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 id="2147483685" r:id="rId4"/>
  </p:sldMasterIdLst>
  <p:notesMasterIdLst>
    <p:notesMasterId r:id="rId26"/>
  </p:notesMasterIdLst>
  <p:sldIdLst>
    <p:sldId id="279" r:id="rId5"/>
    <p:sldId id="275"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80" r:id="rId20"/>
    <p:sldId id="271" r:id="rId21"/>
    <p:sldId id="272" r:id="rId22"/>
    <p:sldId id="276" r:id="rId23"/>
    <p:sldId id="277" r:id="rId24"/>
    <p:sldId id="278" r:id="rId25"/>
  </p:sldIdLst>
  <p:sldSz cx="9144000" cy="6858000" type="screen4x3"/>
  <p:notesSz cx="6858000" cy="9144000"/>
  <p:defaultTextStyle>
    <a:defPPr>
      <a:defRPr lang="en-GB"/>
    </a:defPPr>
    <a:lvl1pPr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Arial" charset="0"/>
        <a:ea typeface="ＭＳ Ｐゴシック" charset="0"/>
        <a:cs typeface="ＭＳ Ｐゴシック" charset="0"/>
      </a:defRPr>
    </a:lvl1pPr>
    <a:lvl2pPr marL="742950" indent="-28575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Arial" charset="0"/>
        <a:ea typeface="ＭＳ Ｐゴシック" charset="0"/>
        <a:cs typeface="ＭＳ Ｐゴシック" charset="0"/>
      </a:defRPr>
    </a:lvl2pPr>
    <a:lvl3pPr marL="11430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Arial" charset="0"/>
        <a:ea typeface="ＭＳ Ｐゴシック" charset="0"/>
        <a:cs typeface="ＭＳ Ｐゴシック" charset="0"/>
      </a:defRPr>
    </a:lvl3pPr>
    <a:lvl4pPr marL="16002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Arial" charset="0"/>
        <a:ea typeface="ＭＳ Ｐゴシック" charset="0"/>
        <a:cs typeface="ＭＳ Ｐゴシック" charset="0"/>
      </a:defRPr>
    </a:lvl4pPr>
    <a:lvl5pPr marL="2057400" indent="-228600" algn="l" defTabSz="457200" rtl="0" eaLnBrk="0" fontAlgn="base" hangingPunct="0">
      <a:spcBef>
        <a:spcPct val="0"/>
      </a:spcBef>
      <a:spcAft>
        <a:spcPct val="0"/>
      </a:spcAft>
      <a:buClr>
        <a:srgbClr val="000000"/>
      </a:buClr>
      <a:buSzPct val="100000"/>
      <a:buFont typeface="Times New Roman" charset="0"/>
      <a:defRPr sz="1600" b="1" kern="1200">
        <a:solidFill>
          <a:schemeClr val="bg1"/>
        </a:solidFill>
        <a:latin typeface="Arial" charset="0"/>
        <a:ea typeface="ＭＳ Ｐゴシック" charset="0"/>
        <a:cs typeface="ＭＳ Ｐゴシック" charset="0"/>
      </a:defRPr>
    </a:lvl5pPr>
    <a:lvl6pPr marL="2286000" algn="l" defTabSz="457200" rtl="0" eaLnBrk="1" latinLnBrk="0" hangingPunct="1">
      <a:defRPr sz="1600" b="1" kern="1200">
        <a:solidFill>
          <a:schemeClr val="bg1"/>
        </a:solidFill>
        <a:latin typeface="Arial" charset="0"/>
        <a:ea typeface="ＭＳ Ｐゴシック" charset="0"/>
        <a:cs typeface="ＭＳ Ｐゴシック" charset="0"/>
      </a:defRPr>
    </a:lvl6pPr>
    <a:lvl7pPr marL="2743200" algn="l" defTabSz="457200" rtl="0" eaLnBrk="1" latinLnBrk="0" hangingPunct="1">
      <a:defRPr sz="1600" b="1" kern="1200">
        <a:solidFill>
          <a:schemeClr val="bg1"/>
        </a:solidFill>
        <a:latin typeface="Arial" charset="0"/>
        <a:ea typeface="ＭＳ Ｐゴシック" charset="0"/>
        <a:cs typeface="ＭＳ Ｐゴシック" charset="0"/>
      </a:defRPr>
    </a:lvl7pPr>
    <a:lvl8pPr marL="3200400" algn="l" defTabSz="457200" rtl="0" eaLnBrk="1" latinLnBrk="0" hangingPunct="1">
      <a:defRPr sz="1600" b="1" kern="1200">
        <a:solidFill>
          <a:schemeClr val="bg1"/>
        </a:solidFill>
        <a:latin typeface="Arial" charset="0"/>
        <a:ea typeface="ＭＳ Ｐゴシック" charset="0"/>
        <a:cs typeface="ＭＳ Ｐゴシック" charset="0"/>
      </a:defRPr>
    </a:lvl8pPr>
    <a:lvl9pPr marL="3657600" algn="l" defTabSz="457200" rtl="0" eaLnBrk="1" latinLnBrk="0" hangingPunct="1">
      <a:defRPr sz="1600" b="1"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80"/>
    <p:restoredTop sz="94694"/>
  </p:normalViewPr>
  <p:slideViewPr>
    <p:cSldViewPr>
      <p:cViewPr varScale="1">
        <p:scale>
          <a:sx n="98" d="100"/>
          <a:sy n="98" d="100"/>
        </p:scale>
        <p:origin x="192" y="1264"/>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360" cap="sq">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052" name="Rectangle 4"/>
          <p:cNvSpPr>
            <a:spLocks noGrp="1" noRot="1" noChangeAspect="1" noChangeArrowheads="1"/>
          </p:cNvSpPr>
          <p:nvPr>
            <p:ph type="sldImg"/>
          </p:nvPr>
        </p:nvSpPr>
        <p:spPr bwMode="auto">
          <a:xfrm>
            <a:off x="1149350" y="692150"/>
            <a:ext cx="4554538" cy="3411538"/>
          </a:xfrm>
          <a:prstGeom prst="rect">
            <a:avLst/>
          </a:prstGeom>
          <a:noFill/>
          <a:ln w="12600" cap="sq">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sp>
      <p:sp>
        <p:nvSpPr>
          <p:cNvPr id="2053" name="Rectangle 5"/>
          <p:cNvSpPr>
            <a:spLocks noGrp="1" noChangeArrowheads="1"/>
          </p:cNvSpPr>
          <p:nvPr>
            <p:ph type="body"/>
          </p:nvPr>
        </p:nvSpPr>
        <p:spPr bwMode="auto">
          <a:xfrm>
            <a:off x="914400" y="4343400"/>
            <a:ext cx="5024438" cy="41100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360" tIns="44280" rIns="90360" bIns="44280" numCol="1" anchor="t" anchorCtr="0" compatLnSpc="1">
            <a:prstTxWarp prst="textNoShape">
              <a:avLst/>
            </a:prstTxWarp>
          </a:bodyPr>
          <a:lstStyle/>
          <a:p>
            <a:pPr lvl="0"/>
            <a:endParaRPr lang="en-US" noProof="0"/>
          </a:p>
        </p:txBody>
      </p:sp>
      <p:sp>
        <p:nvSpPr>
          <p:cNvPr id="2054" name="Rectangle 6"/>
          <p:cNvSpPr>
            <a:spLocks noChangeArrowheads="1"/>
          </p:cNvSpPr>
          <p:nvPr/>
        </p:nvSpPr>
        <p:spPr bwMode="auto">
          <a:xfrm>
            <a:off x="6232525" y="8750300"/>
            <a:ext cx="723900" cy="301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nchor="ctr">
            <a:spAutoFit/>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965AA10-88D4-9C4E-9FA4-FDA2CCBC1896}" type="slidenum">
              <a:rPr lang="en-US" sz="1400" b="0">
                <a:solidFill>
                  <a:srgbClr val="000000"/>
                </a:solidFill>
                <a:latin typeface="Times New Roman" charset="0"/>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a:t>
            </a:fld>
            <a:endParaRPr lang="en-US" sz="1400" b="0">
              <a:solidFill>
                <a:srgbClr val="000000"/>
              </a:solidFill>
              <a:latin typeface="Times New Roman" charset="0"/>
            </a:endParaRPr>
          </a:p>
        </p:txBody>
      </p:sp>
    </p:spTree>
    <p:extLst>
      <p:ext uri="{BB962C8B-B14F-4D97-AF65-F5344CB8AC3E}">
        <p14:creationId xmlns:p14="http://schemas.microsoft.com/office/powerpoint/2010/main" val="483366383"/>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9D1E31C3-47B8-3D79-7216-6653AF4B7692}"/>
            </a:ext>
          </a:extLst>
        </p:cNvPr>
        <p:cNvGrpSpPr/>
        <p:nvPr/>
      </p:nvGrpSpPr>
      <p:grpSpPr>
        <a:xfrm>
          <a:off x="0" y="0"/>
          <a:ext cx="0" cy="0"/>
          <a:chOff x="0" y="0"/>
          <a:chExt cx="0" cy="0"/>
        </a:xfrm>
      </p:grpSpPr>
      <p:sp>
        <p:nvSpPr>
          <p:cNvPr id="23553" name="Text Box 1">
            <a:extLst>
              <a:ext uri="{FF2B5EF4-FFF2-40B4-BE49-F238E27FC236}">
                <a16:creationId xmlns:a16="http://schemas.microsoft.com/office/drawing/2014/main" id="{CE516C7D-697D-F49B-3AA7-4CCE1109D41F}"/>
              </a:ext>
            </a:extLst>
          </p:cNvPr>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a:extLst>
              <a:ext uri="{FF2B5EF4-FFF2-40B4-BE49-F238E27FC236}">
                <a16:creationId xmlns:a16="http://schemas.microsoft.com/office/drawing/2014/main" id="{A8B23C42-F4A7-23E5-9FCE-7C918B284C64}"/>
              </a:ext>
            </a:extLst>
          </p:cNvPr>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a:t>Now we’re going to do the entire Quick Chronology!</a:t>
            </a:r>
          </a:p>
        </p:txBody>
      </p:sp>
    </p:spTree>
    <p:extLst>
      <p:ext uri="{BB962C8B-B14F-4D97-AF65-F5344CB8AC3E}">
        <p14:creationId xmlns:p14="http://schemas.microsoft.com/office/powerpoint/2010/main" val="279809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914400" y="4343400"/>
            <a:ext cx="5029200" cy="606425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THE FOURTH FILE FOLDER....  Now in a time frame of about 1500 B.C.….the third of the four great people…MOSES….rises from among them, leading the Israelites out of Egypt in the great</a:t>
            </a:r>
          </a:p>
          <a:p>
            <a:pPr>
              <a:spcBef>
                <a:spcPts val="450"/>
              </a:spcBef>
              <a:buClrTx/>
              <a:buFontTx/>
              <a:buNone/>
              <a:defRPr/>
            </a:pPr>
            <a:r>
              <a:rPr lang="en-US" b="1"/>
              <a:t>////	....EXODUS and into the desert of the Sinai Peninsula. At </a:t>
            </a:r>
          </a:p>
          <a:p>
            <a:pPr>
              <a:spcBef>
                <a:spcPts val="450"/>
              </a:spcBef>
              <a:buClrTx/>
              <a:buFontTx/>
              <a:buNone/>
              <a:defRPr/>
            </a:pPr>
            <a:r>
              <a:rPr lang="en-US" b="1"/>
              <a:t>////	....MT. SINAI,  MOSES is given the LAW, the Torah...</a:t>
            </a:r>
          </a:p>
          <a:p>
            <a:pPr>
              <a:spcBef>
                <a:spcPts val="450"/>
              </a:spcBef>
              <a:buClrTx/>
              <a:buFontTx/>
              <a:buNone/>
              <a:defRPr/>
            </a:pPr>
            <a:r>
              <a:rPr lang="en-US" b="1"/>
              <a:t>////	....in 3 parts ...M-C-C... Moral, Civil and Ceremonial. MOSES </a:t>
            </a:r>
          </a:p>
          <a:p>
            <a:pPr>
              <a:spcBef>
                <a:spcPts val="450"/>
              </a:spcBef>
              <a:buClrTx/>
              <a:buFontTx/>
              <a:buNone/>
              <a:defRPr/>
            </a:pPr>
            <a:r>
              <a:rPr lang="en-US" b="1"/>
              <a:t>////	....leads the Israelites on to the oasis of KADESH BARNEA ....where 12 spies are dispatched on a mission to the north to check out The Land of Canaan prior to the Israelites going in to take it as God had commanded.</a:t>
            </a:r>
          </a:p>
          <a:p>
            <a:pPr>
              <a:spcBef>
                <a:spcPts val="450"/>
              </a:spcBef>
              <a:buClrTx/>
              <a:buFontTx/>
              <a:buNone/>
              <a:defRPr/>
            </a:pPr>
            <a:r>
              <a:rPr lang="en-US" b="1"/>
              <a:t>	A majority report comes back, saying they cannot take The Land: the people are too tall, too powerful; Israelites too small, too weak.</a:t>
            </a:r>
          </a:p>
          <a:p>
            <a:pPr>
              <a:spcBef>
                <a:spcPts val="450"/>
              </a:spcBef>
              <a:buClrTx/>
              <a:buFontTx/>
              <a:buNone/>
              <a:defRPr/>
            </a:pPr>
            <a:r>
              <a:rPr lang="en-US" b="1"/>
              <a:t>	However, two spies, Joshua and Caleb, report that with obedience and faithfulness to God, they can  enter The Land and victoriously subdue it.</a:t>
            </a:r>
          </a:p>
          <a:p>
            <a:pPr>
              <a:spcBef>
                <a:spcPts val="450"/>
              </a:spcBef>
              <a:buClrTx/>
              <a:buFontTx/>
              <a:buNone/>
              <a:defRPr/>
            </a:pPr>
            <a:r>
              <a:rPr lang="en-US" b="1"/>
              <a:t>	The people rebel against God, having no faith in His provision. The faithless Israelites follow that majority report.</a:t>
            </a:r>
          </a:p>
          <a:p>
            <a:pPr>
              <a:spcBef>
                <a:spcPts val="450"/>
              </a:spcBef>
              <a:buClrTx/>
              <a:buFontTx/>
              <a:buNone/>
              <a:defRPr/>
            </a:pPr>
            <a:r>
              <a:rPr lang="en-US" b="1"/>
              <a:t>	As a result of their disbelief God banishes them to wander in the wilderness until all those above the age of 20 who disobeyed Him have died out. </a:t>
            </a:r>
          </a:p>
          <a:p>
            <a:pPr>
              <a:spcBef>
                <a:spcPts val="450"/>
              </a:spcBef>
              <a:buClrTx/>
              <a:buFontTx/>
              <a:buNone/>
              <a:defRPr/>
            </a:pPr>
            <a:r>
              <a:rPr lang="en-US" b="1"/>
              <a:t>////	....After 40 YEARS of wandering, just before entering The Promised Land, </a:t>
            </a:r>
          </a:p>
          <a:p>
            <a:pPr>
              <a:spcBef>
                <a:spcPts val="450"/>
              </a:spcBef>
              <a:buClrTx/>
              <a:buFontTx/>
              <a:buNone/>
              <a:defRPr/>
            </a:pPr>
            <a:r>
              <a:rPr lang="en-US" b="1"/>
              <a:t>MOSES </a:t>
            </a:r>
          </a:p>
          <a:p>
            <a:pPr>
              <a:spcBef>
                <a:spcPts val="450"/>
              </a:spcBef>
              <a:buClrTx/>
              <a:buFontTx/>
              <a:buNone/>
              <a:defRPr/>
            </a:pPr>
            <a:r>
              <a:rPr lang="en-US" b="1"/>
              <a:t>////	....in a series of FIVE SERMONS…teaches the new generation who they are in God's sight, reminds them of all that God expects of them and defines the promises of the unconditional .... </a:t>
            </a:r>
          </a:p>
          <a:p>
            <a:pPr>
              <a:spcBef>
                <a:spcPts val="450"/>
              </a:spcBef>
              <a:buClrTx/>
              <a:buFontTx/>
              <a:buNone/>
              <a:defRPr/>
            </a:pPr>
            <a:r>
              <a:rPr lang="en-US" b="1"/>
              <a:t>////	….LAND COVENANT.  MOSES dies, never himself, having set foot in Israel’s Promised Land.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THE FIFTH FILE FOLDER….JOSHUA…the last of the four great people…still in the 1500 B.C. time frame…As MOSES' successor, Joshua takes command as a new generation prepares to go into The Land and to subdue it. </a:t>
            </a:r>
          </a:p>
          <a:p>
            <a:pPr>
              <a:spcBef>
                <a:spcPts val="450"/>
              </a:spcBef>
              <a:buClrTx/>
              <a:buFontTx/>
              <a:buNone/>
              <a:defRPr/>
            </a:pPr>
            <a:r>
              <a:rPr lang="en-US" b="1"/>
              <a:t>////	....The Israelites enter Canaan, taking first the cities of Jericho and Ai and begin the long campaign to take possession under God’s direction. </a:t>
            </a:r>
          </a:p>
          <a:p>
            <a:pPr>
              <a:spcBef>
                <a:spcPts val="450"/>
              </a:spcBef>
              <a:buClrTx/>
              <a:buFontTx/>
              <a:buNone/>
              <a:defRPr/>
            </a:pPr>
            <a:r>
              <a:rPr lang="en-US" b="1"/>
              <a:t>////	After seven years the land is sufficiently subdued to begin dividing up the region among the Israelite tribes. They settle down to their new way of living in the Promised Land.  Joshua dies, making way for the first of the three societies.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THE SIXTH FILE FOLDER…the period of ANARCHY in a time frame of about 1000 B.C.….</a:t>
            </a:r>
          </a:p>
          <a:p>
            <a:pPr>
              <a:spcBef>
                <a:spcPts val="450"/>
              </a:spcBef>
              <a:buClrTx/>
              <a:buFontTx/>
              <a:buNone/>
              <a:defRPr/>
            </a:pPr>
            <a:r>
              <a:rPr lang="en-US" b="1"/>
              <a:t>////	....the JUDGES appear during a time of national apostasy or falling away from the God of the Hebrews, now called Israelites.  The Judges repeatedly call the people back to God and His commandments for their lives.</a:t>
            </a:r>
          </a:p>
          <a:p>
            <a:pPr>
              <a:spcBef>
                <a:spcPts val="450"/>
              </a:spcBef>
              <a:buClrTx/>
              <a:buFontTx/>
              <a:buNone/>
              <a:defRPr/>
            </a:pPr>
            <a:r>
              <a:rPr lang="en-US" b="1"/>
              <a:t>////	....Lasting some 350 years, the period ends with the emergence of SAMUEL, whom God commissions to appoint Israel's first king.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914400" y="4343400"/>
            <a:ext cx="5029200" cy="5529263"/>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Leading to .... THE SEVENTH FILE FOLDER …THE ROYALTY period.....Time frame: 1000 B.C.   A united Israel enters its period of ROYALTY under the direction of three kings…</a:t>
            </a:r>
          </a:p>
          <a:p>
            <a:pPr>
              <a:spcBef>
                <a:spcPts val="450"/>
              </a:spcBef>
              <a:buClrTx/>
              <a:buFontTx/>
              <a:buNone/>
              <a:defRPr/>
            </a:pPr>
            <a:r>
              <a:rPr lang="en-US" b="1"/>
              <a:t>////	....S-D-S…SAUL, DAVID and SOLOMON…the three kings of a united Israel. SAUL is eventually deposed, replaced by DAVID, who is succeeded by his son SOLOMON. </a:t>
            </a:r>
          </a:p>
          <a:p>
            <a:pPr>
              <a:spcBef>
                <a:spcPts val="450"/>
              </a:spcBef>
              <a:buClrTx/>
              <a:buFontTx/>
              <a:buNone/>
              <a:defRPr/>
            </a:pPr>
            <a:r>
              <a:rPr lang="en-US" b="1"/>
              <a:t>////	....Through David God pronounces the unconditional DAVIDIC COVENANT.  After Solomon dies there is…</a:t>
            </a:r>
          </a:p>
          <a:p>
            <a:pPr>
              <a:spcBef>
                <a:spcPts val="450"/>
              </a:spcBef>
              <a:buClrTx/>
              <a:buFontTx/>
              <a:buNone/>
              <a:defRPr/>
            </a:pPr>
            <a:r>
              <a:rPr lang="en-US" b="1"/>
              <a:t>////	....the great NATIONAL SPLIT…Israel’s tragic CIVIL WAR...</a:t>
            </a:r>
          </a:p>
          <a:p>
            <a:pPr>
              <a:spcBef>
                <a:spcPts val="450"/>
              </a:spcBef>
              <a:buClrTx/>
              <a:buFontTx/>
              <a:buNone/>
              <a:defRPr/>
            </a:pPr>
            <a:r>
              <a:rPr lang="en-US" b="1"/>
              <a:t>////	....10 Tribes to the NORTH as a kingdom: calling itself ISRAEL...2 tribes to the SOUTH become the kingdom of JUDAH. </a:t>
            </a:r>
          </a:p>
          <a:p>
            <a:pPr>
              <a:spcBef>
                <a:spcPts val="450"/>
              </a:spcBef>
              <a:buClrTx/>
              <a:buFontTx/>
              <a:buNone/>
              <a:defRPr/>
            </a:pPr>
            <a:r>
              <a:rPr lang="en-US" b="1"/>
              <a:t>////	....Now the great Old Testament prophets appear. Through their messages to the people, God begins to chastise both parts of His Chosen People, issuing </a:t>
            </a:r>
          </a:p>
          <a:p>
            <a:pPr>
              <a:spcBef>
                <a:spcPts val="450"/>
              </a:spcBef>
              <a:buClrTx/>
              <a:buFontTx/>
              <a:buNone/>
              <a:defRPr/>
            </a:pPr>
            <a:r>
              <a:rPr lang="en-US" b="1"/>
              <a:t>////	....the unconditional NEW COVENANT in which God promises a new arrangement with his creation to appear at some future time.  Here the Messiah is clearly prefigured.</a:t>
            </a:r>
          </a:p>
          <a:p>
            <a:pPr>
              <a:spcBef>
                <a:spcPts val="450"/>
              </a:spcBef>
              <a:buClrTx/>
              <a:buFontTx/>
              <a:buNone/>
              <a:defRPr/>
            </a:pPr>
            <a:r>
              <a:rPr lang="en-US" b="1"/>
              <a:t>////	....There follow 20 kings in each nation, beginning with JEROBOAM in the NORTH and REHOBOAM in the SOUTH…J before R….North before South. </a:t>
            </a:r>
          </a:p>
          <a:p>
            <a:pPr>
              <a:spcBef>
                <a:spcPts val="450"/>
              </a:spcBef>
              <a:buClrTx/>
              <a:buFontTx/>
              <a:buNone/>
              <a:defRPr/>
            </a:pPr>
            <a:r>
              <a:rPr lang="en-US" b="1"/>
              <a:t>////	....After some 200 years, the ASSYRIANS invade and carry off the NORTHERN KINGDOM, ISRAEL, never to be heard from again. It is dispersed. </a:t>
            </a:r>
          </a:p>
          <a:p>
            <a:pPr>
              <a:spcBef>
                <a:spcPts val="450"/>
              </a:spcBef>
              <a:buClrTx/>
              <a:buFontTx/>
              <a:buNone/>
              <a:defRPr/>
            </a:pPr>
            <a:r>
              <a:rPr lang="en-US" b="1"/>
              <a:t>////	....Then, after another 150 years or so, the BABYLONIANS invade, destroying Jerusalem and carrying off the SOUTHERN KINGDOM, JUDAH, into the great Babylonian CAPTIVITY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THE EIGHTH FILE FOLDER ….The CAPTIVITY file....time frame: 500 B.C…</a:t>
            </a:r>
          </a:p>
          <a:p>
            <a:pPr>
              <a:spcBef>
                <a:spcPts val="450"/>
              </a:spcBef>
              <a:buClrTx/>
              <a:buFontTx/>
              <a:buNone/>
              <a:defRPr/>
            </a:pPr>
            <a:r>
              <a:rPr lang="en-US" b="1"/>
              <a:t>////	....After 70 Years captivity in Babylon, the Jews are told that they can return to The Land to rebuild the Temple and the city of Jerusalem. </a:t>
            </a:r>
          </a:p>
          <a:p>
            <a:pPr>
              <a:spcBef>
                <a:spcPts val="450"/>
              </a:spcBef>
              <a:buClrTx/>
              <a:buFontTx/>
              <a:buNone/>
              <a:defRPr/>
            </a:pPr>
            <a:r>
              <a:rPr lang="en-US" b="1"/>
              <a:t>////	....In 3 different treks back to Israel…</a:t>
            </a:r>
          </a:p>
          <a:p>
            <a:pPr>
              <a:spcBef>
                <a:spcPts val="450"/>
              </a:spcBef>
              <a:buClrTx/>
              <a:buFontTx/>
              <a:buNone/>
              <a:defRPr/>
            </a:pPr>
            <a:r>
              <a:rPr lang="en-US" b="1"/>
              <a:t>////	....over a 100-year period, 3 diplomat-priests lead 50,000 people back into The Promised Land.  </a:t>
            </a:r>
          </a:p>
          <a:p>
            <a:pPr>
              <a:spcBef>
                <a:spcPts val="450"/>
              </a:spcBef>
              <a:buClrTx/>
              <a:buFontTx/>
              <a:buNone/>
              <a:defRPr/>
            </a:pPr>
            <a:r>
              <a:rPr lang="en-US" b="1"/>
              <a:t>////	....Those great leaders are: Z -E-N: ZERUBBABEL, EZRA and NEHEMIAH.  And here the Old Testament closes.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1pPr>
            <a:lvl2pPr marL="91440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2pPr>
            <a:lvl3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3pPr>
            <a:lvl4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4pPr>
            <a:lvl5pPr>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1200">
                <a:solidFill>
                  <a:srgbClr val="000000"/>
                </a:solidFill>
                <a:latin typeface="Times New Roman" charset="0"/>
                <a:ea typeface="ＭＳ Ｐゴシック" charset="0"/>
              </a:defRPr>
            </a:lvl9pPr>
          </a:lstStyle>
          <a:p>
            <a:pPr lvl="1" indent="0">
              <a:spcBef>
                <a:spcPts val="450"/>
              </a:spcBef>
              <a:buClrTx/>
              <a:buFontTx/>
              <a:buNone/>
              <a:defRPr/>
            </a:pPr>
            <a:r>
              <a:rPr lang="en-US" b="1">
                <a:cs typeface="ＭＳ Ｐゴシック" charset="0"/>
              </a:rPr>
              <a:t>THE NINTH FILE FOLDER:  SILENCE.... time frame still about 500 B.C., a period of about 400 years called Biblical SILENCE follows…events not recorded in Scripture. </a:t>
            </a:r>
          </a:p>
          <a:p>
            <a:pPr>
              <a:spcBef>
                <a:spcPts val="450"/>
              </a:spcBef>
              <a:buClrTx/>
              <a:buFontTx/>
              <a:buNone/>
              <a:defRPr/>
            </a:pPr>
            <a:r>
              <a:rPr lang="en-US" b="1"/>
              <a:t>////	....ALEX THE GREEK -- ALEXANDER the Great –- appears on history’s stage, spreading the GREEK culture and language throughout all his conquered lands… </a:t>
            </a:r>
          </a:p>
          <a:p>
            <a:pPr>
              <a:spcBef>
                <a:spcPts val="450"/>
              </a:spcBef>
              <a:buClrTx/>
              <a:buFontTx/>
              <a:buNone/>
              <a:defRPr/>
            </a:pPr>
            <a:r>
              <a:rPr lang="en-US" b="1"/>
              <a:t>////	....followed by ROME and its efficient but difficult SYSTEMS for maintaining civil order while expanding its enormous empire from the Middle East to Britain.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914400" y="4343400"/>
            <a:ext cx="5029200" cy="4867275"/>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THE TENTH AND LAST FILE FOLDER....its time frame: the First Century.  Finally…JESUS – the long-promised Messiah -- is introduced in the first chapter of Matthew. We are now into the New Testament where we experience JESUS’ </a:t>
            </a:r>
          </a:p>
          <a:p>
            <a:pPr>
              <a:spcBef>
                <a:spcPts val="450"/>
              </a:spcBef>
              <a:buClrTx/>
              <a:buFontTx/>
              <a:buNone/>
              <a:defRPr/>
            </a:pPr>
            <a:r>
              <a:rPr lang="en-US" b="1"/>
              <a:t>////	....LIFE, in its many locations in Israel and its infinite lessons of ministry and loving care and message of salvation…to all the world.</a:t>
            </a:r>
          </a:p>
          <a:p>
            <a:pPr>
              <a:spcBef>
                <a:spcPts val="450"/>
              </a:spcBef>
              <a:buClrTx/>
              <a:buFontTx/>
              <a:buNone/>
              <a:defRPr/>
            </a:pPr>
            <a:r>
              <a:rPr lang="en-US" b="1"/>
              <a:t>////	....the CROSS — where we encounter the implications of his death, burial and resurrection — </a:t>
            </a:r>
          </a:p>
          <a:p>
            <a:pPr>
              <a:spcBef>
                <a:spcPts val="450"/>
              </a:spcBef>
              <a:buClrTx/>
              <a:buFontTx/>
              <a:buNone/>
              <a:defRPr/>
            </a:pPr>
            <a:r>
              <a:rPr lang="en-US" b="1"/>
              <a:t>////	....and finally…the historic spread of His CHURCH, which includes every believer on Planet Earth.</a:t>
            </a:r>
          </a:p>
          <a:p>
            <a:pPr>
              <a:spcBef>
                <a:spcPts val="450"/>
              </a:spcBef>
              <a:buClrTx/>
              <a:buFontTx/>
              <a:buNone/>
              <a:defRPr/>
            </a:pPr>
            <a:r>
              <a:rPr lang="en-US" b="1"/>
              <a:t>////	....The record is preserved for us in the facts and theology of the Gospels, </a:t>
            </a:r>
          </a:p>
          <a:p>
            <a:pPr>
              <a:spcBef>
                <a:spcPts val="450"/>
              </a:spcBef>
              <a:buClrTx/>
              <a:buFontTx/>
              <a:buNone/>
              <a:defRPr/>
            </a:pPr>
            <a:r>
              <a:rPr lang="en-US" b="1"/>
              <a:t>////	....Jesus’ outworking in the early history of the Church, the Acts, </a:t>
            </a:r>
          </a:p>
          <a:p>
            <a:pPr>
              <a:spcBef>
                <a:spcPts val="450"/>
              </a:spcBef>
              <a:buClrTx/>
              <a:buFontTx/>
              <a:buNone/>
              <a:defRPr/>
            </a:pPr>
            <a:r>
              <a:rPr lang="en-US" b="1"/>
              <a:t>////	....and the many letters of instruction and encouragement to the young churches, known as the Epistles. </a:t>
            </a:r>
          </a:p>
          <a:p>
            <a:pPr>
              <a:spcBef>
                <a:spcPts val="450"/>
              </a:spcBef>
              <a:buClrTx/>
              <a:buFontTx/>
              <a:buNone/>
              <a:defRPr/>
            </a:pPr>
            <a:r>
              <a:rPr lang="en-US" b="1"/>
              <a:t>////	....Finally…in the great climax to the Biblical chronology…In the Revelation…God's Program of the Ages, originally pronounced unconditionally through THE ABRAHAMIC COVENANT,  is consummated. Here we are given a glimpse of the wonder of the future with JESUS CHRIST, the Seed of David, seated eternally on his Davidic Throne providing the blessings of salvation and redemption for all men of the Earth.</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So we have this great stack of Bibles…each one – through their Old and New Testaments -- with the same assuring and hopeful story of salvation and eternal life.</a:t>
            </a:r>
          </a:p>
          <a:p>
            <a:pPr>
              <a:spcBef>
                <a:spcPts val="450"/>
              </a:spcBef>
              <a:buClrTx/>
              <a:buFontTx/>
              <a:buNone/>
              <a:defRPr/>
            </a:pPr>
            <a:r>
              <a:rPr lang="en-US" b="1"/>
              <a:t>////	We get a mental handle on all that information with the little memory tool of C, 7, S and J…</a:t>
            </a:r>
          </a:p>
          <a:p>
            <a:pPr>
              <a:spcBef>
                <a:spcPts val="450"/>
              </a:spcBef>
              <a:buClrTx/>
              <a:buFontTx/>
              <a:buNone/>
              <a:defRPr/>
            </a:pPr>
            <a:r>
              <a:rPr lang="en-US" b="1"/>
              <a:t>////	….which leads directly to the 10 KEY WORDS as file folder labels…CREATION, ABRAHAM, JOSEPH, MOSES, JOSHUA, ANARCHY, ROYALTY, CAPTIVITY, SILENCE AND JESUS…</a:t>
            </a:r>
          </a:p>
          <a:p>
            <a:pPr>
              <a:spcBef>
                <a:spcPts val="450"/>
              </a:spcBef>
              <a:buClrTx/>
              <a:buFontTx/>
              <a:buNone/>
              <a:defRPr/>
            </a:pPr>
            <a:r>
              <a:rPr lang="en-US" b="1"/>
              <a:t>….from which the incomparable drama of the scriptures can be recalled, reclaimed and enjoyed all over again…time after time…in every life circumstance…ever mining deeper the great truths of God’s great love letter to May.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And that’s your Bible…THE QUICK CHRONOLOGY…in quick time!</a:t>
            </a:r>
          </a:p>
          <a:p>
            <a:pPr>
              <a:spcBef>
                <a:spcPts val="450"/>
              </a:spcBef>
              <a:buClrTx/>
              <a:buFontTx/>
              <a:buNone/>
              <a:defRPr/>
            </a:pPr>
            <a:r>
              <a:rPr lang="en-US" b="1"/>
              <a:t>Master it…and it will return to you untold treasures of insight, instruction and assurance that the Father IS there…a Plan IS in effect…history IS going somewhere!  THE GOSPEL OF JESUS CHRIST IS ACTIVE UPON THE EARTH! </a:t>
            </a:r>
          </a:p>
          <a:p>
            <a:pPr>
              <a:spcBef>
                <a:spcPts val="450"/>
              </a:spcBef>
              <a:buClrTx/>
              <a:buFontTx/>
              <a:buNone/>
              <a:defRPr/>
            </a:pPr>
            <a:r>
              <a:rPr lang="en-US" b="1"/>
              <a:t>The Scriptures clearly demand – our study clearly communicates –– that through Jesus Christ’s Great Commission, it is our assigned and individual responsibility to spread that message to every human being in our own assigned space as long as we are allowed by the Father’s Plan to walk upon Planet Earth.</a:t>
            </a:r>
          </a:p>
          <a:p>
            <a:pPr>
              <a:spcBef>
                <a:spcPts val="450"/>
              </a:spcBef>
              <a:buClrTx/>
              <a:buFontTx/>
              <a:buNone/>
              <a:defRPr/>
            </a:pPr>
            <a:r>
              <a:rPr lang="en-US" b="1"/>
              <a:t>////	And our assignment is clearly…to “go therefore and make disciples of all nations.”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p:cNvSpPr>
          <p:nvPr>
            <p:ph type="sldImg"/>
          </p:nvPr>
        </p:nvSpPr>
        <p:spPr>
          <a:xfrm>
            <a:off x="1143000" y="685800"/>
            <a:ext cx="4572000" cy="3429000"/>
          </a:xfrm>
          <a:solidFill>
            <a:srgbClr val="FFFFFF"/>
          </a:solidFill>
          <a:ln/>
        </p:spPr>
      </p:sp>
      <p:sp>
        <p:nvSpPr>
          <p:cNvPr id="24578"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rPr>
              <a:t>Japanese title slide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p:cNvSpPr>
          <p:nvPr>
            <p:ph type="sldImg"/>
          </p:nvPr>
        </p:nvSpPr>
        <p:spPr>
          <a:xfrm>
            <a:off x="1143000" y="685800"/>
            <a:ext cx="4572000" cy="3429000"/>
          </a:xfrm>
          <a:solidFill>
            <a:srgbClr val="FFFFFF"/>
          </a:solidFill>
          <a:ln/>
        </p:spPr>
      </p:sp>
      <p:sp>
        <p:nvSpPr>
          <p:cNvPr id="17410" name="Rectangle 3"/>
          <p:cNvSpPr>
            <a:spLocks noGrp="1" noChangeArrowheads="1"/>
          </p:cNvSpPr>
          <p:nvPr>
            <p:ph type="body" idx="1"/>
          </p:nvPr>
        </p:nvSpPr>
        <p:spPr>
          <a:solidFill>
            <a:srgbClr val="FFFFFF"/>
          </a:solidFill>
          <a:ln>
            <a:solidFill>
              <a:srgbClr val="000000"/>
            </a:solidFill>
          </a:ln>
        </p:spPr>
        <p:txBody>
          <a:bodyPr/>
          <a:lstStyle/>
          <a:p>
            <a:r>
              <a:rPr lang="en-US">
                <a:latin typeface="Times" charset="0"/>
              </a:rPr>
              <a:t>Japanese title slide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Grp="1" noRot="1" noChangeAspect="1" noChangeArrowheads="1" noTextEdit="1"/>
          </p:cNvSpPr>
          <p:nvPr>
            <p:ph type="sldImg"/>
          </p:nvPr>
        </p:nvSpPr>
        <p:spPr>
          <a:xfrm>
            <a:off x="1150938" y="692150"/>
            <a:ext cx="4556125" cy="3416300"/>
          </a:xfrm>
          <a:ln/>
        </p:spPr>
      </p:sp>
      <p:sp>
        <p:nvSpPr>
          <p:cNvPr id="1792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ja-JP" altLang="en-US">
              <a:latin typeface="Times"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a:t>Now we’re going to do the entire Quick Chronology!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lnSpc>
                <a:spcPct val="200000"/>
              </a:lnSpc>
              <a:spcBef>
                <a:spcPts val="450"/>
              </a:spcBef>
              <a:buClrTx/>
              <a:buFontTx/>
              <a:buNone/>
              <a:defRPr/>
            </a:pPr>
            <a:r>
              <a:rPr lang="en-US" b="1">
                <a:cs typeface="Times New Roman" charset="0"/>
              </a:rPr>
              <a:t>Now…after your trip through THE QUICK CHRONOLOGY…here’s a challenging question:  how quickly could YOU tell that great Bible story -- in all of these books -- to somebody else?  It’s a powerful witnessing tool, you know!  Yes...the whole thing…and YOU can do it!</a:t>
            </a:r>
          </a:p>
          <a:p>
            <a:pPr>
              <a:spcBef>
                <a:spcPts val="450"/>
              </a:spcBef>
              <a:buClrTx/>
              <a:buFontTx/>
              <a:buNone/>
              <a:defRPr/>
            </a:pPr>
            <a:r>
              <a:rPr lang="en-US" b="1">
                <a:cs typeface="Times New Roman" charset="0"/>
              </a:rPr>
              <a:t>////	So…get ready to tell the Bible story in quick time!</a:t>
            </a:r>
            <a:r>
              <a:rPr lang="en-US"/>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And how about doing all this is just about twelve minutes?  You can, you know!  So, we’re going to make this final sprint through THE QUICK CHRONOLOGY in a lightning-fast run taking us across the entire Bible time line…once again: and remember, </a:t>
            </a:r>
            <a:r>
              <a:rPr lang="en-US" b="1" u="sng"/>
              <a:t>only</a:t>
            </a:r>
            <a:r>
              <a:rPr lang="en-US" b="1"/>
              <a:t> an overview!</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Ready? Follow along with your BIBLE FILE Study Helps 04 or 31.  Here we go!</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ChangeArrowheads="1"/>
          </p:cNvSpPr>
          <p:nvPr>
            <p:ph type="body"/>
          </p:nvPr>
        </p:nvSpPr>
        <p:spPr>
          <a:xfrm>
            <a:off x="914400" y="4343400"/>
            <a:ext cx="5029200" cy="138049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marL="14338300" indent="97123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Beginning with the CREATION folder…</a:t>
            </a:r>
          </a:p>
          <a:p>
            <a:pPr>
              <a:spcBef>
                <a:spcPts val="450"/>
              </a:spcBef>
              <a:buClrTx/>
              <a:buFontTx/>
              <a:buNone/>
              <a:defRPr/>
            </a:pPr>
            <a:r>
              <a:rPr lang="en-US" b="1"/>
              <a:t>////	Five first things and two great programs are described here in the Creation folder.</a:t>
            </a:r>
          </a:p>
          <a:p>
            <a:pPr lvl="1">
              <a:spcBef>
                <a:spcPts val="450"/>
              </a:spcBef>
              <a:buClrTx/>
              <a:buFontTx/>
              <a:buNone/>
              <a:defRPr/>
            </a:pPr>
            <a:r>
              <a:rPr lang="en-US" b="1">
                <a:cs typeface="ＭＳ Ｐゴシック" charset="0"/>
              </a:rPr>
              <a:t>////	God has always been eternal and without a beginning, so we can call time before creation of the earth “pre-history,”  certainly before the time of Abraham.</a:t>
            </a:r>
          </a:p>
          <a:p>
            <a:pPr lvl="1">
              <a:spcBef>
                <a:spcPts val="450"/>
              </a:spcBef>
              <a:buClrTx/>
              <a:buFontTx/>
              <a:buNone/>
              <a:defRPr/>
            </a:pPr>
            <a:r>
              <a:rPr lang="en-US" b="1">
                <a:cs typeface="ＭＳ Ｐゴシック" charset="0"/>
              </a:rPr>
              <a:t>////	.... However after the earth was created the FIRST MAN and WOMAN appear on earth in a perfect form and placed in the sinless environment of God’s created perfection.</a:t>
            </a:r>
          </a:p>
          <a:p>
            <a:pPr>
              <a:spcBef>
                <a:spcPts val="450"/>
              </a:spcBef>
              <a:buClrTx/>
              <a:buFontTx/>
              <a:buNone/>
              <a:defRPr/>
            </a:pPr>
            <a:r>
              <a:rPr lang="en-US" b="1"/>
              <a:t>////	....  The FIRST SIN is committed…where Man is given a test of his gift of free will. He is tempted by Satan and falls from his created state of perfection into a sinful condition, having “missed the mark” for which he was created.</a:t>
            </a:r>
          </a:p>
          <a:p>
            <a:pPr>
              <a:spcBef>
                <a:spcPts val="450"/>
              </a:spcBef>
              <a:buClrTx/>
              <a:buFontTx/>
              <a:buNone/>
              <a:defRPr/>
            </a:pPr>
            <a:r>
              <a:rPr lang="en-US" b="1"/>
              <a:t>////	.... The FIRST GOSPEL or good news is given to men…</a:t>
            </a:r>
          </a:p>
          <a:p>
            <a:pPr>
              <a:spcBef>
                <a:spcPts val="450"/>
              </a:spcBef>
              <a:buClrTx/>
              <a:buFontTx/>
              <a:buNone/>
              <a:defRPr/>
            </a:pPr>
            <a:r>
              <a:rPr lang="en-US" b="1"/>
              <a:t>The Creator provides the first announcement that He will send a Redeemer to provide for man a way back to that original state of created perfection, innocence and holiness.</a:t>
            </a:r>
          </a:p>
          <a:p>
            <a:pPr>
              <a:spcBef>
                <a:spcPts val="450"/>
              </a:spcBef>
              <a:buClrTx/>
              <a:buFontTx/>
              <a:buNone/>
              <a:defRPr/>
            </a:pPr>
            <a:r>
              <a:rPr lang="en-US" b="1"/>
              <a:t>////	.... The FIRST FAMILY appears…</a:t>
            </a:r>
          </a:p>
          <a:p>
            <a:pPr>
              <a:spcBef>
                <a:spcPts val="450"/>
              </a:spcBef>
              <a:buClrTx/>
              <a:buFontTx/>
              <a:buNone/>
              <a:defRPr/>
            </a:pPr>
            <a:r>
              <a:rPr lang="en-US" b="1"/>
              <a:t>Adam and Eve have children and provide the basis for future development of a race of men who must contend with Satanic efforts to keep them from a restored relationship with the loving Father and Creator.</a:t>
            </a:r>
          </a:p>
          <a:p>
            <a:pPr>
              <a:spcBef>
                <a:spcPts val="450"/>
              </a:spcBef>
              <a:buClrTx/>
              <a:buFontTx/>
              <a:buNone/>
              <a:defRPr/>
            </a:pPr>
            <a:r>
              <a:rPr lang="en-US" b="1"/>
              <a:t>////	.... The FIRST MURDER is committed…</a:t>
            </a:r>
          </a:p>
          <a:p>
            <a:pPr>
              <a:spcBef>
                <a:spcPts val="450"/>
              </a:spcBef>
              <a:buClrTx/>
              <a:buFontTx/>
              <a:buNone/>
              <a:defRPr/>
            </a:pPr>
            <a:r>
              <a:rPr lang="en-US" b="1"/>
              <a:t>Sin is committed in its most abusive and abject form, the destruction by man of God’s ultimate gift, life itself.</a:t>
            </a:r>
          </a:p>
          <a:p>
            <a:pPr>
              <a:spcBef>
                <a:spcPts val="450"/>
              </a:spcBef>
              <a:buClrTx/>
              <a:buFontTx/>
              <a:buNone/>
              <a:defRPr/>
            </a:pPr>
            <a:r>
              <a:rPr lang="en-US" b="1"/>
              <a:t>AND THEN…The first of two great God-ordained programs comes into view…</a:t>
            </a:r>
          </a:p>
          <a:p>
            <a:pPr>
              <a:spcBef>
                <a:spcPts val="450"/>
              </a:spcBef>
              <a:buClrTx/>
              <a:buFontTx/>
              <a:buNone/>
              <a:defRPr/>
            </a:pPr>
            <a:r>
              <a:rPr lang="en-US" b="1"/>
              <a:t>////	.... Program #1: The GREAT FLOOD and RAINBOW….</a:t>
            </a:r>
          </a:p>
          <a:p>
            <a:pPr>
              <a:spcBef>
                <a:spcPts val="450"/>
              </a:spcBef>
              <a:buClrTx/>
              <a:buFontTx/>
              <a:buNone/>
              <a:defRPr/>
            </a:pPr>
            <a:r>
              <a:rPr lang="en-US" b="1"/>
              <a:t>….where God determines to wipe out His creation and begin it again. All mankind perishes except eight people who, under the leadership of righteous Noah, have remained true to God, who provides His rainbow promise as the waters recede.</a:t>
            </a:r>
          </a:p>
          <a:p>
            <a:pPr>
              <a:spcBef>
                <a:spcPts val="450"/>
              </a:spcBef>
              <a:buClrTx/>
              <a:buFontTx/>
              <a:buNone/>
              <a:defRPr/>
            </a:pPr>
            <a:r>
              <a:rPr lang="en-US" b="1"/>
              <a:t>////	.... At a later time, Program #2, during the TOWER OF BABEL event…</a:t>
            </a:r>
          </a:p>
          <a:p>
            <a:pPr>
              <a:spcBef>
                <a:spcPts val="450"/>
              </a:spcBef>
              <a:buClrTx/>
              <a:buFontTx/>
              <a:buNone/>
              <a:defRPr/>
            </a:pPr>
            <a:r>
              <a:rPr lang="en-US" b="1"/>
              <a:t>Man attempts to climb to an elevation equal to God Himself. God intervenes with a confusion of languages in order to disperse the races.</a:t>
            </a:r>
          </a:p>
        </p:txBody>
      </p:sp>
      <p:sp>
        <p:nvSpPr>
          <p:cNvPr id="27650" name="Text Box 2"/>
          <p:cNvSpPr txBox="1">
            <a:spLocks noGrp="1" noRot="1" noChangeAspect="1" noChangeArrowheads="1"/>
          </p:cNvSpPr>
          <p:nvPr>
            <p:ph type="sldImg" idx="1"/>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914400" y="4343400"/>
            <a:ext cx="5029200" cy="44450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pPr>
            <a:r>
              <a:rPr lang="en-US" b="1"/>
              <a:t>THE SECOND FILE FOLDER…presents the first of the four great people…ABRAHAM, JOSEPH, MOSES AND JOSHUA.  First is.... ABRAHAM….TIME FRAME…about 2000 B.C.…remember that these few time frames are roughly in 500 year increments.</a:t>
            </a:r>
          </a:p>
          <a:p>
            <a:pPr>
              <a:spcBef>
                <a:spcPts val="450"/>
              </a:spcBef>
              <a:buClrTx/>
              <a:buFontTx/>
              <a:buNone/>
            </a:pPr>
            <a:r>
              <a:rPr lang="en-US" b="1"/>
              <a:t>////	.... ABRAHAM is called by God out of Ur of the Chaldees when he proclaimed </a:t>
            </a:r>
          </a:p>
          <a:p>
            <a:pPr>
              <a:spcBef>
                <a:spcPts val="450"/>
              </a:spcBef>
              <a:buClrTx/>
              <a:buFontTx/>
              <a:buNone/>
            </a:pPr>
            <a:r>
              <a:rPr lang="en-US" b="1"/>
              <a:t>////	.... his great promise of a LAND, a SEED, and a BLESSING, </a:t>
            </a:r>
          </a:p>
          <a:p>
            <a:pPr>
              <a:spcBef>
                <a:spcPts val="450"/>
              </a:spcBef>
              <a:buClrTx/>
              <a:buFontTx/>
              <a:buNone/>
            </a:pPr>
            <a:r>
              <a:rPr lang="en-US" b="1"/>
              <a:t>////	.... to be later expanded in the unconditional ABRAHAMIC COVENANT.  All future biblical events unfold from these single covenant promises!  Abraham leaves UR of the Chaldees with his family, moving toward an unknown land. With him were wife SARAH, nephew Lot and father Terah. They journey to ancient Haran where old Terah, ABRAHAM’S father, dies.  At a later time, under God’s continued beckoning, they move on to Canaan. </a:t>
            </a:r>
          </a:p>
          <a:p>
            <a:pPr>
              <a:spcBef>
                <a:spcPts val="450"/>
              </a:spcBef>
              <a:buClrTx/>
              <a:buFontTx/>
              <a:buNone/>
            </a:pPr>
            <a:r>
              <a:rPr lang="en-US" b="1"/>
              <a:t>////	....Eventually ABRAHAM has two sons: I and I…ISHMAEL through Sarah’s maidservant, Hagar; then years later ISAAC through his wife Sarah.  </a:t>
            </a:r>
            <a:r>
              <a:rPr lang="en-US" b="1" i="1" u="sng"/>
              <a:t>ISAAC is the son through which God’s promise to Abraham will be passed.</a:t>
            </a:r>
          </a:p>
          <a:p>
            <a:pPr>
              <a:spcBef>
                <a:spcPts val="450"/>
              </a:spcBef>
              <a:buClrTx/>
              <a:buFontTx/>
              <a:buNone/>
            </a:pPr>
            <a:r>
              <a:rPr lang="en-US" b="1"/>
              <a:t>////	....ISAAC has two sons... J and E ...JACOB and ESAU.   In this case, Jacob is the recognized son through which the promise will pass.</a:t>
            </a:r>
          </a:p>
          <a:p>
            <a:pPr>
              <a:spcBef>
                <a:spcPts val="450"/>
              </a:spcBef>
              <a:buClrTx/>
              <a:buFontTx/>
              <a:buNone/>
            </a:pPr>
            <a:r>
              <a:rPr lang="en-US" b="1"/>
              <a:t>////	....JACOB then has 12 SONS who become the patriarchs of the 12 TRIBES OF ANCIENT ISRAEL. One of those sons 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50938" y="692150"/>
            <a:ext cx="4556125" cy="34163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914400" y="4343400"/>
            <a:ext cx="50292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spcBef>
                <a:spcPts val="450"/>
              </a:spcBef>
              <a:buClrTx/>
              <a:buFontTx/>
              <a:buNone/>
              <a:defRPr/>
            </a:pPr>
            <a:r>
              <a:rPr lang="en-US" b="1"/>
              <a:t>THE THIRD FILE FOLDER ....  JOSEPH…time frame remains about 2000 B.C.….the second of the four great people…</a:t>
            </a:r>
          </a:p>
          <a:p>
            <a:pPr>
              <a:spcBef>
                <a:spcPts val="450"/>
              </a:spcBef>
              <a:buClrTx/>
              <a:buFontTx/>
              <a:buNone/>
              <a:defRPr/>
            </a:pPr>
            <a:r>
              <a:rPr lang="en-US" b="1"/>
              <a:t>JOSEPH, is sold into Egyptian slavery by his jealous brothers. He arrives in Egypt and eventually rises to become Governor. The family of JACOB, with all JOSEPH’s brothers, is driven down to Egypt by famine. </a:t>
            </a:r>
          </a:p>
          <a:p>
            <a:pPr>
              <a:spcBef>
                <a:spcPts val="450"/>
              </a:spcBef>
              <a:buClrTx/>
              <a:buFontTx/>
              <a:buNone/>
              <a:defRPr/>
            </a:pPr>
            <a:r>
              <a:rPr lang="en-US" b="1"/>
              <a:t>////	.... Eventually slavery for the Hebrews follows because they multiplied rapidly!  Through time, because of their increasing population, they become a threat to the Egyptian government.  Thus, they become SLAVES of the Egyptians. </a:t>
            </a:r>
          </a:p>
          <a:p>
            <a:pPr>
              <a:spcBef>
                <a:spcPts val="450"/>
              </a:spcBef>
              <a:buClrTx/>
              <a:buFontTx/>
              <a:buNone/>
              <a:defRPr/>
            </a:pPr>
            <a:r>
              <a:rPr lang="en-US" b="1"/>
              <a:t>////	....They remain in Egypt for 430 years.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27747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1730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211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641505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178253"/>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490242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7523639"/>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57874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5858732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334299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46409377"/>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8302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167273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4470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424189"/>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 name="Freeform 6"/>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1" name="Freeform 7"/>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2" name="Freeform 8"/>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3" name="Freeform 9"/>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4" name="Freeform 10"/>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5" name="Freeform 11"/>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6" name="Freeform 12"/>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7" name="Freeform 13"/>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8" name="Freeform 14"/>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9" name="Freeform 15"/>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0" name="Freeform 16"/>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1" name="Freeform 17"/>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2" name="Freeform 18"/>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3" name="Freeform 19"/>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4" name="Freeform 20"/>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5" name="Freeform 21"/>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6" name="Freeform 22"/>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7" name="Freeform 23"/>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8" name="Freeform 24"/>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29" name="Freeform 25"/>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0" name="Freeform 26"/>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1" name="Freeform 27"/>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4" name="Rectangle 34"/>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5" name="Rectangle 35"/>
          <p:cNvSpPr>
            <a:spLocks noChangeArrowheads="1"/>
          </p:cNvSpPr>
          <p:nvPr/>
        </p:nvSpPr>
        <p:spPr bwMode="auto">
          <a:xfrm>
            <a:off x="3086100" y="4381500"/>
            <a:ext cx="1676400" cy="457200"/>
          </a:xfrm>
          <a:prstGeom prst="rect">
            <a:avLst/>
          </a:prstGeom>
          <a:no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buClrTx/>
              <a:buSzTx/>
              <a:buFontTx/>
              <a:buNone/>
              <a:defRPr/>
            </a:pPr>
            <a:r>
              <a:rPr lang="ja-JP" altLang="en-US" sz="2000">
                <a:solidFill>
                  <a:srgbClr val="FFD34A"/>
                </a:solidFill>
                <a:latin typeface="Times" pitchFamily="-107" charset="0"/>
                <a:ea typeface="ＭＳ Ｐゴシック" pitchFamily="-107" charset="-128"/>
                <a:cs typeface="ＭＳ Ｐゴシック" pitchFamily="-107" charset="-128"/>
              </a:rPr>
              <a:t> </a:t>
            </a:r>
            <a:r>
              <a:rPr lang="en-US" altLang="ja-JP" sz="2000">
                <a:solidFill>
                  <a:srgbClr val="FFD34A"/>
                </a:solidFill>
                <a:latin typeface="Times" pitchFamily="-107" charset="0"/>
                <a:ea typeface="ＭＳ Ｐゴシック" pitchFamily="-107" charset="-128"/>
                <a:cs typeface="ＭＳ Ｐゴシック" pitchFamily="-107" charset="-128"/>
              </a:rPr>
              <a:t>DRESSING</a:t>
            </a:r>
          </a:p>
          <a:p>
            <a:pPr defTabSz="914400">
              <a:buClrTx/>
              <a:buSzTx/>
              <a:buFontTx/>
              <a:buNone/>
              <a:defRPr/>
            </a:pPr>
            <a:r>
              <a:rPr lang="en-US" altLang="ja-JP" sz="2000">
                <a:solidFill>
                  <a:srgbClr val="FFD34A"/>
                </a:solidFill>
                <a:latin typeface="Times" pitchFamily="-107" charset="0"/>
                <a:ea typeface="ＭＳ Ｐゴシック" pitchFamily="-107" charset="-128"/>
                <a:cs typeface="ＭＳ Ｐゴシック" pitchFamily="-107" charset="-128"/>
              </a:rPr>
              <a:t>        THE                                    </a:t>
            </a:r>
          </a:p>
          <a:p>
            <a:pPr defTabSz="914400">
              <a:buClrTx/>
              <a:buSzTx/>
              <a:buFontTx/>
              <a:buNone/>
              <a:defRPr/>
            </a:pPr>
            <a:r>
              <a:rPr lang="en-US" altLang="ja-JP" sz="2000">
                <a:solidFill>
                  <a:srgbClr val="FFD34A"/>
                </a:solidFill>
                <a:latin typeface="Times" pitchFamily="-107" charset="0"/>
                <a:ea typeface="ＭＳ Ｐゴシック" pitchFamily="-107" charset="-128"/>
                <a:cs typeface="ＭＳ Ｐゴシック" pitchFamily="-107"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Tree>
    <p:extLst>
      <p:ext uri="{BB962C8B-B14F-4D97-AF65-F5344CB8AC3E}">
        <p14:creationId xmlns:p14="http://schemas.microsoft.com/office/powerpoint/2010/main" val="1207223693"/>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76334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22573236"/>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7113780"/>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4861925"/>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268916477"/>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91093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33835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37848160"/>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807281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971111"/>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8140634"/>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83489786"/>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6446922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24044399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6501728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649189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3342009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190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6102724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18192837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63680850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95431084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7725314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5992915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205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94747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349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17160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60347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026" name="Group 1"/>
          <p:cNvGrpSpPr>
            <a:grpSpLocks/>
          </p:cNvGrpSpPr>
          <p:nvPr/>
        </p:nvGrpSpPr>
        <p:grpSpPr bwMode="auto">
          <a:xfrm>
            <a:off x="0" y="0"/>
            <a:ext cx="9128125" cy="6840538"/>
            <a:chOff x="0" y="0"/>
            <a:chExt cx="5750" cy="4309"/>
          </a:xfrm>
        </p:grpSpPr>
        <p:sp>
          <p:nvSpPr>
            <p:cNvPr id="2" name="Rectangle 2"/>
            <p:cNvSpPr>
              <a:spLocks noChangeArrowheads="1"/>
            </p:cNvSpPr>
            <p:nvPr/>
          </p:nvSpPr>
          <p:spPr bwMode="auto">
            <a:xfrm>
              <a:off x="0" y="0"/>
              <a:ext cx="5750" cy="4309"/>
            </a:xfrm>
            <a:prstGeom prst="rect">
              <a:avLst/>
            </a:prstGeom>
            <a:gradFill rotWithShape="0">
              <a:gsLst>
                <a:gs pos="0">
                  <a:srgbClr val="610011"/>
                </a:gs>
                <a:gs pos="100000">
                  <a:srgbClr val="790015"/>
                </a:gs>
              </a:gsLst>
              <a:lin ang="5400000" scaled="1"/>
            </a:gra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030" name="Group 3"/>
            <p:cNvGrpSpPr>
              <a:grpSpLocks/>
            </p:cNvGrpSpPr>
            <p:nvPr/>
          </p:nvGrpSpPr>
          <p:grpSpPr bwMode="auto">
            <a:xfrm>
              <a:off x="246" y="204"/>
              <a:ext cx="5268" cy="3886"/>
              <a:chOff x="246" y="204"/>
              <a:chExt cx="5268" cy="3886"/>
            </a:xfrm>
          </p:grpSpPr>
          <p:sp>
            <p:nvSpPr>
              <p:cNvPr id="1028" name="Rectangle 4"/>
              <p:cNvSpPr>
                <a:spLocks noChangeArrowheads="1"/>
              </p:cNvSpPr>
              <p:nvPr/>
            </p:nvSpPr>
            <p:spPr bwMode="auto">
              <a:xfrm>
                <a:off x="294" y="228"/>
                <a:ext cx="5214" cy="3847"/>
              </a:xfrm>
              <a:prstGeom prst="rect">
                <a:avLst/>
              </a:prstGeom>
              <a:solidFill>
                <a:srgbClr val="535353"/>
              </a:solidFill>
              <a:ln>
                <a:noFill/>
              </a:ln>
              <a:effectLst>
                <a:outerShdw blurRad="63500" dist="197537" dir="2700000" algn="ctr" rotWithShape="0">
                  <a:srgbClr val="808080">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3" name="Freeform 6"/>
              <p:cNvSpPr>
                <a:spLocks noChangeArrowheads="1"/>
              </p:cNvSpPr>
              <p:nvPr/>
            </p:nvSpPr>
            <p:spPr bwMode="auto">
              <a:xfrm>
                <a:off x="522" y="3415"/>
                <a:ext cx="1962" cy="487"/>
              </a:xfrm>
              <a:custGeom>
                <a:avLst/>
                <a:gdLst>
                  <a:gd name="G0" fmla="+- 1 0 0"/>
                  <a:gd name="G1" fmla="+- 1 0 0"/>
                  <a:gd name="G2" fmla="+- 1 0 0"/>
                  <a:gd name="G3" fmla="+- 1 0 0"/>
                  <a:gd name="G4" fmla="+- 1 0 0"/>
                  <a:gd name="G5" fmla="+- 1 0 0"/>
                  <a:gd name="G6" fmla="*/ 1 0 51712"/>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446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51712"/>
                  <a:gd name="G53" fmla="sin 54736 G52"/>
                  <a:gd name="G54" fmla="*/ 1 0 51712"/>
                  <a:gd name="G55" fmla="cos 55084 G54"/>
                  <a:gd name="G56" fmla="+- G53 0 G55"/>
                  <a:gd name="G57" fmla="*/ G56 65535 1"/>
                  <a:gd name="G58" fmla="+- G57 10800 0"/>
                  <a:gd name="G59" fmla="+- 1 0 0"/>
                  <a:gd name="G60" fmla="+- 1 0 0"/>
                  <a:gd name="G61" fmla="*/ 1 0 51712"/>
                  <a:gd name="G62" fmla="+- 272 0 0"/>
                  <a:gd name="G63" fmla="sin G61 G6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51712"/>
                  <a:gd name="G86" fmla="+- 1 0 0"/>
                  <a:gd name="G87" fmla="+- 1 0 0"/>
                  <a:gd name="G88" fmla="+- 1 0 0"/>
                  <a:gd name="G89" fmla="+- 1 0 0"/>
                  <a:gd name="G90" fmla="+- 1 0 0"/>
                  <a:gd name="G91" fmla="+- 1 0 0"/>
                  <a:gd name="G92" fmla="+- 1 0 0"/>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 name="Freeform 7"/>
              <p:cNvSpPr>
                <a:spLocks noChangeArrowheads="1"/>
              </p:cNvSpPr>
              <p:nvPr/>
            </p:nvSpPr>
            <p:spPr bwMode="auto">
              <a:xfrm>
                <a:off x="4384" y="399"/>
                <a:ext cx="1039" cy="176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51712"/>
                  <a:gd name="G14" fmla="+- 1 0 0"/>
                  <a:gd name="G15" fmla="+- 1 0 0"/>
                  <a:gd name="G16" fmla="+- 1 0 0"/>
                  <a:gd name="G17" fmla="+- 1 0 0"/>
                  <a:gd name="G18" fmla="+- 1 0 0"/>
                  <a:gd name="G19" fmla="+- 1 0 0"/>
                  <a:gd name="G20" fmla="+- 1 0 0"/>
                  <a:gd name="G21" fmla="+- 1 0 0"/>
                  <a:gd name="G22" fmla="*/ 1 0 51712"/>
                  <a:gd name="G23" fmla="+- 1 0 0"/>
                  <a:gd name="G24" fmla="+- 1 0 0"/>
                  <a:gd name="G25" fmla="+- 1 0 0"/>
                  <a:gd name="G26" fmla="+- 1 0 0"/>
                  <a:gd name="G27" fmla="+- 1 0 0"/>
                  <a:gd name="G28" fmla="+- 1 0 0"/>
                  <a:gd name="G29" fmla="+- 707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51712"/>
                  <a:gd name="G44" fmla="+- 1 0 0"/>
                  <a:gd name="G45" fmla="+- 1 0 0"/>
                  <a:gd name="G46" fmla="+- 1 0 0"/>
                  <a:gd name="G47" fmla="+- 1 0 0"/>
                  <a:gd name="G48" fmla="+- 1 0 0"/>
                  <a:gd name="G49" fmla="+- 1 0 0"/>
                  <a:gd name="G50" fmla="+- 1 0 0"/>
                  <a:gd name="G51" fmla="+- 1 0 0"/>
                  <a:gd name="G52" fmla="*/ 1 38249 38528"/>
                  <a:gd name="G53" fmla="*/ 1 63095 51712"/>
                  <a:gd name="G54" fmla="*/ G53 1 180"/>
                  <a:gd name="G55" fmla="*/ G52 1 G54"/>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748 0 0"/>
                  <a:gd name="G72" fmla="+- 1 0 0"/>
                  <a:gd name="G73" fmla="+- 1 0 0"/>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4" name="Freeform 10"/>
              <p:cNvSpPr>
                <a:spLocks noChangeArrowheads="1"/>
              </p:cNvSpPr>
              <p:nvPr/>
            </p:nvSpPr>
            <p:spPr bwMode="auto">
              <a:xfrm>
                <a:off x="529" y="515"/>
                <a:ext cx="669" cy="60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408 0 0"/>
                  <a:gd name="G26" fmla="+- 1 0 0"/>
                  <a:gd name="G27" fmla="+- 1 0 0"/>
                  <a:gd name="G28" fmla="+- 1 0 0"/>
                  <a:gd name="G29" fmla="+- 1 0 0"/>
                  <a:gd name="G30" fmla="+- 1 0 0"/>
                  <a:gd name="G31" fmla="+- 1 0 0"/>
                  <a:gd name="G32" fmla="+- 1 0 0"/>
                  <a:gd name="G33" fmla="+- 1 0 0"/>
                  <a:gd name="G34" fmla="+- 1 0 0"/>
                  <a:gd name="G35" fmla="+- 1 0 0"/>
                  <a:gd name="G36" fmla="*/ 1 0 51712"/>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51712"/>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6" name="Freeform 12"/>
              <p:cNvSpPr>
                <a:spLocks noChangeArrowheads="1"/>
              </p:cNvSpPr>
              <p:nvPr/>
            </p:nvSpPr>
            <p:spPr bwMode="auto">
              <a:xfrm>
                <a:off x="1328" y="1009"/>
                <a:ext cx="1975" cy="419"/>
              </a:xfrm>
              <a:custGeom>
                <a:avLst/>
                <a:gdLst>
                  <a:gd name="G0" fmla="+- 1 0 0"/>
                  <a:gd name="G1" fmla="+- 1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87 0 0"/>
                  <a:gd name="G23" fmla="+- 1 0 0"/>
                  <a:gd name="G24" fmla="+- 1 0 0"/>
                  <a:gd name="G25" fmla="+- 1 0 0"/>
                  <a:gd name="G26" fmla="+- 1 0 0"/>
                  <a:gd name="G27" fmla="+- 1 0 0"/>
                  <a:gd name="G28" fmla="+- 1 0 0"/>
                  <a:gd name="G29" fmla="+- 1 0 0"/>
                  <a:gd name="G30" fmla="+- 1 0 0"/>
                  <a:gd name="G31" fmla="*/ 1 0 51712"/>
                  <a:gd name="G32" fmla="+- 1 0 0"/>
                  <a:gd name="G33" fmla="+- 1 0 0"/>
                  <a:gd name="G34" fmla="+- 1 0 0"/>
                  <a:gd name="G35" fmla="+- 1 0 0"/>
                  <a:gd name="G36" fmla="+- 1 0 0"/>
                  <a:gd name="G37" fmla="*/ 1 0 51712"/>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414 0 0"/>
                  <a:gd name="G66" fmla="cos G64 G65"/>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96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51712"/>
                  <a:gd name="G118" fmla="+- 1 0 0"/>
                  <a:gd name="G119" fmla="+- 1 0 0"/>
                  <a:gd name="G120" fmla="+- 1 0 0"/>
                  <a:gd name="G121" fmla="+- 1 0 0"/>
                  <a:gd name="G122" fmla="+- 1 0 0"/>
                  <a:gd name="G123" fmla="+- 1 0 0"/>
                  <a:gd name="G124" fmla="+- 1 0 0"/>
                  <a:gd name="G125" fmla="+- 1 0 0"/>
                  <a:gd name="G126" fmla="+- 65 0 0"/>
                  <a:gd name="G127" fmla="+- 1 0 0"/>
                  <a:gd name="G128" fmla="+- 1 0 0"/>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7" name="Freeform 13"/>
              <p:cNvSpPr>
                <a:spLocks noChangeArrowheads="1"/>
              </p:cNvSpPr>
              <p:nvPr/>
            </p:nvSpPr>
            <p:spPr bwMode="auto">
              <a:xfrm>
                <a:off x="3466" y="559"/>
                <a:ext cx="1824" cy="877"/>
              </a:xfrm>
              <a:custGeom>
                <a:avLst/>
                <a:gdLst>
                  <a:gd name="G0" fmla="+- 864 0 0"/>
                  <a:gd name="G1" fmla="+- 1 0 0"/>
                  <a:gd name="G2" fmla="+- 1 0 0"/>
                  <a:gd name="G3" fmla="+- 1 0 0"/>
                  <a:gd name="G4" fmla="*/ 1 0 51712"/>
                  <a:gd name="G5" fmla="+- 1 0 0"/>
                  <a:gd name="G6" fmla="+- 1 0 0"/>
                  <a:gd name="G7" fmla="*/ 1 0 51712"/>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5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51712"/>
                  <a:gd name="G111" fmla="+- 1 0 0"/>
                  <a:gd name="G112" fmla="+- 1 0 0"/>
                  <a:gd name="G113" fmla="+- 1 0 0"/>
                  <a:gd name="G114" fmla="*/ 1 0 51712"/>
                  <a:gd name="G115" fmla="+- 1 0 0"/>
                  <a:gd name="G116" fmla="+- 1 0 0"/>
                  <a:gd name="G117" fmla="+- 1 0 0"/>
                  <a:gd name="G118" fmla="*/ 1 0 51712"/>
                  <a:gd name="G119" fmla="+- 864 0 0"/>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39" name="Freeform 15"/>
              <p:cNvSpPr>
                <a:spLocks noChangeArrowheads="1"/>
              </p:cNvSpPr>
              <p:nvPr/>
            </p:nvSpPr>
            <p:spPr bwMode="auto">
              <a:xfrm>
                <a:off x="246" y="204"/>
                <a:ext cx="5268" cy="114"/>
              </a:xfrm>
              <a:custGeom>
                <a:avLst/>
                <a:gdLst>
                  <a:gd name="G0" fmla="+- 1 0 0"/>
                  <a:gd name="G1" fmla="+- 1 0 0"/>
                  <a:gd name="G2" fmla="+- 1 0 0"/>
                  <a:gd name="G3" fmla="+- 1 0 0"/>
                  <a:gd name="G4" fmla="+- 1 0 0"/>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0" name="Freeform 16"/>
              <p:cNvSpPr>
                <a:spLocks noChangeArrowheads="1"/>
              </p:cNvSpPr>
              <p:nvPr/>
            </p:nvSpPr>
            <p:spPr bwMode="auto">
              <a:xfrm>
                <a:off x="246" y="204"/>
                <a:ext cx="104" cy="3886"/>
              </a:xfrm>
              <a:custGeom>
                <a:avLst/>
                <a:gdLst>
                  <a:gd name="G0" fmla="+- 1 0 0"/>
                  <a:gd name="G1" fmla="+- 3888 0 0"/>
                  <a:gd name="G2" fmla="+- 1 0 0"/>
                  <a:gd name="G3" fmla="+- 1 0 0"/>
                  <a:gd name="G4" fmla="+- 1 0 0"/>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1" name="Freeform 17"/>
              <p:cNvSpPr>
                <a:spLocks noChangeArrowheads="1"/>
              </p:cNvSpPr>
              <p:nvPr/>
            </p:nvSpPr>
            <p:spPr bwMode="auto">
              <a:xfrm>
                <a:off x="5410" y="204"/>
                <a:ext cx="104" cy="3886"/>
              </a:xfrm>
              <a:custGeom>
                <a:avLst/>
                <a:gdLst>
                  <a:gd name="G0" fmla="+- 116 0 0"/>
                  <a:gd name="G1" fmla="+- 3772 0 0"/>
                  <a:gd name="G2" fmla="+- 1 0 0"/>
                  <a:gd name="G3" fmla="+- 1 0 0"/>
                  <a:gd name="G4" fmla="+- 116 0 0"/>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2" name="Freeform 18"/>
              <p:cNvSpPr>
                <a:spLocks noChangeArrowheads="1"/>
              </p:cNvSpPr>
              <p:nvPr/>
            </p:nvSpPr>
            <p:spPr bwMode="auto">
              <a:xfrm>
                <a:off x="246" y="3976"/>
                <a:ext cx="5268" cy="114"/>
              </a:xfrm>
              <a:custGeom>
                <a:avLst/>
                <a:gdLst>
                  <a:gd name="G0" fmla="+- 1 0 0"/>
                  <a:gd name="G1" fmla="+- 1 0 0"/>
                  <a:gd name="G2" fmla="+- 1 0 0"/>
                  <a:gd name="G3" fmla="+- 116 0 0"/>
                  <a:gd name="G4" fmla="+- 1 0 0"/>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3" name="Freeform 19"/>
              <p:cNvSpPr>
                <a:spLocks noChangeArrowheads="1"/>
              </p:cNvSpPr>
              <p:nvPr/>
            </p:nvSpPr>
            <p:spPr bwMode="auto">
              <a:xfrm>
                <a:off x="5410" y="320"/>
                <a:ext cx="77" cy="187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51712"/>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51712"/>
                  <a:gd name="G89" fmla="+- 972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G105" fmla="+- 1 0 0"/>
                  <a:gd name="G106" fmla="+- 1 0 0"/>
                  <a:gd name="G107" fmla="+- 1 0 0"/>
                  <a:gd name="G108" fmla="+- 1 0 0"/>
                  <a:gd name="G109" fmla="+- 1 0 0"/>
                  <a:gd name="G110" fmla="+- 1 0 0"/>
                  <a:gd name="G111" fmla="+- 1 0 0"/>
                  <a:gd name="G112" fmla="+- 1 0 0"/>
                  <a:gd name="G113" fmla="+- 1 0 0"/>
                  <a:gd name="G114" fmla="+- 1 0 0"/>
                  <a:gd name="G115" fmla="+- 1 0 0"/>
                  <a:gd name="G116" fmla="+- 1 0 0"/>
                  <a:gd name="G117" fmla="+- 1 0 0"/>
                  <a:gd name="G118" fmla="+- 1 0 0"/>
                  <a:gd name="G119" fmla="+- 1 0 0"/>
                  <a:gd name="G120" fmla="+- 1 0 0"/>
                  <a:gd name="G121" fmla="+- 15 0 0"/>
                  <a:gd name="G122" fmla="+- 1 0 0"/>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4" name="Freeform 20"/>
              <p:cNvSpPr>
                <a:spLocks noChangeArrowheads="1"/>
              </p:cNvSpPr>
              <p:nvPr/>
            </p:nvSpPr>
            <p:spPr bwMode="auto">
              <a:xfrm>
                <a:off x="931" y="3992"/>
                <a:ext cx="1491" cy="77"/>
              </a:xfrm>
              <a:custGeom>
                <a:avLst/>
                <a:gdLst>
                  <a:gd name="G0" fmla="*/ 1 0 51712"/>
                  <a:gd name="G1" fmla="+- 1 0 0"/>
                  <a:gd name="G2" fmla="+- 1 0 0"/>
                  <a:gd name="G3" fmla="+- 1 0 0"/>
                  <a:gd name="G4" fmla="+- 1 0 0"/>
                  <a:gd name="G5" fmla="+- 1 0 0"/>
                  <a:gd name="G6" fmla="+- 1 0 0"/>
                  <a:gd name="G7" fmla="*/ 1 0 51712"/>
                  <a:gd name="G8" fmla="+- 1 0 0"/>
                  <a:gd name="G9" fmla="+- 1 0 0"/>
                  <a:gd name="G10" fmla="+- 1 0 0"/>
                  <a:gd name="G11" fmla="+- 1 0 0"/>
                  <a:gd name="G12" fmla="+- 1 0 0"/>
                  <a:gd name="G13" fmla="*/ 1 0 51712"/>
                  <a:gd name="G14" fmla="+- 1 0 0"/>
                  <a:gd name="G15" fmla="+- 1 0 0"/>
                  <a:gd name="G16" fmla="+- 1 0 0"/>
                  <a:gd name="G17" fmla="+- 1 0 0"/>
                  <a:gd name="G18" fmla="+- 1 0 0"/>
                  <a:gd name="G19" fmla="+- 43 0 0"/>
                  <a:gd name="G20" fmla="+- 1 0 0"/>
                  <a:gd name="G21" fmla="+- 1 0 0"/>
                  <a:gd name="G22" fmla="+- 1 0 0"/>
                  <a:gd name="G23" fmla="+- 1 0 0"/>
                  <a:gd name="G24" fmla="+- 1 0 0"/>
                  <a:gd name="G25" fmla="+- 1 0 0"/>
                  <a:gd name="G26" fmla="+- 36 0 0"/>
                  <a:gd name="G27" fmla="+- 1 0 0"/>
                  <a:gd name="G28" fmla="+- 1 0 0"/>
                  <a:gd name="G29" fmla="+- 1 0 0"/>
                  <a:gd name="G30" fmla="+- 1 0 0"/>
                  <a:gd name="G31" fmla="+- 1 0 0"/>
                  <a:gd name="G32" fmla="+- 29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51712"/>
                  <a:gd name="G69" fmla="+- 1 0 0"/>
                  <a:gd name="G70" fmla="+- 1 0 0"/>
                  <a:gd name="G71" fmla="+- 1 0 0"/>
                  <a:gd name="G72" fmla="+- 1 0 0"/>
                  <a:gd name="G73" fmla="+- 1 0 0"/>
                  <a:gd name="G74" fmla="+- 1 0 0"/>
                  <a:gd name="G75" fmla="+- 1 0 0"/>
                  <a:gd name="G76" fmla="+- 1 0 0"/>
                  <a:gd name="G77" fmla="+- 57 0 0"/>
                  <a:gd name="G78" fmla="+- 1 0 0"/>
                  <a:gd name="G79" fmla="+- 1 0 0"/>
                  <a:gd name="G80" fmla="+- 1 0 0"/>
                  <a:gd name="G81" fmla="+- 1 0 0"/>
                  <a:gd name="G82" fmla="+- 1 0 0"/>
                  <a:gd name="G83" fmla="+- 1 0 0"/>
                  <a:gd name="G84" fmla="+- 1 0 0"/>
                  <a:gd name="G85" fmla="+- 1 0 0"/>
                  <a:gd name="G86" fmla="+- 50 0 0"/>
                  <a:gd name="G87" fmla="*/ 1 0 51712"/>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5" name="Freeform 21"/>
              <p:cNvSpPr>
                <a:spLocks noChangeArrowheads="1"/>
              </p:cNvSpPr>
              <p:nvPr/>
            </p:nvSpPr>
            <p:spPr bwMode="auto">
              <a:xfrm>
                <a:off x="2773" y="3976"/>
                <a:ext cx="1719" cy="7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51712"/>
                  <a:gd name="G13" fmla="+- 1 0 0"/>
                  <a:gd name="G14" fmla="+- 1 0 0"/>
                  <a:gd name="G15" fmla="+- 1 0 0"/>
                  <a:gd name="G16" fmla="+- 1 0 0"/>
                  <a:gd name="G17" fmla="+- 1 0 0"/>
                  <a:gd name="G18" fmla="+- 1 0 0"/>
                  <a:gd name="G19" fmla="+- 58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36 0 0"/>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6" name="Freeform 22"/>
              <p:cNvSpPr>
                <a:spLocks noChangeArrowheads="1"/>
              </p:cNvSpPr>
              <p:nvPr/>
            </p:nvSpPr>
            <p:spPr bwMode="auto">
              <a:xfrm>
                <a:off x="5410" y="2003"/>
                <a:ext cx="77" cy="136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0"/>
                  <a:gd name="G73" fmla="+- 1 0 0"/>
                  <a:gd name="G74" fmla="+- 1 0 0"/>
                  <a:gd name="G75" fmla="*/ 1 0 51712"/>
                  <a:gd name="G76" fmla="*/ 1 0 51712"/>
                  <a:gd name="G77" fmla="+- 15 0 0"/>
                  <a:gd name="G78" fmla="+- 1 0 0"/>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7" name="Freeform 23"/>
              <p:cNvSpPr>
                <a:spLocks noChangeArrowheads="1"/>
              </p:cNvSpPr>
              <p:nvPr/>
            </p:nvSpPr>
            <p:spPr bwMode="auto">
              <a:xfrm>
                <a:off x="246" y="204"/>
                <a:ext cx="104" cy="213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51712"/>
                  <a:gd name="G22" fmla="*/ 1 0 51712"/>
                  <a:gd name="G23" fmla="*/ 1 0 51712"/>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8" name="Freeform 24"/>
              <p:cNvSpPr>
                <a:spLocks noChangeArrowheads="1"/>
              </p:cNvSpPr>
              <p:nvPr/>
            </p:nvSpPr>
            <p:spPr bwMode="auto">
              <a:xfrm>
                <a:off x="260" y="437"/>
                <a:ext cx="90" cy="1696"/>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51712"/>
                  <a:gd name="G15" fmla="+- 914 0 0"/>
                  <a:gd name="G16" fmla="+- 972 0 0"/>
                  <a:gd name="G17" fmla="+- 1 0 0"/>
                  <a:gd name="G18" fmla="+- 1 0 0"/>
                  <a:gd name="G19" fmla="*/ 1 0 51712"/>
                  <a:gd name="G20" fmla="*/ 1 0 51712"/>
                  <a:gd name="G21" fmla="*/ 1 0 51712"/>
                  <a:gd name="G22" fmla="*/ 1 0 51712"/>
                  <a:gd name="G23" fmla="+- 1408 0 0"/>
                  <a:gd name="G24" fmla="+- 1466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51712"/>
                  <a:gd name="G41" fmla="*/ 1 0 51712"/>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49" name="Freeform 25"/>
              <p:cNvSpPr>
                <a:spLocks noChangeArrowheads="1"/>
              </p:cNvSpPr>
              <p:nvPr/>
            </p:nvSpPr>
            <p:spPr bwMode="auto">
              <a:xfrm>
                <a:off x="1161" y="204"/>
                <a:ext cx="2524" cy="114"/>
              </a:xfrm>
              <a:custGeom>
                <a:avLst/>
                <a:gdLst>
                  <a:gd name="G0" fmla="+- 116 0 0"/>
                  <a:gd name="G1" fmla="+- 1 0 0"/>
                  <a:gd name="G2" fmla="+- 1 0 0"/>
                  <a:gd name="G3" fmla="+- 1 0 0"/>
                  <a:gd name="G4" fmla="+- 1 0 0"/>
                  <a:gd name="G5" fmla="+- 1 0 0"/>
                  <a:gd name="G6" fmla="+- 1 0 0"/>
                  <a:gd name="G7" fmla="+- 1 0 0"/>
                  <a:gd name="G8" fmla="+- 1 0 0"/>
                  <a:gd name="G9" fmla="*/ 1 0 51712"/>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cos 54736 G33"/>
                  <a:gd name="G35" fmla="*/ 1 0 51712"/>
                  <a:gd name="G36" fmla="sin 54838 G35"/>
                  <a:gd name="G37" fmla="+- G34 G36 0"/>
                  <a:gd name="G38" fmla="+- G37 1080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51712"/>
                  <a:gd name="G57" fmla="+- 1 0 0"/>
                  <a:gd name="G58" fmla="+- 1 0 0"/>
                  <a:gd name="G59" fmla="+- 1 0 0"/>
                  <a:gd name="G60" fmla="*/ 1 0 51712"/>
                  <a:gd name="G61" fmla="+- 1 0 0"/>
                  <a:gd name="G62" fmla="+- 1 0 0"/>
                  <a:gd name="G63" fmla="+- 1 0 0"/>
                  <a:gd name="G64" fmla="*/ 1 0 51712"/>
                  <a:gd name="G65" fmla="+- 1 0 0"/>
                  <a:gd name="G66" fmla="+- 1 0 0"/>
                  <a:gd name="G67" fmla="+- 1 0 0"/>
                  <a:gd name="G68" fmla="+- 1 0 0"/>
                  <a:gd name="G69" fmla="+- 1 0 0"/>
                  <a:gd name="G70" fmla="+- 1 0 0"/>
                  <a:gd name="G71" fmla="+- 1 0 0"/>
                  <a:gd name="G72" fmla="+- 1 0 0"/>
                  <a:gd name="G73" fmla="+- 116 0 0"/>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0" name="Freeform 26"/>
              <p:cNvSpPr>
                <a:spLocks noChangeArrowheads="1"/>
              </p:cNvSpPr>
              <p:nvPr/>
            </p:nvSpPr>
            <p:spPr bwMode="auto">
              <a:xfrm>
                <a:off x="3070" y="204"/>
                <a:ext cx="1760" cy="72"/>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51712"/>
                  <a:gd name="G46" fmla="+- 1 0 0"/>
                  <a:gd name="G47" fmla="+- 1 0 0"/>
                  <a:gd name="G48" fmla="+- 1 0 0"/>
                  <a:gd name="G49" fmla="+- 1 0 0"/>
                  <a:gd name="G50" fmla="+- 59 0 0"/>
                  <a:gd name="G51" fmla="+- 1 0 0"/>
                  <a:gd name="G52" fmla="+- 1 0 0"/>
                  <a:gd name="G53" fmla="+- 1 0 0"/>
                  <a:gd name="G54" fmla="+- 1 0 0"/>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031" name="Group 27"/>
            <p:cNvGrpSpPr>
              <a:grpSpLocks/>
            </p:cNvGrpSpPr>
            <p:nvPr/>
          </p:nvGrpSpPr>
          <p:grpSpPr bwMode="auto">
            <a:xfrm>
              <a:off x="0" y="0"/>
              <a:ext cx="1243" cy="1229"/>
              <a:chOff x="0" y="0"/>
              <a:chExt cx="1243" cy="1229"/>
            </a:xfrm>
          </p:grpSpPr>
          <p:sp>
            <p:nvSpPr>
              <p:cNvPr id="1052" name="Rectangle 28"/>
              <p:cNvSpPr>
                <a:spLocks noChangeArrowheads="1"/>
              </p:cNvSpPr>
              <p:nvPr/>
            </p:nvSpPr>
            <p:spPr bwMode="auto">
              <a:xfrm>
                <a:off x="0" y="0"/>
                <a:ext cx="1243" cy="1229"/>
              </a:xfrm>
              <a:prstGeom prst="rect">
                <a:avLst/>
              </a:pr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3" name="Rectangle 29"/>
              <p:cNvSpPr>
                <a:spLocks noChangeArrowheads="1"/>
              </p:cNvSpPr>
              <p:nvPr/>
            </p:nvSpPr>
            <p:spPr bwMode="auto">
              <a:xfrm>
                <a:off x="246" y="202"/>
                <a:ext cx="997" cy="1027"/>
              </a:xfrm>
              <a:prstGeom prst="rect">
                <a:avLst/>
              </a:prstGeom>
              <a:solidFill>
                <a:srgbClr val="474747"/>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54" name="Rectangle 30"/>
              <p:cNvSpPr>
                <a:spLocks noChangeArrowheads="1"/>
              </p:cNvSpPr>
              <p:nvPr/>
            </p:nvSpPr>
            <p:spPr bwMode="auto">
              <a:xfrm>
                <a:off x="0" y="0"/>
                <a:ext cx="1169" cy="1162"/>
              </a:xfrm>
              <a:prstGeom prst="rect">
                <a:avLst/>
              </a:prstGeom>
              <a:gradFill rotWithShape="0">
                <a:gsLst>
                  <a:gs pos="0">
                    <a:srgbClr val="610011"/>
                  </a:gs>
                  <a:gs pos="100000">
                    <a:srgbClr val="790015"/>
                  </a:gs>
                </a:gsLst>
                <a:lin ang="5400000" scaled="1"/>
              </a:gra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
        <p:nvSpPr>
          <p:cNvPr id="1055" name="Text Box 31"/>
          <p:cNvSpPr txBox="1">
            <a:spLocks noChangeArrowheads="1"/>
          </p:cNvSpPr>
          <p:nvPr/>
        </p:nvSpPr>
        <p:spPr bwMode="auto">
          <a:xfrm>
            <a:off x="450850" y="6535738"/>
            <a:ext cx="971550"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563"/>
              </a:spcBef>
              <a:buClrTx/>
              <a:buFontTx/>
              <a:buNone/>
              <a:defRPr/>
            </a:pPr>
            <a:r>
              <a:rPr lang="en-US" sz="900" b="0">
                <a:solidFill>
                  <a:srgbClr val="FFFFFF"/>
                </a:solidFill>
              </a:rPr>
              <a:t>© </a:t>
            </a:r>
            <a:r>
              <a:rPr lang="en-US" sz="1000" b="0">
                <a:solidFill>
                  <a:srgbClr val="FFFFFF"/>
                </a:solidFill>
              </a:rPr>
              <a:t>2006</a:t>
            </a:r>
            <a:r>
              <a:rPr lang="en-US" sz="900" b="0">
                <a:solidFill>
                  <a:srgbClr val="FFFFFF"/>
                </a:solidFill>
              </a:rPr>
              <a:t> TBBMI</a:t>
            </a:r>
          </a:p>
        </p:txBody>
      </p:sp>
      <p:sp>
        <p:nvSpPr>
          <p:cNvPr id="1056" name="Rectangle 32"/>
          <p:cNvSpPr>
            <a:spLocks noChangeArrowheads="1"/>
          </p:cNvSpPr>
          <p:nvPr/>
        </p:nvSpPr>
        <p:spPr bwMode="auto">
          <a:xfrm>
            <a:off x="7564438" y="6524625"/>
            <a:ext cx="814387"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9.7.04SL.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2pPr>
      <a:lvl3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3pPr>
      <a:lvl4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4pPr>
      <a:lvl5pPr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4400">
          <a:solidFill>
            <a:srgbClr val="FFD34A"/>
          </a:solidFill>
          <a:latin typeface="Times New Roman"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FFFFFF"/>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FFFFFF"/>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FFFFFF"/>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FFFFFF"/>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a:buClrTx/>
                  <a:buSzTx/>
                  <a:buFontTx/>
                  <a:buNone/>
                  <a:defRPr/>
                </a:pPr>
                <a:endParaRPr lang="en-US" sz="900" b="0">
                  <a:solidFill>
                    <a:srgbClr val="FFA27C"/>
                  </a:solidFill>
                  <a:latin typeface="Arial" pitchFamily="-107"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ctr" defTabSz="914400">
                  <a:buClrTx/>
                  <a:buSzTx/>
                  <a:buFontTx/>
                  <a:buNone/>
                </a:pPr>
                <a:endParaRPr lang="en-US" sz="900" b="0">
                  <a:solidFill>
                    <a:srgbClr val="FFA27C"/>
                  </a:solidFill>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a:buClrTx/>
                  <a:buSzTx/>
                  <a:buFontTx/>
                  <a:buNone/>
                </a:pPr>
                <a:endParaRPr lang="en-US" sz="900" b="0">
                  <a:solidFill>
                    <a:srgbClr val="FFA27C"/>
                  </a:solidFill>
                </a:endParaRPr>
              </a:p>
            </p:txBody>
          </p:sp>
        </p:grpSp>
      </p:grpSp>
      <p:sp>
        <p:nvSpPr>
          <p:cNvPr id="1027" name="Text Box 34"/>
          <p:cNvSpPr txBox="1">
            <a:spLocks noChangeArrowheads="1"/>
          </p:cNvSpPr>
          <p:nvPr/>
        </p:nvSpPr>
        <p:spPr bwMode="auto">
          <a:xfrm>
            <a:off x="282575" y="6542088"/>
            <a:ext cx="995363"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defRPr/>
            </a:pPr>
            <a:r>
              <a:rPr lang="en-US" altLang="ja-JP" sz="1000">
                <a:solidFill>
                  <a:srgbClr val="FFFFFF"/>
                </a:solidFill>
              </a:rPr>
              <a:t>©2006 TBBMI</a:t>
            </a:r>
          </a:p>
        </p:txBody>
      </p:sp>
      <p:sp>
        <p:nvSpPr>
          <p:cNvPr id="1059" name="Rectangle 35"/>
          <p:cNvSpPr>
            <a:spLocks noChangeArrowheads="1"/>
          </p:cNvSpPr>
          <p:nvPr/>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altLang="ja-JP" sz="1000">
                <a:solidFill>
                  <a:srgbClr val="FFFFFF"/>
                </a:solidFill>
                <a:effectLst>
                  <a:outerShdw blurRad="38100" dist="38100" dir="2700000" algn="tl">
                    <a:srgbClr val="000000"/>
                  </a:outerShdw>
                </a:effectLst>
                <a:latin typeface="Comic Sans MS" charset="0"/>
              </a:rPr>
              <a:t>9.6.01.</a:t>
            </a:r>
          </a:p>
        </p:txBody>
      </p:sp>
    </p:spTree>
    <p:extLst>
      <p:ext uri="{BB962C8B-B14F-4D97-AF65-F5344CB8AC3E}">
        <p14:creationId xmlns:p14="http://schemas.microsoft.com/office/powerpoint/2010/main" val="3036266504"/>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32888" cy="6845300"/>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80" name="Rectangle 56"/>
          <p:cNvSpPr>
            <a:spLocks noChangeArrowheads="1"/>
          </p:cNvSpPr>
          <p:nvPr userDrawn="1"/>
        </p:nvSpPr>
        <p:spPr bwMode="auto">
          <a:xfrm>
            <a:off x="506413" y="415925"/>
            <a:ext cx="8361362" cy="6176963"/>
          </a:xfrm>
          <a:prstGeom prst="rect">
            <a:avLst/>
          </a:prstGeom>
          <a:solidFill>
            <a:schemeClr val="bg2"/>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27" name="Rectangle 3"/>
          <p:cNvSpPr>
            <a:spLocks noChangeArrowheads="1"/>
          </p:cNvSpPr>
          <p:nvPr/>
        </p:nvSpPr>
        <p:spPr bwMode="auto">
          <a:xfrm>
            <a:off x="466725" y="361950"/>
            <a:ext cx="8281988" cy="6111875"/>
          </a:xfrm>
          <a:prstGeom prst="rect">
            <a:avLst/>
          </a:prstGeom>
          <a:solidFill>
            <a:srgbClr val="535353"/>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28" name="Freeform 4"/>
          <p:cNvSpPr>
            <a:spLocks/>
          </p:cNvSpPr>
          <p:nvPr/>
        </p:nvSpPr>
        <p:spPr bwMode="auto">
          <a:xfrm>
            <a:off x="4765675" y="600075"/>
            <a:ext cx="2239963" cy="546100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1" name="Freeform 7"/>
          <p:cNvSpPr>
            <a:spLocks/>
          </p:cNvSpPr>
          <p:nvPr/>
        </p:nvSpPr>
        <p:spPr bwMode="auto">
          <a:xfrm>
            <a:off x="796925" y="1946275"/>
            <a:ext cx="7750175" cy="222726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2" name="Freeform 8"/>
          <p:cNvSpPr>
            <a:spLocks/>
          </p:cNvSpPr>
          <p:nvPr/>
        </p:nvSpPr>
        <p:spPr bwMode="auto">
          <a:xfrm>
            <a:off x="663575" y="871538"/>
            <a:ext cx="7926388" cy="5164137"/>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839788" y="817563"/>
            <a:ext cx="1066800" cy="960437"/>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796925" y="600075"/>
            <a:ext cx="1803400" cy="403225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842963" y="565150"/>
            <a:ext cx="7639050" cy="5495925"/>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390525" y="323850"/>
            <a:ext cx="8367713" cy="185738"/>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390525" y="323850"/>
            <a:ext cx="169863" cy="6173788"/>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8588375" y="323850"/>
            <a:ext cx="169863" cy="6173788"/>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390525" y="6311900"/>
            <a:ext cx="8367713" cy="185738"/>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1477963" y="6337300"/>
            <a:ext cx="2371725" cy="12700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4402138" y="6311900"/>
            <a:ext cx="2733675" cy="128588"/>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390525" y="323850"/>
            <a:ext cx="169863" cy="3389313"/>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412750" y="693738"/>
            <a:ext cx="147638" cy="2697162"/>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grpSp>
        <p:nvGrpSpPr>
          <p:cNvPr id="2" name="Group 30"/>
          <p:cNvGrpSpPr>
            <a:grpSpLocks/>
          </p:cNvGrpSpPr>
          <p:nvPr/>
        </p:nvGrpSpPr>
        <p:grpSpPr bwMode="auto">
          <a:xfrm>
            <a:off x="0" y="0"/>
            <a:ext cx="1978025" cy="1955800"/>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grpSp>
      <p:sp>
        <p:nvSpPr>
          <p:cNvPr id="1060" name="Rectangle 36"/>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61" name="Rectangle 37"/>
          <p:cNvSpPr>
            <a:spLocks noChangeArrowheads="1"/>
          </p:cNvSpPr>
          <p:nvPr/>
        </p:nvSpPr>
        <p:spPr bwMode="auto">
          <a:xfrm>
            <a:off x="590550" y="2020888"/>
            <a:ext cx="1695450" cy="4227512"/>
          </a:xfrm>
          <a:prstGeom prst="rect">
            <a:avLst/>
          </a:prstGeom>
          <a:no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066" name="Rectangle 42"/>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buClrTx/>
              <a:buSzTx/>
              <a:buFontTx/>
              <a:buNone/>
              <a:defRPr/>
            </a:pPr>
            <a:r>
              <a:rPr lang="ja-JP" altLang="en-US" sz="2000">
                <a:solidFill>
                  <a:srgbClr val="FFD34A"/>
                </a:solidFill>
                <a:latin typeface="Times" pitchFamily="-107" charset="0"/>
                <a:ea typeface="ＭＳ Ｐゴシック" pitchFamily="-107" charset="-128"/>
                <a:cs typeface="ＭＳ Ｐゴシック" pitchFamily="-107" charset="-128"/>
              </a:rPr>
              <a:t> </a:t>
            </a:r>
            <a:r>
              <a:rPr lang="en-US" altLang="ja-JP" sz="2000">
                <a:solidFill>
                  <a:srgbClr val="FFD34A"/>
                </a:solidFill>
                <a:latin typeface="Times" pitchFamily="-107" charset="0"/>
                <a:ea typeface="ＭＳ Ｐゴシック" pitchFamily="-107" charset="-128"/>
                <a:cs typeface="ＭＳ Ｐゴシック" pitchFamily="-107" charset="-128"/>
              </a:rPr>
              <a:t>DRESSING</a:t>
            </a:r>
          </a:p>
          <a:p>
            <a:pPr defTabSz="914400">
              <a:buClrTx/>
              <a:buSzTx/>
              <a:buFontTx/>
              <a:buNone/>
              <a:defRPr/>
            </a:pPr>
            <a:r>
              <a:rPr lang="en-US" altLang="ja-JP" sz="2000">
                <a:solidFill>
                  <a:srgbClr val="FFD34A"/>
                </a:solidFill>
                <a:latin typeface="Times" pitchFamily="-107" charset="0"/>
                <a:ea typeface="ＭＳ Ｐゴシック" pitchFamily="-107" charset="-128"/>
                <a:cs typeface="ＭＳ Ｐゴシック" pitchFamily="-107" charset="-128"/>
              </a:rPr>
              <a:t>        THE                                    </a:t>
            </a:r>
          </a:p>
          <a:p>
            <a:pPr defTabSz="914400">
              <a:buClrTx/>
              <a:buSzTx/>
              <a:buFontTx/>
              <a:buNone/>
              <a:defRPr/>
            </a:pPr>
            <a:r>
              <a:rPr lang="en-US" altLang="ja-JP" sz="2000">
                <a:solidFill>
                  <a:srgbClr val="FFD34A"/>
                </a:solidFill>
                <a:latin typeface="Times" pitchFamily="-107" charset="0"/>
                <a:ea typeface="ＭＳ Ｐゴシック" pitchFamily="-107" charset="-128"/>
                <a:cs typeface="ＭＳ Ｐゴシック" pitchFamily="-107" charset="-128"/>
              </a:rPr>
              <a:t>   STAGE</a:t>
            </a:r>
          </a:p>
        </p:txBody>
      </p:sp>
      <p:sp>
        <p:nvSpPr>
          <p:cNvPr id="3" name="Text Box 50"/>
          <p:cNvSpPr txBox="1">
            <a:spLocks noChangeArrowheads="1"/>
          </p:cNvSpPr>
          <p:nvPr userDrawn="1"/>
        </p:nvSpPr>
        <p:spPr bwMode="auto">
          <a:xfrm>
            <a:off x="265113" y="6542088"/>
            <a:ext cx="103028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a:spcBef>
                <a:spcPct val="50000"/>
              </a:spcBef>
              <a:buClrTx/>
              <a:buSzTx/>
              <a:buFontTx/>
              <a:buNone/>
            </a:pPr>
            <a:r>
              <a:rPr lang="en-US" altLang="ja-JP" sz="1000" i="0">
                <a:solidFill>
                  <a:srgbClr val="FFFFFF"/>
                </a:solidFill>
                <a:latin typeface="Arial" charset="0"/>
              </a:rPr>
              <a:t>© 2006 TBBMI</a:t>
            </a:r>
          </a:p>
        </p:txBody>
      </p:sp>
      <p:sp>
        <p:nvSpPr>
          <p:cNvPr id="1075" name="Rectangle 51"/>
          <p:cNvSpPr>
            <a:spLocks noChangeArrowheads="1"/>
          </p:cNvSpPr>
          <p:nvPr userDrawn="1"/>
        </p:nvSpPr>
        <p:spPr bwMode="auto">
          <a:xfrm>
            <a:off x="7616825" y="6529388"/>
            <a:ext cx="661988"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altLang="ja-JP" sz="1000">
                <a:solidFill>
                  <a:srgbClr val="FFFFFF"/>
                </a:solidFill>
                <a:effectLst>
                  <a:outerShdw blurRad="38100" dist="38100" dir="2700000" algn="tl">
                    <a:srgbClr val="000000"/>
                  </a:outerShdw>
                </a:effectLst>
                <a:latin typeface="Comic Sans MS" charset="0"/>
              </a:rPr>
              <a:t>9.6.02.</a:t>
            </a:r>
          </a:p>
        </p:txBody>
      </p:sp>
      <p:sp>
        <p:nvSpPr>
          <p:cNvPr id="1081" name="Rectangle 57"/>
          <p:cNvSpPr>
            <a:spLocks noChangeArrowheads="1"/>
          </p:cNvSpPr>
          <p:nvPr userDrawn="1"/>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Tree>
    <p:extLst>
      <p:ext uri="{BB962C8B-B14F-4D97-AF65-F5344CB8AC3E}">
        <p14:creationId xmlns:p14="http://schemas.microsoft.com/office/powerpoint/2010/main" val="2891780792"/>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1" hangingPunct="1">
                <a:buClrTx/>
                <a:buSzTx/>
                <a:buFontTx/>
                <a:buNone/>
                <a:defRPr/>
              </a:pPr>
              <a:endParaRPr lang="en-US" sz="2400" b="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1" hangingPunct="1">
                <a:buClrTx/>
                <a:buSzTx/>
                <a:buFontTx/>
                <a:buNone/>
              </a:pPr>
              <a:endParaRPr lang="en-US" sz="2400" b="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b="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eaLnBrk="1" hangingPunct="1">
              <a:buClrTx/>
              <a:buSzTx/>
              <a:buFontTx/>
              <a:buNone/>
              <a:defRPr/>
            </a:pPr>
            <a:endParaRPr lang="en-US" b="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eaLnBrk="1" hangingPunct="1">
              <a:buClrTx/>
              <a:buSzTx/>
              <a:buFontTx/>
              <a:buNone/>
              <a:defRPr/>
            </a:pPr>
            <a:fld id="{61F442D0-A11F-2640-8129-5D1BEF7A3C1E}" type="slidenum">
              <a:rPr lang="en-US" b="0"/>
              <a:pPr defTabSz="914400" eaLnBrk="1" hangingPunct="1">
                <a:buClrTx/>
                <a:buSzTx/>
                <a:buFontTx/>
                <a:buNone/>
                <a:defRPr/>
              </a:pPr>
              <a:t>‹#›</a:t>
            </a:fld>
            <a:endParaRPr lang="en-US" b="0"/>
          </a:p>
        </p:txBody>
      </p:sp>
    </p:spTree>
    <p:extLst>
      <p:ext uri="{BB962C8B-B14F-4D97-AF65-F5344CB8AC3E}">
        <p14:creationId xmlns:p14="http://schemas.microsoft.com/office/powerpoint/2010/main" val="2841878643"/>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5.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66FF8-50FA-A35A-3295-D72C824D9A97}"/>
            </a:ext>
          </a:extLst>
        </p:cNvPr>
        <p:cNvGrpSpPr/>
        <p:nvPr/>
      </p:nvGrpSpPr>
      <p:grpSpPr>
        <a:xfrm>
          <a:off x="0" y="0"/>
          <a:ext cx="0" cy="0"/>
          <a:chOff x="0" y="0"/>
          <a:chExt cx="0" cy="0"/>
        </a:xfrm>
      </p:grpSpPr>
      <p:sp>
        <p:nvSpPr>
          <p:cNvPr id="4097" name="Rectangle 1">
            <a:extLst>
              <a:ext uri="{FF2B5EF4-FFF2-40B4-BE49-F238E27FC236}">
                <a16:creationId xmlns:a16="http://schemas.microsoft.com/office/drawing/2014/main" id="{E0DB6C84-C2AE-E4E0-91D7-020350AF5E3C}"/>
              </a:ext>
            </a:extLst>
          </p:cNvPr>
          <p:cNvSpPr>
            <a:spLocks noChangeArrowheads="1"/>
          </p:cNvSpPr>
          <p:nvPr/>
        </p:nvSpPr>
        <p:spPr bwMode="auto">
          <a:xfrm>
            <a:off x="0" y="0"/>
            <a:ext cx="9144000" cy="6858000"/>
          </a:xfrm>
          <a:prstGeom prst="rect">
            <a:avLst/>
          </a:prstGeom>
          <a:gradFill rotWithShape="0">
            <a:gsLst>
              <a:gs pos="0">
                <a:srgbClr val="000000"/>
              </a:gs>
              <a:gs pos="50000">
                <a:srgbClr val="790015"/>
              </a:gs>
              <a:gs pos="100000">
                <a:srgbClr val="000000"/>
              </a:gs>
            </a:gsLst>
            <a:lin ang="5400000" scaled="1"/>
          </a:gra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 name="Rectangle 2">
            <a:extLst>
              <a:ext uri="{FF2B5EF4-FFF2-40B4-BE49-F238E27FC236}">
                <a16:creationId xmlns:a16="http://schemas.microsoft.com/office/drawing/2014/main" id="{F0D4A180-2461-8823-E54C-1F23EEE65DA9}"/>
              </a:ext>
            </a:extLst>
          </p:cNvPr>
          <p:cNvSpPr>
            <a:spLocks noChangeArrowheads="1"/>
          </p:cNvSpPr>
          <p:nvPr/>
        </p:nvSpPr>
        <p:spPr bwMode="auto">
          <a:xfrm>
            <a:off x="0" y="0"/>
            <a:ext cx="9144000" cy="6858000"/>
          </a:xfrm>
          <a:prstGeom prst="rect">
            <a:avLst/>
          </a:prstGeom>
          <a:gradFill rotWithShape="0">
            <a:gsLst>
              <a:gs pos="0">
                <a:srgbClr val="000000"/>
              </a:gs>
              <a:gs pos="50000">
                <a:srgbClr val="790015"/>
              </a:gs>
              <a:gs pos="100000">
                <a:srgbClr val="000000"/>
              </a:gs>
            </a:gsLst>
            <a:lin ang="5400000" scaled="1"/>
          </a:gra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9" name="Rectangle 3">
            <a:extLst>
              <a:ext uri="{FF2B5EF4-FFF2-40B4-BE49-F238E27FC236}">
                <a16:creationId xmlns:a16="http://schemas.microsoft.com/office/drawing/2014/main" id="{1C9A6DF3-1E89-602C-18E4-80E3A7A98EA9}"/>
              </a:ext>
            </a:extLst>
          </p:cNvPr>
          <p:cNvSpPr>
            <a:spLocks noChangeArrowheads="1"/>
          </p:cNvSpPr>
          <p:nvPr/>
        </p:nvSpPr>
        <p:spPr bwMode="auto">
          <a:xfrm>
            <a:off x="-1047750" y="1225550"/>
            <a:ext cx="7870825" cy="5640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 name="Text Box 4">
            <a:extLst>
              <a:ext uri="{FF2B5EF4-FFF2-40B4-BE49-F238E27FC236}">
                <a16:creationId xmlns:a16="http://schemas.microsoft.com/office/drawing/2014/main" id="{D0C9B7BD-82EA-2C61-48B1-E781E5AA12AA}"/>
              </a:ext>
            </a:extLst>
          </p:cNvPr>
          <p:cNvSpPr txBox="1">
            <a:spLocks noChangeArrowheads="1"/>
          </p:cNvSpPr>
          <p:nvPr/>
        </p:nvSpPr>
        <p:spPr bwMode="auto">
          <a:xfrm>
            <a:off x="8199438" y="653097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625"/>
              </a:spcBef>
              <a:buClrTx/>
              <a:buFontTx/>
              <a:buNone/>
              <a:defRPr/>
            </a:pPr>
            <a:r>
              <a:rPr lang="en-US" sz="1000" b="0">
                <a:solidFill>
                  <a:srgbClr val="FFFFFF"/>
                </a:solidFill>
                <a:latin typeface="Comic Sans MS" charset="0"/>
                <a:cs typeface="Comic Sans MS" charset="0"/>
              </a:rPr>
              <a:t>02</a:t>
            </a:r>
          </a:p>
        </p:txBody>
      </p:sp>
      <p:sp>
        <p:nvSpPr>
          <p:cNvPr id="4101" name="Text Box 5">
            <a:extLst>
              <a:ext uri="{FF2B5EF4-FFF2-40B4-BE49-F238E27FC236}">
                <a16:creationId xmlns:a16="http://schemas.microsoft.com/office/drawing/2014/main" id="{0BCF4652-16A6-DE17-9DC7-69560B572F49}"/>
              </a:ext>
            </a:extLst>
          </p:cNvPr>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563"/>
              </a:spcBef>
              <a:buClrTx/>
              <a:buFontTx/>
              <a:buNone/>
              <a:defRPr/>
            </a:pPr>
            <a:r>
              <a:rPr lang="en-US" sz="900" b="0">
                <a:solidFill>
                  <a:srgbClr val="FFFFFF"/>
                </a:solidFill>
              </a:rPr>
              <a:t>©2006 TBBMI</a:t>
            </a:r>
          </a:p>
        </p:txBody>
      </p:sp>
      <p:sp>
        <p:nvSpPr>
          <p:cNvPr id="4102" name="Rectangle 6">
            <a:extLst>
              <a:ext uri="{FF2B5EF4-FFF2-40B4-BE49-F238E27FC236}">
                <a16:creationId xmlns:a16="http://schemas.microsoft.com/office/drawing/2014/main" id="{CDEA2EC7-D2C0-7BD6-9A77-15536487624C}"/>
              </a:ext>
            </a:extLst>
          </p:cNvPr>
          <p:cNvSpPr>
            <a:spLocks noChangeArrowheads="1"/>
          </p:cNvSpPr>
          <p:nvPr/>
        </p:nvSpPr>
        <p:spPr bwMode="auto">
          <a:xfrm>
            <a:off x="-1082675" y="1217613"/>
            <a:ext cx="7870825" cy="56403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3" name="Rectangle 7">
            <a:extLst>
              <a:ext uri="{FF2B5EF4-FFF2-40B4-BE49-F238E27FC236}">
                <a16:creationId xmlns:a16="http://schemas.microsoft.com/office/drawing/2014/main" id="{B486043E-178F-9626-2CA8-9BBB1A6DEC0C}"/>
              </a:ext>
            </a:extLst>
          </p:cNvPr>
          <p:cNvSpPr>
            <a:spLocks noChangeArrowheads="1"/>
          </p:cNvSpPr>
          <p:nvPr/>
        </p:nvSpPr>
        <p:spPr bwMode="auto">
          <a:xfrm>
            <a:off x="692150" y="622300"/>
            <a:ext cx="8086725" cy="5915025"/>
          </a:xfrm>
          <a:prstGeom prst="rect">
            <a:avLst/>
          </a:pr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104" name="Picture 8">
            <a:extLst>
              <a:ext uri="{FF2B5EF4-FFF2-40B4-BE49-F238E27FC236}">
                <a16:creationId xmlns:a16="http://schemas.microsoft.com/office/drawing/2014/main" id="{B0E93EBD-AC71-319C-AD9A-922F03A72F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05" name="Rectangle 9">
            <a:extLst>
              <a:ext uri="{FF2B5EF4-FFF2-40B4-BE49-F238E27FC236}">
                <a16:creationId xmlns:a16="http://schemas.microsoft.com/office/drawing/2014/main" id="{93C19264-1F26-FCC5-356D-F593F1A09B99}"/>
              </a:ext>
            </a:extLst>
          </p:cNvPr>
          <p:cNvSpPr>
            <a:spLocks noChangeArrowheads="1"/>
          </p:cNvSpPr>
          <p:nvPr/>
        </p:nvSpPr>
        <p:spPr bwMode="auto">
          <a:xfrm>
            <a:off x="596900" y="615950"/>
            <a:ext cx="7870825" cy="5640388"/>
          </a:xfrm>
          <a:prstGeom prst="rect">
            <a:avLst/>
          </a:prstGeom>
          <a:noFill/>
          <a:ln w="19044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106" name="Picture 10">
            <a:extLst>
              <a:ext uri="{FF2B5EF4-FFF2-40B4-BE49-F238E27FC236}">
                <a16:creationId xmlns:a16="http://schemas.microsoft.com/office/drawing/2014/main" id="{4C274189-33C5-8D6F-B630-DF64BDF7293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ffectLst/>
          <a:extLst>
            <a:ext uri="{909E8E84-426E-40dd-AFC4-6F175D3DCCD1}">
              <a14:hiddenFill xmlns="" xmlns:a14="http://schemas.microsoft.com/office/drawing/2010/main">
                <a:blipFill dpi="0" rotWithShape="0">
                  <a:blip/>
                  <a:srcRect t="1364"/>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107" name="Picture 11">
            <a:extLst>
              <a:ext uri="{FF2B5EF4-FFF2-40B4-BE49-F238E27FC236}">
                <a16:creationId xmlns:a16="http://schemas.microsoft.com/office/drawing/2014/main" id="{B9B68E34-D293-BA44-8FF0-717820FB1DC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ffectLst/>
          <a:extLst>
            <a:ext uri="{909E8E84-426E-40dd-AFC4-6F175D3DCCD1}">
              <a14:hiddenFill xmlns="" xmlns:a14="http://schemas.microsoft.com/office/drawing/2010/main">
                <a:blipFill dpi="0" rotWithShape="0">
                  <a:blip/>
                  <a:srcRect b="2443"/>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08" name="Rectangle 12">
            <a:extLst>
              <a:ext uri="{FF2B5EF4-FFF2-40B4-BE49-F238E27FC236}">
                <a16:creationId xmlns:a16="http://schemas.microsoft.com/office/drawing/2014/main" id="{9C298074-281A-BC57-AEA2-BBD28BB77A70}"/>
              </a:ext>
            </a:extLst>
          </p:cNvPr>
          <p:cNvSpPr>
            <a:spLocks noChangeArrowheads="1"/>
          </p:cNvSpPr>
          <p:nvPr/>
        </p:nvSpPr>
        <p:spPr bwMode="auto">
          <a:xfrm>
            <a:off x="665163" y="649288"/>
            <a:ext cx="7758112" cy="5581650"/>
          </a:xfrm>
          <a:prstGeom prst="rect">
            <a:avLst/>
          </a:prstGeom>
          <a:solidFill>
            <a:srgbClr val="080808">
              <a:alpha val="50000"/>
            </a:srgbClr>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4109" name="Group 13">
            <a:extLst>
              <a:ext uri="{FF2B5EF4-FFF2-40B4-BE49-F238E27FC236}">
                <a16:creationId xmlns:a16="http://schemas.microsoft.com/office/drawing/2014/main" id="{702A325E-D4E1-981A-51AA-61CC022E2BA5}"/>
              </a:ext>
            </a:extLst>
          </p:cNvPr>
          <p:cNvGrpSpPr>
            <a:grpSpLocks/>
          </p:cNvGrpSpPr>
          <p:nvPr/>
        </p:nvGrpSpPr>
        <p:grpSpPr bwMode="auto">
          <a:xfrm>
            <a:off x="1046163" y="1903413"/>
            <a:ext cx="7046912" cy="1920875"/>
            <a:chOff x="659" y="1199"/>
            <a:chExt cx="4439" cy="1210"/>
          </a:xfrm>
        </p:grpSpPr>
        <p:sp>
          <p:nvSpPr>
            <p:cNvPr id="4110" name="Text Box 14">
              <a:extLst>
                <a:ext uri="{FF2B5EF4-FFF2-40B4-BE49-F238E27FC236}">
                  <a16:creationId xmlns:a16="http://schemas.microsoft.com/office/drawing/2014/main" id="{2B9C6F66-03E5-882F-7080-0CBD935A6C44}"/>
                </a:ext>
              </a:extLst>
            </p:cNvPr>
            <p:cNvSpPr txBox="1">
              <a:spLocks noChangeArrowheads="1"/>
            </p:cNvSpPr>
            <p:nvPr/>
          </p:nvSpPr>
          <p:spPr bwMode="auto">
            <a:xfrm>
              <a:off x="659" y="1199"/>
              <a:ext cx="4439" cy="12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3750"/>
                </a:spcBef>
                <a:buClrTx/>
                <a:buFontTx/>
                <a:buNone/>
                <a:defRPr/>
              </a:pPr>
              <a:r>
                <a:rPr lang="ja-JP" sz="6000" b="0" i="1">
                  <a:solidFill>
                    <a:srgbClr val="FFFC1E"/>
                  </a:solidFill>
                </a:rPr>
                <a:t>バイブル </a:t>
              </a:r>
              <a:br>
                <a:rPr lang="en-US" sz="6000" b="0" i="1">
                  <a:solidFill>
                    <a:srgbClr val="FFFC1E"/>
                  </a:solidFill>
                </a:rPr>
              </a:br>
              <a:r>
                <a:rPr lang="ja-JP" sz="6000" b="0" i="1">
                  <a:solidFill>
                    <a:srgbClr val="FFFC1E"/>
                  </a:solidFill>
                </a:rPr>
                <a:t>ベイシック</a:t>
              </a:r>
            </a:p>
          </p:txBody>
        </p:sp>
        <p:sp>
          <p:nvSpPr>
            <p:cNvPr id="4111" name="Text Box 15">
              <a:extLst>
                <a:ext uri="{FF2B5EF4-FFF2-40B4-BE49-F238E27FC236}">
                  <a16:creationId xmlns:a16="http://schemas.microsoft.com/office/drawing/2014/main" id="{F26606C0-FC2A-5E86-A31F-9665474F3867}"/>
                </a:ext>
              </a:extLst>
            </p:cNvPr>
            <p:cNvSpPr txBox="1">
              <a:spLocks noChangeArrowheads="1"/>
            </p:cNvSpPr>
            <p:nvPr/>
          </p:nvSpPr>
          <p:spPr bwMode="auto">
            <a:xfrm>
              <a:off x="4059" y="1843"/>
              <a:ext cx="231" cy="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i="1">
                  <a:solidFill>
                    <a:srgbClr val="FFFC1E"/>
                  </a:solidFill>
                </a:rPr>
                <a:t>®</a:t>
              </a:r>
            </a:p>
          </p:txBody>
        </p:sp>
      </p:grpSp>
      <p:sp>
        <p:nvSpPr>
          <p:cNvPr id="4112" name="Text Box 16">
            <a:extLst>
              <a:ext uri="{FF2B5EF4-FFF2-40B4-BE49-F238E27FC236}">
                <a16:creationId xmlns:a16="http://schemas.microsoft.com/office/drawing/2014/main" id="{939161BA-75C7-ADAB-3EF8-A8D01C7121A4}"/>
              </a:ext>
            </a:extLst>
          </p:cNvPr>
          <p:cNvSpPr txBox="1">
            <a:spLocks noChangeArrowheads="1"/>
          </p:cNvSpPr>
          <p:nvPr/>
        </p:nvSpPr>
        <p:spPr bwMode="auto">
          <a:xfrm>
            <a:off x="541338" y="1263650"/>
            <a:ext cx="8061325" cy="490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625"/>
              </a:spcBef>
              <a:buClrTx/>
              <a:buFontTx/>
              <a:buNone/>
              <a:defRPr/>
            </a:pPr>
            <a:r>
              <a:rPr lang="en-US" sz="2600" b="0" i="1">
                <a:solidFill>
                  <a:srgbClr val="FFFFFF"/>
                </a:solidFill>
                <a:effectLst>
                  <a:outerShdw blurRad="38100" dist="38100" dir="2700000" algn="tl">
                    <a:srgbClr val="000000"/>
                  </a:outerShdw>
                </a:effectLst>
                <a:latin typeface="Comic Sans MS" charset="0"/>
              </a:rPr>
              <a:t>(</a:t>
            </a:r>
            <a:r>
              <a:rPr lang="ja-JP" sz="2600" b="0" i="1">
                <a:solidFill>
                  <a:srgbClr val="FFFFFF"/>
                </a:solidFill>
                <a:effectLst>
                  <a:outerShdw blurRad="38100" dist="38100" dir="2700000" algn="tl">
                    <a:srgbClr val="000000"/>
                  </a:outerShdw>
                </a:effectLst>
                <a:latin typeface="Comic Sans MS" charset="0"/>
              </a:rPr>
              <a:t>では、全体は</a:t>
            </a:r>
            <a:r>
              <a:rPr lang="en-US" sz="2600" b="0" i="1">
                <a:solidFill>
                  <a:srgbClr val="FFFFFF"/>
                </a:solidFill>
                <a:effectLst>
                  <a:outerShdw blurRad="38100" dist="38100" dir="2700000" algn="tl">
                    <a:srgbClr val="000000"/>
                  </a:outerShdw>
                </a:effectLst>
                <a:latin typeface="Comic Sans MS" charset="0"/>
              </a:rPr>
              <a:t>?)</a:t>
            </a:r>
          </a:p>
        </p:txBody>
      </p:sp>
      <p:grpSp>
        <p:nvGrpSpPr>
          <p:cNvPr id="4113" name="Group 17">
            <a:extLst>
              <a:ext uri="{FF2B5EF4-FFF2-40B4-BE49-F238E27FC236}">
                <a16:creationId xmlns:a16="http://schemas.microsoft.com/office/drawing/2014/main" id="{18D263E2-9A8C-447E-F132-BB49A0E96C76}"/>
              </a:ext>
            </a:extLst>
          </p:cNvPr>
          <p:cNvGrpSpPr>
            <a:grpSpLocks/>
          </p:cNvGrpSpPr>
          <p:nvPr/>
        </p:nvGrpSpPr>
        <p:grpSpPr bwMode="auto">
          <a:xfrm>
            <a:off x="1060450" y="3867150"/>
            <a:ext cx="7019925" cy="1833563"/>
            <a:chOff x="668" y="2436"/>
            <a:chExt cx="4422" cy="1155"/>
          </a:xfrm>
        </p:grpSpPr>
        <p:sp>
          <p:nvSpPr>
            <p:cNvPr id="4114" name="Text Box 18">
              <a:extLst>
                <a:ext uri="{FF2B5EF4-FFF2-40B4-BE49-F238E27FC236}">
                  <a16:creationId xmlns:a16="http://schemas.microsoft.com/office/drawing/2014/main" id="{DABB4B47-9CF8-BD81-D095-30B45DBAB5F5}"/>
                </a:ext>
              </a:extLst>
            </p:cNvPr>
            <p:cNvSpPr txBox="1">
              <a:spLocks noChangeArrowheads="1"/>
            </p:cNvSpPr>
            <p:nvPr/>
          </p:nvSpPr>
          <p:spPr bwMode="auto">
            <a:xfrm>
              <a:off x="1249" y="2436"/>
              <a:ext cx="3295"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2000"/>
                </a:spcBef>
                <a:buClrTx/>
                <a:buFontTx/>
                <a:buNone/>
                <a:defRPr/>
              </a:pPr>
              <a:r>
                <a:rPr lang="ja-JP" sz="3200" b="0">
                  <a:solidFill>
                    <a:srgbClr val="FFFFFF"/>
                  </a:solidFill>
                  <a:effectLst>
                    <a:outerShdw blurRad="38100" dist="38100" dir="2700000" algn="tl">
                      <a:srgbClr val="000000"/>
                    </a:outerShdw>
                  </a:effectLst>
                </a:rPr>
                <a:t>パート　４</a:t>
              </a:r>
            </a:p>
          </p:txBody>
        </p:sp>
        <p:sp>
          <p:nvSpPr>
            <p:cNvPr id="4115" name="Text Box 19">
              <a:extLst>
                <a:ext uri="{FF2B5EF4-FFF2-40B4-BE49-F238E27FC236}">
                  <a16:creationId xmlns:a16="http://schemas.microsoft.com/office/drawing/2014/main" id="{2190CC7E-E09E-E53A-AE8F-7EDE8C90D896}"/>
                </a:ext>
              </a:extLst>
            </p:cNvPr>
            <p:cNvSpPr txBox="1">
              <a:spLocks noChangeArrowheads="1"/>
            </p:cNvSpPr>
            <p:nvPr/>
          </p:nvSpPr>
          <p:spPr bwMode="auto">
            <a:xfrm>
              <a:off x="668" y="2765"/>
              <a:ext cx="4422" cy="8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2500"/>
                </a:spcBef>
                <a:buClrTx/>
                <a:buFontTx/>
                <a:buNone/>
                <a:defRPr/>
              </a:pPr>
              <a:r>
                <a:rPr lang="ja-JP" sz="4000" b="0" i="1">
                  <a:solidFill>
                    <a:srgbClr val="00CC66"/>
                  </a:solidFill>
                  <a:effectLst>
                    <a:outerShdw blurRad="38100" dist="38100" dir="2700000" algn="tl">
                      <a:srgbClr val="000000"/>
                    </a:outerShdw>
                  </a:effectLst>
                </a:rPr>
                <a:t>聖書のストーリー：</a:t>
              </a:r>
              <a:br>
                <a:rPr lang="en-US" sz="4000" b="0" i="1">
                  <a:solidFill>
                    <a:srgbClr val="00CC66"/>
                  </a:solidFill>
                  <a:effectLst>
                    <a:outerShdw blurRad="38100" dist="38100" dir="2700000" algn="tl">
                      <a:srgbClr val="000000"/>
                    </a:outerShdw>
                  </a:effectLst>
                </a:rPr>
              </a:br>
              <a:r>
                <a:rPr lang="ja-JP" sz="4000" b="0" i="1">
                  <a:solidFill>
                    <a:srgbClr val="00CC66"/>
                  </a:solidFill>
                  <a:effectLst>
                    <a:outerShdw blurRad="38100" dist="38100" dir="2700000" algn="tl">
                      <a:srgbClr val="000000"/>
                    </a:outerShdw>
                  </a:effectLst>
                </a:rPr>
                <a:t>クイックレビュー</a:t>
              </a:r>
            </a:p>
          </p:txBody>
        </p:sp>
      </p:grpSp>
      <p:sp>
        <p:nvSpPr>
          <p:cNvPr id="4116" name="Rectangle 20">
            <a:extLst>
              <a:ext uri="{FF2B5EF4-FFF2-40B4-BE49-F238E27FC236}">
                <a16:creationId xmlns:a16="http://schemas.microsoft.com/office/drawing/2014/main" id="{8A61BA09-FAFE-EB3F-71A1-223D7C52F204}"/>
              </a:ext>
            </a:extLst>
          </p:cNvPr>
          <p:cNvSpPr>
            <a:spLocks noChangeArrowheads="1"/>
          </p:cNvSpPr>
          <p:nvPr/>
        </p:nvSpPr>
        <p:spPr bwMode="auto">
          <a:xfrm>
            <a:off x="7558088" y="6529388"/>
            <a:ext cx="814387"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latin typeface="Comic Sans MS" charset="0"/>
                <a:cs typeface="Comic Sans MS" charset="0"/>
              </a:rPr>
              <a:t>9.7.04SL.</a:t>
            </a:r>
          </a:p>
        </p:txBody>
      </p:sp>
      <p:sp>
        <p:nvSpPr>
          <p:cNvPr id="4117" name="Text Box 21">
            <a:extLst>
              <a:ext uri="{FF2B5EF4-FFF2-40B4-BE49-F238E27FC236}">
                <a16:creationId xmlns:a16="http://schemas.microsoft.com/office/drawing/2014/main" id="{9601FB08-D2F8-230F-6373-340A8D450A20}"/>
              </a:ext>
            </a:extLst>
          </p:cNvPr>
          <p:cNvSpPr txBox="1">
            <a:spLocks noChangeArrowheads="1"/>
          </p:cNvSpPr>
          <p:nvPr/>
        </p:nvSpPr>
        <p:spPr bwMode="auto">
          <a:xfrm>
            <a:off x="1409700" y="5881688"/>
            <a:ext cx="6323013"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ja-JP" b="0">
                <a:solidFill>
                  <a:srgbClr val="FFFFFF"/>
                </a:solidFill>
              </a:rPr>
              <a:t>パワーポイントスライド版</a:t>
            </a:r>
          </a:p>
        </p:txBody>
      </p:sp>
    </p:spTree>
    <p:extLst>
      <p:ext uri="{BB962C8B-B14F-4D97-AF65-F5344CB8AC3E}">
        <p14:creationId xmlns:p14="http://schemas.microsoft.com/office/powerpoint/2010/main" val="19015357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4107"/>
                                        </p:tgtEl>
                                        <p:attrNameLst>
                                          <p:attrName>style.visibility</p:attrName>
                                        </p:attrNameLst>
                                      </p:cBhvr>
                                      <p:to>
                                        <p:strVal val="visible"/>
                                      </p:to>
                                    </p:set>
                                    <p:animEffect transition="in" filter="fade">
                                      <p:cBhvr additive="repl">
                                        <p:cTn id="7" dur="1000"/>
                                        <p:tgtEl>
                                          <p:spTgt spid="4107"/>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additive="repl">
                                        <p:cTn id="10" dur="1" fill="hold">
                                          <p:stCondLst>
                                            <p:cond delay="0"/>
                                          </p:stCondLst>
                                        </p:cTn>
                                        <p:tgtEl>
                                          <p:spTgt spid="4108"/>
                                        </p:tgtEl>
                                        <p:attrNameLst>
                                          <p:attrName>style.visibility</p:attrName>
                                        </p:attrNameLst>
                                      </p:cBhvr>
                                      <p:to>
                                        <p:strVal val="visible"/>
                                      </p:to>
                                    </p:set>
                                    <p:animEffect transition="in" filter="fade">
                                      <p:cBhvr additive="repl">
                                        <p:cTn id="11" dur="1000"/>
                                        <p:tgtEl>
                                          <p:spTgt spid="410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additive="repl">
                                        <p:cTn id="14" dur="1" fill="hold">
                                          <p:stCondLst>
                                            <p:cond delay="0"/>
                                          </p:stCondLst>
                                        </p:cTn>
                                        <p:tgtEl>
                                          <p:spTgt spid="4109"/>
                                        </p:tgtEl>
                                        <p:attrNameLst>
                                          <p:attrName>style.visibility</p:attrName>
                                        </p:attrNameLst>
                                      </p:cBhvr>
                                      <p:to>
                                        <p:strVal val="visible"/>
                                      </p:to>
                                    </p:set>
                                    <p:anim calcmode="lin" valueType="num">
                                      <p:cBhvr additive="repl">
                                        <p:cTn id="15" dur="500" fill="hold"/>
                                        <p:tgtEl>
                                          <p:spTgt spid="4109"/>
                                        </p:tgtEl>
                                        <p:attrNameLst>
                                          <p:attrName>ppt_w</p:attrName>
                                        </p:attrNameLst>
                                      </p:cBhvr>
                                      <p:tavLst>
                                        <p:tav tm="100000">
                                          <p:val>
                                            <p:strVal val="0"/>
                                          </p:val>
                                        </p:tav>
                                        <p:tav>
                                          <p:val>
                                            <p:strVal val="#ppt_w"/>
                                          </p:val>
                                        </p:tav>
                                      </p:tavLst>
                                    </p:anim>
                                    <p:anim calcmode="lin" valueType="num">
                                      <p:cBhvr additive="repl">
                                        <p:cTn id="16" dur="500" fill="hold"/>
                                        <p:tgtEl>
                                          <p:spTgt spid="4109"/>
                                        </p:tgtEl>
                                        <p:attrNameLst>
                                          <p:attrName>ppt_h</p:attrName>
                                        </p:attrNameLst>
                                      </p:cBhvr>
                                      <p:tavLst>
                                        <p:tav tm="100000">
                                          <p:val>
                                            <p:strVal val="0"/>
                                          </p:val>
                                        </p:tav>
                                        <p:tav>
                                          <p:val>
                                            <p:strVal val="#ppt_h"/>
                                          </p:val>
                                        </p:tav>
                                      </p:tavLst>
                                    </p:anim>
                                  </p:childTnLst>
                                </p:cTn>
                              </p:par>
                            </p:childTnLst>
                          </p:cTn>
                        </p:par>
                        <p:par>
                          <p:cTn id="17" fill="hold" nodeType="afterGroup">
                            <p:stCondLst>
                              <p:cond delay="2500"/>
                            </p:stCondLst>
                            <p:childTnLst>
                              <p:par>
                                <p:cTn id="18" presetID="10" presetClass="entr" fill="hold" nodeType="afterEffect">
                                  <p:stCondLst>
                                    <p:cond delay="0"/>
                                  </p:stCondLst>
                                  <p:childTnLst>
                                    <p:set>
                                      <p:cBhvr additive="repl">
                                        <p:cTn id="19" dur="1" fill="hold">
                                          <p:stCondLst>
                                            <p:cond delay="0"/>
                                          </p:stCondLst>
                                        </p:cTn>
                                        <p:tgtEl>
                                          <p:spTgt spid="4113"/>
                                        </p:tgtEl>
                                        <p:attrNameLst>
                                          <p:attrName>style.visibility</p:attrName>
                                        </p:attrNameLst>
                                      </p:cBhvr>
                                      <p:to>
                                        <p:strVal val="visible"/>
                                      </p:to>
                                    </p:set>
                                    <p:animEffect transition="in" filter="fade">
                                      <p:cBhvr additive="repl">
                                        <p:cTn id="20" dur="2000"/>
                                        <p:tgtEl>
                                          <p:spTgt spid="4113"/>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additive="repl">
                                        <p:cTn id="23" dur="1" fill="hold">
                                          <p:stCondLst>
                                            <p:cond delay="0"/>
                                          </p:stCondLst>
                                        </p:cTn>
                                        <p:tgtEl>
                                          <p:spTgt spid="4112"/>
                                        </p:tgtEl>
                                        <p:attrNameLst>
                                          <p:attrName>style.visibility</p:attrName>
                                        </p:attrNameLst>
                                      </p:cBhvr>
                                      <p:to>
                                        <p:strVal val="visible"/>
                                      </p:to>
                                    </p:set>
                                    <p:animEffect transition="in" filter="wipe(left)">
                                      <p:cBhvr additive="repl">
                                        <p:cTn id="24" dur="2000"/>
                                        <p:tgtEl>
                                          <p:spTgt spid="4112"/>
                                        </p:tgtEl>
                                      </p:cBhvr>
                                    </p:animEffect>
                                  </p:childTnLst>
                                </p:cTn>
                              </p:par>
                            </p:childTnLst>
                          </p:cTn>
                        </p:par>
                        <p:par>
                          <p:cTn id="25" fill="hold" nodeType="afterGroup">
                            <p:stCondLst>
                              <p:cond delay="6500"/>
                            </p:stCondLst>
                            <p:childTnLst>
                              <p:par>
                                <p:cTn id="26" presetID="10" presetClass="entr" fill="hold" nodeType="afterEffect">
                                  <p:stCondLst>
                                    <p:cond delay="0"/>
                                  </p:stCondLst>
                                  <p:childTnLst>
                                    <p:set>
                                      <p:cBhvr additive="repl">
                                        <p:cTn id="27" dur="1" fill="hold">
                                          <p:stCondLst>
                                            <p:cond delay="0"/>
                                          </p:stCondLst>
                                        </p:cTn>
                                        <p:tgtEl>
                                          <p:spTgt spid="4117"/>
                                        </p:tgtEl>
                                        <p:attrNameLst>
                                          <p:attrName>style.visibility</p:attrName>
                                        </p:attrNameLst>
                                      </p:cBhvr>
                                      <p:to>
                                        <p:strVal val="visible"/>
                                      </p:to>
                                    </p:set>
                                    <p:animEffect transition="in" filter="fade">
                                      <p:cBhvr additive="repl">
                                        <p:cTn id="28" dur="1000"/>
                                        <p:tgtEl>
                                          <p:spTgt spid="4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8115"/>
          <a:stretch>
            <a:fillRect/>
          </a:stretch>
        </p:blipFill>
        <p:spPr bwMode="auto">
          <a:xfrm>
            <a:off x="387350" y="317500"/>
            <a:ext cx="8372475" cy="6148388"/>
          </a:xfrm>
          <a:prstGeom prst="rect">
            <a:avLst/>
          </a:prstGeom>
          <a:noFill/>
          <a:ln>
            <a:noFill/>
          </a:ln>
          <a:effectLst/>
          <a:extLst>
            <a:ext uri="{909E8E84-426E-40dd-AFC4-6F175D3DCCD1}">
              <a14:hiddenFill xmlns="" xmlns:a14="http://schemas.microsoft.com/office/drawing/2010/main">
                <a:blipFill dpi="0" rotWithShape="0">
                  <a:blip/>
                  <a:srcRect b="8115"/>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266"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1267" name="Rectangle 3"/>
          <p:cNvSpPr>
            <a:spLocks noChangeArrowheads="1"/>
          </p:cNvSpPr>
          <p:nvPr/>
        </p:nvSpPr>
        <p:spPr bwMode="auto">
          <a:xfrm>
            <a:off x="3149600" y="1384300"/>
            <a:ext cx="2901950" cy="3252788"/>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1268" name="Rectangle 4"/>
          <p:cNvSpPr>
            <a:spLocks noChangeArrowheads="1"/>
          </p:cNvSpPr>
          <p:nvPr/>
        </p:nvSpPr>
        <p:spPr bwMode="auto">
          <a:xfrm>
            <a:off x="3276600" y="3033713"/>
            <a:ext cx="25812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カデシュ・バルネア</a:t>
            </a:r>
          </a:p>
        </p:txBody>
      </p:sp>
      <p:sp>
        <p:nvSpPr>
          <p:cNvPr id="11269" name="Rectangle 5"/>
          <p:cNvSpPr>
            <a:spLocks noChangeArrowheads="1"/>
          </p:cNvSpPr>
          <p:nvPr/>
        </p:nvSpPr>
        <p:spPr bwMode="auto">
          <a:xfrm>
            <a:off x="3189288" y="974725"/>
            <a:ext cx="13874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790015"/>
                </a:solidFill>
              </a:rPr>
              <a:t>   </a:t>
            </a:r>
            <a:r>
              <a:rPr lang="ja-JP" sz="2400" b="0">
                <a:solidFill>
                  <a:srgbClr val="790015"/>
                </a:solidFill>
              </a:rPr>
              <a:t>モーセ</a:t>
            </a:r>
          </a:p>
        </p:txBody>
      </p:sp>
      <p:sp>
        <p:nvSpPr>
          <p:cNvPr id="11270" name="Rectangle 6"/>
          <p:cNvSpPr>
            <a:spLocks noChangeArrowheads="1"/>
          </p:cNvSpPr>
          <p:nvPr/>
        </p:nvSpPr>
        <p:spPr bwMode="auto">
          <a:xfrm>
            <a:off x="3686175" y="1577975"/>
            <a:ext cx="172402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出エジプト</a:t>
            </a:r>
          </a:p>
        </p:txBody>
      </p:sp>
      <p:sp>
        <p:nvSpPr>
          <p:cNvPr id="11271" name="Rectangle 7"/>
          <p:cNvSpPr>
            <a:spLocks noChangeArrowheads="1"/>
          </p:cNvSpPr>
          <p:nvPr/>
        </p:nvSpPr>
        <p:spPr bwMode="auto">
          <a:xfrm>
            <a:off x="3908425" y="2073275"/>
            <a:ext cx="1130300"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シナイ</a:t>
            </a:r>
          </a:p>
        </p:txBody>
      </p:sp>
      <p:sp>
        <p:nvSpPr>
          <p:cNvPr id="11272" name="Rectangle 8"/>
          <p:cNvSpPr>
            <a:spLocks noChangeArrowheads="1"/>
          </p:cNvSpPr>
          <p:nvPr/>
        </p:nvSpPr>
        <p:spPr bwMode="auto">
          <a:xfrm>
            <a:off x="3201988" y="2517775"/>
            <a:ext cx="2681287"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道徳・民事・儀式</a:t>
            </a:r>
          </a:p>
        </p:txBody>
      </p:sp>
      <p:sp>
        <p:nvSpPr>
          <p:cNvPr id="11273" name="Rectangle 9"/>
          <p:cNvSpPr>
            <a:spLocks noChangeArrowheads="1"/>
          </p:cNvSpPr>
          <p:nvPr/>
        </p:nvSpPr>
        <p:spPr bwMode="auto">
          <a:xfrm>
            <a:off x="3673475" y="3889375"/>
            <a:ext cx="1835150"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５つの説教</a:t>
            </a:r>
          </a:p>
        </p:txBody>
      </p:sp>
      <p:sp>
        <p:nvSpPr>
          <p:cNvPr id="11274" name="Rectangle 10"/>
          <p:cNvSpPr>
            <a:spLocks noChangeArrowheads="1"/>
          </p:cNvSpPr>
          <p:nvPr/>
        </p:nvSpPr>
        <p:spPr bwMode="auto">
          <a:xfrm>
            <a:off x="4832350" y="1027113"/>
            <a:ext cx="2339975" cy="393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1A0004"/>
                </a:solidFill>
              </a:rPr>
              <a:t>紀元前</a:t>
            </a:r>
            <a:r>
              <a:rPr lang="en-US" sz="2000" b="0">
                <a:solidFill>
                  <a:srgbClr val="1A0004"/>
                </a:solidFill>
              </a:rPr>
              <a:t>1500</a:t>
            </a:r>
            <a:r>
              <a:rPr lang="ja-JP" sz="2000" b="0">
                <a:solidFill>
                  <a:srgbClr val="1A0004"/>
                </a:solidFill>
              </a:rPr>
              <a:t>年ごろ</a:t>
            </a:r>
          </a:p>
        </p:txBody>
      </p:sp>
      <p:sp>
        <p:nvSpPr>
          <p:cNvPr id="11275" name="Rectangle 11"/>
          <p:cNvSpPr>
            <a:spLocks noChangeArrowheads="1"/>
          </p:cNvSpPr>
          <p:nvPr/>
        </p:nvSpPr>
        <p:spPr bwMode="auto">
          <a:xfrm>
            <a:off x="6680200" y="4965700"/>
            <a:ext cx="180975" cy="638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76" name="Rectangle 12"/>
          <p:cNvSpPr>
            <a:spLocks noChangeArrowheads="1"/>
          </p:cNvSpPr>
          <p:nvPr/>
        </p:nvSpPr>
        <p:spPr bwMode="auto">
          <a:xfrm>
            <a:off x="7315200" y="5608638"/>
            <a:ext cx="1184275" cy="5794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77" name="Text Box 13"/>
          <p:cNvSpPr txBox="1">
            <a:spLocks noChangeArrowheads="1"/>
          </p:cNvSpPr>
          <p:nvPr/>
        </p:nvSpPr>
        <p:spPr bwMode="auto">
          <a:xfrm>
            <a:off x="4249738" y="3444875"/>
            <a:ext cx="70485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750"/>
              </a:spcBef>
              <a:buClrTx/>
              <a:buFontTx/>
              <a:buNone/>
              <a:defRPr/>
            </a:pPr>
            <a:r>
              <a:rPr lang="en-US" sz="2800" b="0">
                <a:solidFill>
                  <a:srgbClr val="790015"/>
                </a:solidFill>
              </a:rPr>
              <a:t>40</a:t>
            </a:r>
          </a:p>
        </p:txBody>
      </p:sp>
      <p:sp>
        <p:nvSpPr>
          <p:cNvPr id="11278" name="Text Box 14"/>
          <p:cNvSpPr txBox="1">
            <a:spLocks noChangeArrowheads="1"/>
          </p:cNvSpPr>
          <p:nvPr/>
        </p:nvSpPr>
        <p:spPr bwMode="auto">
          <a:xfrm>
            <a:off x="1790700" y="0"/>
            <a:ext cx="53975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a:solidFill>
                  <a:srgbClr val="FFFF00"/>
                </a:solidFill>
                <a:latin typeface="Comic Sans MS" charset="0"/>
              </a:rPr>
              <a:t>創世記、出エジプト記、レビ記、民数記、申命記</a:t>
            </a:r>
          </a:p>
        </p:txBody>
      </p:sp>
      <p:sp>
        <p:nvSpPr>
          <p:cNvPr id="11279" name="Line 15"/>
          <p:cNvSpPr>
            <a:spLocks noChangeShapeType="1"/>
          </p:cNvSpPr>
          <p:nvPr/>
        </p:nvSpPr>
        <p:spPr bwMode="auto">
          <a:xfrm>
            <a:off x="3343275" y="38846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0" name="Line 16"/>
          <p:cNvSpPr>
            <a:spLocks noChangeShapeType="1"/>
          </p:cNvSpPr>
          <p:nvPr/>
        </p:nvSpPr>
        <p:spPr bwMode="auto">
          <a:xfrm>
            <a:off x="3376613" y="43418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1" name="Line 17"/>
          <p:cNvSpPr>
            <a:spLocks noChangeShapeType="1"/>
          </p:cNvSpPr>
          <p:nvPr/>
        </p:nvSpPr>
        <p:spPr bwMode="auto">
          <a:xfrm>
            <a:off x="3343275" y="34290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2" name="Line 18"/>
          <p:cNvSpPr>
            <a:spLocks noChangeShapeType="1"/>
          </p:cNvSpPr>
          <p:nvPr/>
        </p:nvSpPr>
        <p:spPr bwMode="auto">
          <a:xfrm>
            <a:off x="3343275" y="29702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3" name="Line 19"/>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4" name="Line 20"/>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85" name="Text Box 21"/>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latin typeface="Comic Sans MS" charset="0"/>
              </a:rPr>
              <a:t> </a:t>
            </a:r>
          </a:p>
        </p:txBody>
      </p:sp>
      <p:sp>
        <p:nvSpPr>
          <p:cNvPr id="11286" name="Text Box 22"/>
          <p:cNvSpPr txBox="1">
            <a:spLocks noChangeArrowheads="1"/>
          </p:cNvSpPr>
          <p:nvPr/>
        </p:nvSpPr>
        <p:spPr bwMode="auto">
          <a:xfrm>
            <a:off x="8574088" y="646588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7</a:t>
            </a:r>
          </a:p>
        </p:txBody>
      </p:sp>
      <p:sp>
        <p:nvSpPr>
          <p:cNvPr id="11287" name="Rectangle 23"/>
          <p:cNvSpPr>
            <a:spLocks noChangeArrowheads="1"/>
          </p:cNvSpPr>
          <p:nvPr/>
        </p:nvSpPr>
        <p:spPr bwMode="auto">
          <a:xfrm>
            <a:off x="8188325" y="6532563"/>
            <a:ext cx="336550"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09</a:t>
            </a:r>
          </a:p>
        </p:txBody>
      </p:sp>
      <p:sp>
        <p:nvSpPr>
          <p:cNvPr id="11288" name="Text Box 24"/>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a:solidFill>
                  <a:srgbClr val="FFFFFF"/>
                </a:solidFill>
              </a:rPr>
              <a:t>Handbook pg. 42-45</a:t>
            </a:r>
          </a:p>
        </p:txBody>
      </p:sp>
      <p:sp>
        <p:nvSpPr>
          <p:cNvPr id="11289" name="Rectangle 25"/>
          <p:cNvSpPr>
            <a:spLocks noChangeArrowheads="1"/>
          </p:cNvSpPr>
          <p:nvPr/>
        </p:nvSpPr>
        <p:spPr bwMode="auto">
          <a:xfrm>
            <a:off x="376238" y="331788"/>
            <a:ext cx="8340725" cy="6132512"/>
          </a:xfrm>
          <a:prstGeom prst="rect">
            <a:avLst/>
          </a:prstGeom>
          <a:noFill/>
          <a:ln w="12708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9483" name="Group 26"/>
          <p:cNvGrpSpPr>
            <a:grpSpLocks/>
          </p:cNvGrpSpPr>
          <p:nvPr/>
        </p:nvGrpSpPr>
        <p:grpSpPr bwMode="auto">
          <a:xfrm>
            <a:off x="152400" y="2305050"/>
            <a:ext cx="2905125" cy="1716088"/>
            <a:chOff x="96" y="1452"/>
            <a:chExt cx="1830" cy="1081"/>
          </a:xfrm>
        </p:grpSpPr>
        <p:sp>
          <p:nvSpPr>
            <p:cNvPr id="11291" name="Rectangle 27"/>
            <p:cNvSpPr>
              <a:spLocks noChangeArrowheads="1"/>
            </p:cNvSpPr>
            <p:nvPr/>
          </p:nvSpPr>
          <p:spPr bwMode="auto">
            <a:xfrm>
              <a:off x="566" y="1641"/>
              <a:ext cx="1098" cy="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2" name="Rectangle 28"/>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3" name="Rectangle 29"/>
            <p:cNvSpPr>
              <a:spLocks noChangeArrowheads="1"/>
            </p:cNvSpPr>
            <p:nvPr/>
          </p:nvSpPr>
          <p:spPr bwMode="auto">
            <a:xfrm>
              <a:off x="163" y="148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1294" name="Rectangle 30"/>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5" name="AutoShape 31"/>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6" name="Rectangle 32"/>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297" name="Rectangle 33"/>
            <p:cNvSpPr>
              <a:spLocks noChangeArrowheads="1"/>
            </p:cNvSpPr>
            <p:nvPr/>
          </p:nvSpPr>
          <p:spPr bwMode="auto">
            <a:xfrm>
              <a:off x="327" y="1463"/>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1298" name="Line 34"/>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99" name="Line 35"/>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00" name="Rectangle 36"/>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1" name="Rectangle 37"/>
            <p:cNvSpPr>
              <a:spLocks noChangeArrowheads="1"/>
            </p:cNvSpPr>
            <p:nvPr/>
          </p:nvSpPr>
          <p:spPr bwMode="auto">
            <a:xfrm>
              <a:off x="307" y="163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1302" name="Rectangle 38"/>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3" name="AutoShape 39"/>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4" name="Rectangle 40"/>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5" name="Rectangle 41"/>
            <p:cNvSpPr>
              <a:spLocks noChangeArrowheads="1"/>
            </p:cNvSpPr>
            <p:nvPr/>
          </p:nvSpPr>
          <p:spPr bwMode="auto">
            <a:xfrm>
              <a:off x="319" y="1606"/>
              <a:ext cx="51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1306" name="Line 42"/>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07" name="Line 43"/>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08" name="Rectangle 44"/>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09" name="Rectangle 45"/>
            <p:cNvSpPr>
              <a:spLocks noChangeArrowheads="1"/>
            </p:cNvSpPr>
            <p:nvPr/>
          </p:nvSpPr>
          <p:spPr bwMode="auto">
            <a:xfrm>
              <a:off x="449" y="1772"/>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1310" name="Rectangle 46"/>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1" name="AutoShape 47"/>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2" name="Rectangle 48"/>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3" name="Rectangle 49"/>
            <p:cNvSpPr>
              <a:spLocks noChangeArrowheads="1"/>
            </p:cNvSpPr>
            <p:nvPr/>
          </p:nvSpPr>
          <p:spPr bwMode="auto">
            <a:xfrm>
              <a:off x="624" y="1751"/>
              <a:ext cx="27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1314" name="Line 50"/>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15" name="Line 51"/>
            <p:cNvSpPr>
              <a:spLocks noChangeShapeType="1"/>
            </p:cNvSpPr>
            <p:nvPr/>
          </p:nvSpPr>
          <p:spPr bwMode="auto">
            <a:xfrm>
              <a:off x="1166" y="1904"/>
              <a:ext cx="439"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316" name="Rectangle 52"/>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7" name="AutoShape 53"/>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8" name="Rectangle 54"/>
            <p:cNvSpPr>
              <a:spLocks noChangeArrowheads="1"/>
            </p:cNvSpPr>
            <p:nvPr/>
          </p:nvSpPr>
          <p:spPr bwMode="auto">
            <a:xfrm>
              <a:off x="584" y="2086"/>
              <a:ext cx="974" cy="398"/>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19" name="Rectangle 55"/>
            <p:cNvSpPr>
              <a:spLocks noChangeArrowheads="1"/>
            </p:cNvSpPr>
            <p:nvPr/>
          </p:nvSpPr>
          <p:spPr bwMode="auto">
            <a:xfrm>
              <a:off x="780" y="1896"/>
              <a:ext cx="313"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1320" name="Line 56"/>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2" name="Group 1"/>
          <p:cNvGrpSpPr>
            <a:grpSpLocks/>
          </p:cNvGrpSpPr>
          <p:nvPr/>
        </p:nvGrpSpPr>
        <p:grpSpPr bwMode="auto">
          <a:xfrm>
            <a:off x="6149975" y="3563938"/>
            <a:ext cx="1212850" cy="1519237"/>
            <a:chOff x="6149975" y="3563937"/>
            <a:chExt cx="1212850" cy="1519238"/>
          </a:xfrm>
        </p:grpSpPr>
        <p:grpSp>
          <p:nvGrpSpPr>
            <p:cNvPr id="19485" name="Group 57"/>
            <p:cNvGrpSpPr>
              <a:grpSpLocks/>
            </p:cNvGrpSpPr>
            <p:nvPr/>
          </p:nvGrpSpPr>
          <p:grpSpPr bwMode="auto">
            <a:xfrm>
              <a:off x="6149975" y="3563937"/>
              <a:ext cx="1212850" cy="1235075"/>
              <a:chOff x="3874" y="2245"/>
              <a:chExt cx="764" cy="778"/>
            </a:xfrm>
          </p:grpSpPr>
          <p:grpSp>
            <p:nvGrpSpPr>
              <p:cNvPr id="19489" name="Group 59"/>
              <p:cNvGrpSpPr>
                <a:grpSpLocks/>
              </p:cNvGrpSpPr>
              <p:nvPr/>
            </p:nvGrpSpPr>
            <p:grpSpPr bwMode="auto">
              <a:xfrm>
                <a:off x="3874" y="2326"/>
                <a:ext cx="764" cy="567"/>
                <a:chOff x="3874" y="2326"/>
                <a:chExt cx="764" cy="567"/>
              </a:xfrm>
            </p:grpSpPr>
            <p:sp>
              <p:nvSpPr>
                <p:cNvPr id="11324" name="Freeform 60"/>
                <p:cNvSpPr>
                  <a:spLocks noChangeArrowheads="1"/>
                </p:cNvSpPr>
                <p:nvPr/>
              </p:nvSpPr>
              <p:spPr bwMode="auto">
                <a:xfrm>
                  <a:off x="3894" y="2326"/>
                  <a:ext cx="744" cy="100"/>
                </a:xfrm>
                <a:custGeom>
                  <a:avLst/>
                  <a:gdLst>
                    <a:gd name="G0" fmla="*/ 1 38249 38528"/>
                    <a:gd name="G1" fmla="*/ 1 63095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63095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25" name="Freeform 61"/>
                <p:cNvSpPr>
                  <a:spLocks noChangeArrowheads="1"/>
                </p:cNvSpPr>
                <p:nvPr/>
              </p:nvSpPr>
              <p:spPr bwMode="auto">
                <a:xfrm>
                  <a:off x="3874" y="2402"/>
                  <a:ext cx="753" cy="49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38249 38528"/>
                    <a:gd name="G71" fmla="*/ 1 63095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5"/>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1327" name="Freeform 63"/>
              <p:cNvSpPr>
                <a:spLocks noChangeArrowheads="1"/>
              </p:cNvSpPr>
              <p:nvPr/>
            </p:nvSpPr>
            <p:spPr bwMode="auto">
              <a:xfrm>
                <a:off x="3896" y="2903"/>
                <a:ext cx="29" cy="10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28" name="Freeform 64"/>
              <p:cNvSpPr>
                <a:spLocks noChangeArrowheads="1"/>
              </p:cNvSpPr>
              <p:nvPr/>
            </p:nvSpPr>
            <p:spPr bwMode="auto">
              <a:xfrm>
                <a:off x="3903" y="2902"/>
                <a:ext cx="37" cy="121"/>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29" name="Freeform 65"/>
              <p:cNvSpPr>
                <a:spLocks noChangeArrowheads="1"/>
              </p:cNvSpPr>
              <p:nvPr/>
            </p:nvSpPr>
            <p:spPr bwMode="auto">
              <a:xfrm>
                <a:off x="4403" y="2876"/>
                <a:ext cx="53"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38249 38528"/>
                  <a:gd name="G27" fmla="*/ 1 63095 51712"/>
                  <a:gd name="G28" fmla="*/ G27 1 180"/>
                  <a:gd name="G29" fmla="*/ G26 1 G28"/>
                  <a:gd name="G30" fmla="*/ 1 351 2"/>
                  <a:gd name="G31" fmla="+- 336 0 0"/>
                  <a:gd name="G32" fmla="+- 329 0 0"/>
                  <a:gd name="G33" fmla="+- 316 0 0"/>
                  <a:gd name="G34" fmla="+- 287 0 0"/>
                  <a:gd name="G35" fmla="*/ 1 0 51712"/>
                  <a:gd name="G36" fmla="*/ 1 38249 38528"/>
                  <a:gd name="G37" fmla="*/ 1 63095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30" name="Freeform 66"/>
              <p:cNvSpPr>
                <a:spLocks noChangeArrowheads="1"/>
              </p:cNvSpPr>
              <p:nvPr/>
            </p:nvSpPr>
            <p:spPr bwMode="auto">
              <a:xfrm>
                <a:off x="3932" y="2250"/>
                <a:ext cx="33"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1331" name="Freeform 67"/>
              <p:cNvSpPr>
                <a:spLocks noChangeArrowheads="1"/>
              </p:cNvSpPr>
              <p:nvPr/>
            </p:nvSpPr>
            <p:spPr bwMode="auto">
              <a:xfrm>
                <a:off x="4557" y="2245"/>
                <a:ext cx="54" cy="140"/>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9486" name="Group 68"/>
            <p:cNvGrpSpPr>
              <a:grpSpLocks/>
            </p:cNvGrpSpPr>
            <p:nvPr/>
          </p:nvGrpSpPr>
          <p:grpSpPr bwMode="auto">
            <a:xfrm>
              <a:off x="6228184" y="3697288"/>
              <a:ext cx="898524" cy="1385887"/>
              <a:chOff x="3902" y="2329"/>
              <a:chExt cx="566" cy="873"/>
            </a:xfrm>
          </p:grpSpPr>
          <p:sp>
            <p:nvSpPr>
              <p:cNvPr id="11333" name="Rectangle 69"/>
              <p:cNvSpPr>
                <a:spLocks noChangeArrowheads="1"/>
              </p:cNvSpPr>
              <p:nvPr/>
            </p:nvSpPr>
            <p:spPr bwMode="auto">
              <a:xfrm>
                <a:off x="3965" y="2329"/>
                <a:ext cx="503" cy="4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i="1" dirty="0">
                    <a:solidFill>
                      <a:srgbClr val="FFFFFF"/>
                    </a:solidFill>
                    <a:effectLst>
                      <a:outerShdw blurRad="50800" dist="63500" dir="2700000" algn="tl" rotWithShape="0">
                        <a:srgbClr val="000000"/>
                      </a:outerShdw>
                    </a:effectLst>
                    <a:latin typeface="Kosher-Normal" charset="0"/>
                  </a:rPr>
                  <a:t>LC</a:t>
                </a:r>
              </a:p>
            </p:txBody>
          </p:sp>
          <p:sp>
            <p:nvSpPr>
              <p:cNvPr id="11334" name="Rectangle 70"/>
              <p:cNvSpPr>
                <a:spLocks noChangeArrowheads="1"/>
              </p:cNvSpPr>
              <p:nvPr/>
            </p:nvSpPr>
            <p:spPr bwMode="auto">
              <a:xfrm>
                <a:off x="3902" y="2686"/>
                <a:ext cx="113" cy="5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1274"/>
                                        </p:tgtEl>
                                        <p:attrNameLst>
                                          <p:attrName>style.visibility</p:attrName>
                                        </p:attrNameLst>
                                      </p:cBhvr>
                                      <p:to>
                                        <p:strVal val="visible"/>
                                      </p:to>
                                    </p:set>
                                    <p:anim calcmode="lin" valueType="num">
                                      <p:cBhvr additive="repl">
                                        <p:cTn id="7" dur="500" fill="hold"/>
                                        <p:tgtEl>
                                          <p:spTgt spid="11274"/>
                                        </p:tgtEl>
                                        <p:attrNameLst>
                                          <p:attrName>ppt_x</p:attrName>
                                        </p:attrNameLst>
                                      </p:cBhvr>
                                      <p:tavLst>
                                        <p:tav tm="100000">
                                          <p:val>
                                            <p:strVal val="#ppt_x-#ppt_w/2"/>
                                          </p:val>
                                        </p:tav>
                                        <p:tav>
                                          <p:val>
                                            <p:strVal val="#ppt_x"/>
                                          </p:val>
                                        </p:tav>
                                      </p:tavLst>
                                    </p:anim>
                                    <p:anim calcmode="lin" valueType="num">
                                      <p:cBhvr additive="repl">
                                        <p:cTn id="8" dur="500" fill="hold"/>
                                        <p:tgtEl>
                                          <p:spTgt spid="11274"/>
                                        </p:tgtEl>
                                        <p:attrNameLst>
                                          <p:attrName>ppt_y</p:attrName>
                                        </p:attrNameLst>
                                      </p:cBhvr>
                                      <p:tavLst>
                                        <p:tav tm="100000">
                                          <p:val>
                                            <p:strVal val="#ppt_y"/>
                                          </p:val>
                                        </p:tav>
                                        <p:tav>
                                          <p:val>
                                            <p:strVal val="#ppt_y"/>
                                          </p:val>
                                        </p:tav>
                                      </p:tavLst>
                                    </p:anim>
                                    <p:anim calcmode="lin" valueType="num">
                                      <p:cBhvr additive="repl">
                                        <p:cTn id="9" dur="500" fill="hold"/>
                                        <p:tgtEl>
                                          <p:spTgt spid="11274"/>
                                        </p:tgtEl>
                                        <p:attrNameLst>
                                          <p:attrName>ppt_w</p:attrName>
                                        </p:attrNameLst>
                                      </p:cBhvr>
                                      <p:tavLst>
                                        <p:tav tm="100000">
                                          <p:val>
                                            <p:fltVal val="0"/>
                                          </p:val>
                                        </p:tav>
                                        <p:tav>
                                          <p:val>
                                            <p:strVal val="#ppt_w"/>
                                          </p:val>
                                        </p:tav>
                                      </p:tavLst>
                                    </p:anim>
                                    <p:anim calcmode="lin" valueType="num">
                                      <p:cBhvr additive="repl">
                                        <p:cTn id="10" dur="500" fill="hold"/>
                                        <p:tgtEl>
                                          <p:spTgt spid="11274"/>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1270"/>
                                        </p:tgtEl>
                                        <p:attrNameLst>
                                          <p:attrName>style.visibility</p:attrName>
                                        </p:attrNameLst>
                                      </p:cBhvr>
                                      <p:to>
                                        <p:strVal val="visible"/>
                                      </p:to>
                                    </p:set>
                                    <p:anim calcmode="lin" valueType="num">
                                      <p:cBhvr additive="repl">
                                        <p:cTn id="15" dur="500" fill="hold"/>
                                        <p:tgtEl>
                                          <p:spTgt spid="11270"/>
                                        </p:tgtEl>
                                        <p:attrNameLst>
                                          <p:attrName>ppt_x</p:attrName>
                                        </p:attrNameLst>
                                      </p:cBhvr>
                                      <p:tavLst>
                                        <p:tav tm="100000">
                                          <p:val>
                                            <p:strVal val="#ppt_x-#ppt_w/2"/>
                                          </p:val>
                                        </p:tav>
                                        <p:tav>
                                          <p:val>
                                            <p:strVal val="#ppt_x"/>
                                          </p:val>
                                        </p:tav>
                                      </p:tavLst>
                                    </p:anim>
                                    <p:anim calcmode="lin" valueType="num">
                                      <p:cBhvr additive="repl">
                                        <p:cTn id="16" dur="500" fill="hold"/>
                                        <p:tgtEl>
                                          <p:spTgt spid="11270"/>
                                        </p:tgtEl>
                                        <p:attrNameLst>
                                          <p:attrName>ppt_y</p:attrName>
                                        </p:attrNameLst>
                                      </p:cBhvr>
                                      <p:tavLst>
                                        <p:tav tm="100000">
                                          <p:val>
                                            <p:strVal val="#ppt_y"/>
                                          </p:val>
                                        </p:tav>
                                        <p:tav>
                                          <p:val>
                                            <p:strVal val="#ppt_y"/>
                                          </p:val>
                                        </p:tav>
                                      </p:tavLst>
                                    </p:anim>
                                    <p:anim calcmode="lin" valueType="num">
                                      <p:cBhvr additive="repl">
                                        <p:cTn id="17" dur="500" fill="hold"/>
                                        <p:tgtEl>
                                          <p:spTgt spid="11270"/>
                                        </p:tgtEl>
                                        <p:attrNameLst>
                                          <p:attrName>ppt_w</p:attrName>
                                        </p:attrNameLst>
                                      </p:cBhvr>
                                      <p:tavLst>
                                        <p:tav tm="100000">
                                          <p:val>
                                            <p:fltVal val="0"/>
                                          </p:val>
                                        </p:tav>
                                        <p:tav>
                                          <p:val>
                                            <p:strVal val="#ppt_w"/>
                                          </p:val>
                                        </p:tav>
                                      </p:tavLst>
                                    </p:anim>
                                    <p:anim calcmode="lin" valueType="num">
                                      <p:cBhvr additive="repl">
                                        <p:cTn id="18" dur="500" fill="hold"/>
                                        <p:tgtEl>
                                          <p:spTgt spid="11270"/>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1271"/>
                                        </p:tgtEl>
                                        <p:attrNameLst>
                                          <p:attrName>style.visibility</p:attrName>
                                        </p:attrNameLst>
                                      </p:cBhvr>
                                      <p:to>
                                        <p:strVal val="visible"/>
                                      </p:to>
                                    </p:set>
                                    <p:anim calcmode="lin" valueType="num">
                                      <p:cBhvr additive="repl">
                                        <p:cTn id="23" dur="500" fill="hold"/>
                                        <p:tgtEl>
                                          <p:spTgt spid="11271"/>
                                        </p:tgtEl>
                                        <p:attrNameLst>
                                          <p:attrName>ppt_x</p:attrName>
                                        </p:attrNameLst>
                                      </p:cBhvr>
                                      <p:tavLst>
                                        <p:tav tm="100000">
                                          <p:val>
                                            <p:strVal val="#ppt_x-#ppt_w/2"/>
                                          </p:val>
                                        </p:tav>
                                        <p:tav>
                                          <p:val>
                                            <p:strVal val="#ppt_x"/>
                                          </p:val>
                                        </p:tav>
                                      </p:tavLst>
                                    </p:anim>
                                    <p:anim calcmode="lin" valueType="num">
                                      <p:cBhvr additive="repl">
                                        <p:cTn id="24" dur="500" fill="hold"/>
                                        <p:tgtEl>
                                          <p:spTgt spid="11271"/>
                                        </p:tgtEl>
                                        <p:attrNameLst>
                                          <p:attrName>ppt_y</p:attrName>
                                        </p:attrNameLst>
                                      </p:cBhvr>
                                      <p:tavLst>
                                        <p:tav tm="100000">
                                          <p:val>
                                            <p:strVal val="#ppt_y"/>
                                          </p:val>
                                        </p:tav>
                                        <p:tav>
                                          <p:val>
                                            <p:strVal val="#ppt_y"/>
                                          </p:val>
                                        </p:tav>
                                      </p:tavLst>
                                    </p:anim>
                                    <p:anim calcmode="lin" valueType="num">
                                      <p:cBhvr additive="repl">
                                        <p:cTn id="25" dur="500" fill="hold"/>
                                        <p:tgtEl>
                                          <p:spTgt spid="11271"/>
                                        </p:tgtEl>
                                        <p:attrNameLst>
                                          <p:attrName>ppt_w</p:attrName>
                                        </p:attrNameLst>
                                      </p:cBhvr>
                                      <p:tavLst>
                                        <p:tav tm="100000">
                                          <p:val>
                                            <p:fltVal val="0"/>
                                          </p:val>
                                        </p:tav>
                                        <p:tav>
                                          <p:val>
                                            <p:strVal val="#ppt_w"/>
                                          </p:val>
                                        </p:tav>
                                      </p:tavLst>
                                    </p:anim>
                                    <p:anim calcmode="lin" valueType="num">
                                      <p:cBhvr additive="repl">
                                        <p:cTn id="26" dur="500" fill="hold"/>
                                        <p:tgtEl>
                                          <p:spTgt spid="11271"/>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additive="repl">
                                        <p:cTn id="30" dur="1" fill="hold">
                                          <p:stCondLst>
                                            <p:cond delay="0"/>
                                          </p:stCondLst>
                                        </p:cTn>
                                        <p:tgtEl>
                                          <p:spTgt spid="11272"/>
                                        </p:tgtEl>
                                        <p:attrNameLst>
                                          <p:attrName>style.visibility</p:attrName>
                                        </p:attrNameLst>
                                      </p:cBhvr>
                                      <p:to>
                                        <p:strVal val="visible"/>
                                      </p:to>
                                    </p:set>
                                    <p:anim calcmode="lin" valueType="num">
                                      <p:cBhvr additive="repl">
                                        <p:cTn id="31" dur="500" fill="hold"/>
                                        <p:tgtEl>
                                          <p:spTgt spid="11272"/>
                                        </p:tgtEl>
                                        <p:attrNameLst>
                                          <p:attrName>ppt_x</p:attrName>
                                        </p:attrNameLst>
                                      </p:cBhvr>
                                      <p:tavLst>
                                        <p:tav tm="100000">
                                          <p:val>
                                            <p:strVal val="#ppt_x-#ppt_w/2"/>
                                          </p:val>
                                        </p:tav>
                                        <p:tav>
                                          <p:val>
                                            <p:strVal val="#ppt_x"/>
                                          </p:val>
                                        </p:tav>
                                      </p:tavLst>
                                    </p:anim>
                                    <p:anim calcmode="lin" valueType="num">
                                      <p:cBhvr additive="repl">
                                        <p:cTn id="32" dur="500" fill="hold"/>
                                        <p:tgtEl>
                                          <p:spTgt spid="11272"/>
                                        </p:tgtEl>
                                        <p:attrNameLst>
                                          <p:attrName>ppt_y</p:attrName>
                                        </p:attrNameLst>
                                      </p:cBhvr>
                                      <p:tavLst>
                                        <p:tav tm="100000">
                                          <p:val>
                                            <p:strVal val="#ppt_y"/>
                                          </p:val>
                                        </p:tav>
                                        <p:tav>
                                          <p:val>
                                            <p:strVal val="#ppt_y"/>
                                          </p:val>
                                        </p:tav>
                                      </p:tavLst>
                                    </p:anim>
                                    <p:anim calcmode="lin" valueType="num">
                                      <p:cBhvr additive="repl">
                                        <p:cTn id="33" dur="500" fill="hold"/>
                                        <p:tgtEl>
                                          <p:spTgt spid="11272"/>
                                        </p:tgtEl>
                                        <p:attrNameLst>
                                          <p:attrName>ppt_w</p:attrName>
                                        </p:attrNameLst>
                                      </p:cBhvr>
                                      <p:tavLst>
                                        <p:tav tm="100000">
                                          <p:val>
                                            <p:fltVal val="0"/>
                                          </p:val>
                                        </p:tav>
                                        <p:tav>
                                          <p:val>
                                            <p:strVal val="#ppt_w"/>
                                          </p:val>
                                        </p:tav>
                                      </p:tavLst>
                                    </p:anim>
                                    <p:anim calcmode="lin" valueType="num">
                                      <p:cBhvr additive="repl">
                                        <p:cTn id="34" dur="500" fill="hold"/>
                                        <p:tgtEl>
                                          <p:spTgt spid="11272"/>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additive="repl">
                                        <p:cTn id="38" dur="1" fill="hold">
                                          <p:stCondLst>
                                            <p:cond delay="0"/>
                                          </p:stCondLst>
                                        </p:cTn>
                                        <p:tgtEl>
                                          <p:spTgt spid="11268"/>
                                        </p:tgtEl>
                                        <p:attrNameLst>
                                          <p:attrName>style.visibility</p:attrName>
                                        </p:attrNameLst>
                                      </p:cBhvr>
                                      <p:to>
                                        <p:strVal val="visible"/>
                                      </p:to>
                                    </p:set>
                                    <p:anim calcmode="lin" valueType="num">
                                      <p:cBhvr additive="repl">
                                        <p:cTn id="39" dur="500" fill="hold"/>
                                        <p:tgtEl>
                                          <p:spTgt spid="11268"/>
                                        </p:tgtEl>
                                        <p:attrNameLst>
                                          <p:attrName>ppt_x</p:attrName>
                                        </p:attrNameLst>
                                      </p:cBhvr>
                                      <p:tavLst>
                                        <p:tav tm="100000">
                                          <p:val>
                                            <p:strVal val="#ppt_x-#ppt_w/2"/>
                                          </p:val>
                                        </p:tav>
                                        <p:tav>
                                          <p:val>
                                            <p:strVal val="#ppt_x"/>
                                          </p:val>
                                        </p:tav>
                                      </p:tavLst>
                                    </p:anim>
                                    <p:anim calcmode="lin" valueType="num">
                                      <p:cBhvr additive="repl">
                                        <p:cTn id="40" dur="500" fill="hold"/>
                                        <p:tgtEl>
                                          <p:spTgt spid="11268"/>
                                        </p:tgtEl>
                                        <p:attrNameLst>
                                          <p:attrName>ppt_y</p:attrName>
                                        </p:attrNameLst>
                                      </p:cBhvr>
                                      <p:tavLst>
                                        <p:tav tm="100000">
                                          <p:val>
                                            <p:strVal val="#ppt_y"/>
                                          </p:val>
                                        </p:tav>
                                        <p:tav>
                                          <p:val>
                                            <p:strVal val="#ppt_y"/>
                                          </p:val>
                                        </p:tav>
                                      </p:tavLst>
                                    </p:anim>
                                    <p:anim calcmode="lin" valueType="num">
                                      <p:cBhvr additive="repl">
                                        <p:cTn id="41" dur="500" fill="hold"/>
                                        <p:tgtEl>
                                          <p:spTgt spid="11268"/>
                                        </p:tgtEl>
                                        <p:attrNameLst>
                                          <p:attrName>ppt_w</p:attrName>
                                        </p:attrNameLst>
                                      </p:cBhvr>
                                      <p:tavLst>
                                        <p:tav tm="100000">
                                          <p:val>
                                            <p:fltVal val="0"/>
                                          </p:val>
                                        </p:tav>
                                        <p:tav>
                                          <p:val>
                                            <p:strVal val="#ppt_w"/>
                                          </p:val>
                                        </p:tav>
                                      </p:tavLst>
                                    </p:anim>
                                    <p:anim calcmode="lin" valueType="num">
                                      <p:cBhvr additive="repl">
                                        <p:cTn id="42" dur="500" fill="hold"/>
                                        <p:tgtEl>
                                          <p:spTgt spid="11268"/>
                                        </p:tgtEl>
                                        <p:attrNameLst>
                                          <p:attrName>ppt_h</p:attrName>
                                        </p:attrNameLst>
                                      </p:cBhvr>
                                      <p:tavLst>
                                        <p:tav tm="100000">
                                          <p:val>
                                            <p:strVal val="#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additive="repl">
                                        <p:cTn id="46" dur="1" fill="hold">
                                          <p:stCondLst>
                                            <p:cond delay="0"/>
                                          </p:stCondLst>
                                        </p:cTn>
                                        <p:tgtEl>
                                          <p:spTgt spid="11277"/>
                                        </p:tgtEl>
                                        <p:attrNameLst>
                                          <p:attrName>style.visibility</p:attrName>
                                        </p:attrNameLst>
                                      </p:cBhvr>
                                      <p:to>
                                        <p:strVal val="visible"/>
                                      </p:to>
                                    </p:set>
                                    <p:anim calcmode="lin" valueType="num">
                                      <p:cBhvr additive="repl">
                                        <p:cTn id="47" dur="500" fill="hold"/>
                                        <p:tgtEl>
                                          <p:spTgt spid="11277"/>
                                        </p:tgtEl>
                                        <p:attrNameLst>
                                          <p:attrName>ppt_x</p:attrName>
                                        </p:attrNameLst>
                                      </p:cBhvr>
                                      <p:tavLst>
                                        <p:tav tm="100000">
                                          <p:val>
                                            <p:strVal val="#ppt_x-#ppt_w/2"/>
                                          </p:val>
                                        </p:tav>
                                        <p:tav>
                                          <p:val>
                                            <p:strVal val="#ppt_x"/>
                                          </p:val>
                                        </p:tav>
                                      </p:tavLst>
                                    </p:anim>
                                    <p:anim calcmode="lin" valueType="num">
                                      <p:cBhvr additive="repl">
                                        <p:cTn id="48" dur="500" fill="hold"/>
                                        <p:tgtEl>
                                          <p:spTgt spid="11277"/>
                                        </p:tgtEl>
                                        <p:attrNameLst>
                                          <p:attrName>ppt_y</p:attrName>
                                        </p:attrNameLst>
                                      </p:cBhvr>
                                      <p:tavLst>
                                        <p:tav tm="100000">
                                          <p:val>
                                            <p:strVal val="#ppt_y"/>
                                          </p:val>
                                        </p:tav>
                                        <p:tav>
                                          <p:val>
                                            <p:strVal val="#ppt_y"/>
                                          </p:val>
                                        </p:tav>
                                      </p:tavLst>
                                    </p:anim>
                                    <p:anim calcmode="lin" valueType="num">
                                      <p:cBhvr additive="repl">
                                        <p:cTn id="49" dur="500" fill="hold"/>
                                        <p:tgtEl>
                                          <p:spTgt spid="11277"/>
                                        </p:tgtEl>
                                        <p:attrNameLst>
                                          <p:attrName>ppt_w</p:attrName>
                                        </p:attrNameLst>
                                      </p:cBhvr>
                                      <p:tavLst>
                                        <p:tav tm="100000">
                                          <p:val>
                                            <p:fltVal val="0"/>
                                          </p:val>
                                        </p:tav>
                                        <p:tav>
                                          <p:val>
                                            <p:strVal val="#ppt_w"/>
                                          </p:val>
                                        </p:tav>
                                      </p:tavLst>
                                    </p:anim>
                                    <p:anim calcmode="lin" valueType="num">
                                      <p:cBhvr additive="repl">
                                        <p:cTn id="50" dur="500" fill="hold"/>
                                        <p:tgtEl>
                                          <p:spTgt spid="11277"/>
                                        </p:tgtEl>
                                        <p:attrNameLst>
                                          <p:attrName>ppt_h</p:attrName>
                                        </p:attrNameLst>
                                      </p:cBhvr>
                                      <p:tavLst>
                                        <p:tav tm="100000">
                                          <p:val>
                                            <p:strVal val="#ppt_h"/>
                                          </p:val>
                                        </p:tav>
                                        <p:tav>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additive="repl">
                                        <p:cTn id="54" dur="1" fill="hold">
                                          <p:stCondLst>
                                            <p:cond delay="0"/>
                                          </p:stCondLst>
                                        </p:cTn>
                                        <p:tgtEl>
                                          <p:spTgt spid="11273"/>
                                        </p:tgtEl>
                                        <p:attrNameLst>
                                          <p:attrName>style.visibility</p:attrName>
                                        </p:attrNameLst>
                                      </p:cBhvr>
                                      <p:to>
                                        <p:strVal val="visible"/>
                                      </p:to>
                                    </p:set>
                                    <p:anim calcmode="lin" valueType="num">
                                      <p:cBhvr additive="repl">
                                        <p:cTn id="55" dur="500" fill="hold"/>
                                        <p:tgtEl>
                                          <p:spTgt spid="11273"/>
                                        </p:tgtEl>
                                        <p:attrNameLst>
                                          <p:attrName>ppt_x</p:attrName>
                                        </p:attrNameLst>
                                      </p:cBhvr>
                                      <p:tavLst>
                                        <p:tav tm="100000">
                                          <p:val>
                                            <p:strVal val="#ppt_x-#ppt_w/2"/>
                                          </p:val>
                                        </p:tav>
                                        <p:tav>
                                          <p:val>
                                            <p:strVal val="#ppt_x"/>
                                          </p:val>
                                        </p:tav>
                                      </p:tavLst>
                                    </p:anim>
                                    <p:anim calcmode="lin" valueType="num">
                                      <p:cBhvr additive="repl">
                                        <p:cTn id="56" dur="500" fill="hold"/>
                                        <p:tgtEl>
                                          <p:spTgt spid="11273"/>
                                        </p:tgtEl>
                                        <p:attrNameLst>
                                          <p:attrName>ppt_y</p:attrName>
                                        </p:attrNameLst>
                                      </p:cBhvr>
                                      <p:tavLst>
                                        <p:tav tm="100000">
                                          <p:val>
                                            <p:strVal val="#ppt_y"/>
                                          </p:val>
                                        </p:tav>
                                        <p:tav>
                                          <p:val>
                                            <p:strVal val="#ppt_y"/>
                                          </p:val>
                                        </p:tav>
                                      </p:tavLst>
                                    </p:anim>
                                    <p:anim calcmode="lin" valueType="num">
                                      <p:cBhvr additive="repl">
                                        <p:cTn id="57" dur="500" fill="hold"/>
                                        <p:tgtEl>
                                          <p:spTgt spid="11273"/>
                                        </p:tgtEl>
                                        <p:attrNameLst>
                                          <p:attrName>ppt_w</p:attrName>
                                        </p:attrNameLst>
                                      </p:cBhvr>
                                      <p:tavLst>
                                        <p:tav tm="100000">
                                          <p:val>
                                            <p:fltVal val="0"/>
                                          </p:val>
                                        </p:tav>
                                        <p:tav>
                                          <p:val>
                                            <p:strVal val="#ppt_w"/>
                                          </p:val>
                                        </p:tav>
                                      </p:tavLst>
                                    </p:anim>
                                    <p:anim calcmode="lin" valueType="num">
                                      <p:cBhvr additive="repl">
                                        <p:cTn id="58" dur="500" fill="hold"/>
                                        <p:tgtEl>
                                          <p:spTgt spid="11273"/>
                                        </p:tgtEl>
                                        <p:attrNameLst>
                                          <p:attrName>ppt_h</p:attrName>
                                        </p:attrNameLst>
                                      </p:cBhvr>
                                      <p:tavLst>
                                        <p:tav tm="100000">
                                          <p:val>
                                            <p:strVal val="#ppt_h"/>
                                          </p:val>
                                        </p:tav>
                                        <p:tav>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 calcmode="lin" valueType="num">
                                      <p:cBhvr>
                                        <p:cTn id="63" dur="1000" fill="hold"/>
                                        <p:tgtEl>
                                          <p:spTgt spid="2"/>
                                        </p:tgtEl>
                                        <p:attrNameLst>
                                          <p:attrName>ppt_w</p:attrName>
                                        </p:attrNameLst>
                                      </p:cBhvr>
                                      <p:tavLst>
                                        <p:tav tm="0">
                                          <p:val>
                                            <p:strVal val="#ppt_w*0.70"/>
                                          </p:val>
                                        </p:tav>
                                        <p:tav tm="100000">
                                          <p:val>
                                            <p:strVal val="#ppt_w"/>
                                          </p:val>
                                        </p:tav>
                                      </p:tavLst>
                                    </p:anim>
                                    <p:anim calcmode="lin" valueType="num">
                                      <p:cBhvr>
                                        <p:cTn id="64" dur="1000" fill="hold"/>
                                        <p:tgtEl>
                                          <p:spTgt spid="2"/>
                                        </p:tgtEl>
                                        <p:attrNameLst>
                                          <p:attrName>ppt_h</p:attrName>
                                        </p:attrNameLst>
                                      </p:cBhvr>
                                      <p:tavLst>
                                        <p:tav tm="0">
                                          <p:val>
                                            <p:strVal val="#ppt_h"/>
                                          </p:val>
                                        </p:tav>
                                        <p:tav tm="100000">
                                          <p:val>
                                            <p:strVal val="#ppt_h"/>
                                          </p:val>
                                        </p:tav>
                                      </p:tavLst>
                                    </p:anim>
                                    <p:animEffect transition="in" filter="fade">
                                      <p:cBhvr>
                                        <p:cTn id="6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6726"/>
          <a:stretch>
            <a:fillRect/>
          </a:stretch>
        </p:blipFill>
        <p:spPr bwMode="auto">
          <a:xfrm>
            <a:off x="385763" y="309563"/>
            <a:ext cx="8359775" cy="6191250"/>
          </a:xfrm>
          <a:prstGeom prst="rect">
            <a:avLst/>
          </a:prstGeom>
          <a:noFill/>
          <a:ln>
            <a:noFill/>
          </a:ln>
          <a:effectLst/>
          <a:extLst>
            <a:ext uri="{909E8E84-426E-40dd-AFC4-6F175D3DCCD1}">
              <a14:hiddenFill xmlns="" xmlns:a14="http://schemas.microsoft.com/office/drawing/2010/main">
                <a:blipFill dpi="0" rotWithShape="0">
                  <a:blip/>
                  <a:srcRect b="6726"/>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290"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2291" name="Rectangle 3"/>
          <p:cNvSpPr>
            <a:spLocks noChangeArrowheads="1"/>
          </p:cNvSpPr>
          <p:nvPr/>
        </p:nvSpPr>
        <p:spPr bwMode="auto">
          <a:xfrm>
            <a:off x="3149600" y="1384300"/>
            <a:ext cx="2901950" cy="1420813"/>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2292" name="Rectangle 4"/>
          <p:cNvSpPr>
            <a:spLocks noChangeArrowheads="1"/>
          </p:cNvSpPr>
          <p:nvPr/>
        </p:nvSpPr>
        <p:spPr bwMode="auto">
          <a:xfrm>
            <a:off x="3295650" y="989013"/>
            <a:ext cx="1204913"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ヨシュア</a:t>
            </a:r>
          </a:p>
        </p:txBody>
      </p:sp>
      <p:sp>
        <p:nvSpPr>
          <p:cNvPr id="12293" name="Rectangle 5"/>
          <p:cNvSpPr>
            <a:spLocks noChangeArrowheads="1"/>
          </p:cNvSpPr>
          <p:nvPr/>
        </p:nvSpPr>
        <p:spPr bwMode="auto">
          <a:xfrm>
            <a:off x="6926263" y="5405438"/>
            <a:ext cx="1184275" cy="5794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4" name="Rectangle 6"/>
          <p:cNvSpPr>
            <a:spLocks noChangeArrowheads="1"/>
          </p:cNvSpPr>
          <p:nvPr/>
        </p:nvSpPr>
        <p:spPr bwMode="auto">
          <a:xfrm>
            <a:off x="3468688" y="2351088"/>
            <a:ext cx="24765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295" name="Text Box 7"/>
          <p:cNvSpPr txBox="1">
            <a:spLocks noChangeArrowheads="1"/>
          </p:cNvSpPr>
          <p:nvPr/>
        </p:nvSpPr>
        <p:spPr bwMode="auto">
          <a:xfrm>
            <a:off x="1778000" y="0"/>
            <a:ext cx="38608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a:solidFill>
                  <a:srgbClr val="FFFF00"/>
                </a:solidFill>
                <a:latin typeface="Comic Sans MS" charset="0"/>
              </a:rPr>
              <a:t>ヨシュア記</a:t>
            </a:r>
          </a:p>
        </p:txBody>
      </p:sp>
      <p:sp>
        <p:nvSpPr>
          <p:cNvPr id="12296" name="Rectangle 8"/>
          <p:cNvSpPr>
            <a:spLocks noChangeArrowheads="1"/>
          </p:cNvSpPr>
          <p:nvPr/>
        </p:nvSpPr>
        <p:spPr bwMode="auto">
          <a:xfrm>
            <a:off x="3570288" y="1574800"/>
            <a:ext cx="202247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エリコ／アイ</a:t>
            </a:r>
          </a:p>
        </p:txBody>
      </p:sp>
      <p:sp>
        <p:nvSpPr>
          <p:cNvPr id="12297" name="Line 9"/>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298" name="Line 10"/>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299" name="Rectangle 11"/>
          <p:cNvSpPr>
            <a:spLocks noChangeArrowheads="1"/>
          </p:cNvSpPr>
          <p:nvPr/>
        </p:nvSpPr>
        <p:spPr bwMode="auto">
          <a:xfrm>
            <a:off x="3463925" y="2065338"/>
            <a:ext cx="2200275" cy="515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土地を分ける</a:t>
            </a:r>
          </a:p>
        </p:txBody>
      </p:sp>
      <p:sp>
        <p:nvSpPr>
          <p:cNvPr id="12300" name="Text Box 12"/>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latin typeface="Comic Sans MS" charset="0"/>
              </a:rPr>
              <a:t> </a:t>
            </a:r>
          </a:p>
        </p:txBody>
      </p:sp>
      <p:sp>
        <p:nvSpPr>
          <p:cNvPr id="12301" name="Rectangle 13"/>
          <p:cNvSpPr>
            <a:spLocks noChangeArrowheads="1"/>
          </p:cNvSpPr>
          <p:nvPr/>
        </p:nvSpPr>
        <p:spPr bwMode="auto">
          <a:xfrm>
            <a:off x="8172450" y="6532563"/>
            <a:ext cx="336550"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10</a:t>
            </a:r>
          </a:p>
        </p:txBody>
      </p:sp>
      <p:sp>
        <p:nvSpPr>
          <p:cNvPr id="12302" name="Text Box 14"/>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a:solidFill>
                  <a:srgbClr val="FFFFFF"/>
                </a:solidFill>
              </a:rPr>
              <a:t>Handbook pg. 42-45</a:t>
            </a:r>
          </a:p>
        </p:txBody>
      </p:sp>
      <p:sp>
        <p:nvSpPr>
          <p:cNvPr id="12303" name="Rectangle 15"/>
          <p:cNvSpPr>
            <a:spLocks noChangeArrowheads="1"/>
          </p:cNvSpPr>
          <p:nvPr/>
        </p:nvSpPr>
        <p:spPr bwMode="auto">
          <a:xfrm>
            <a:off x="376238" y="331788"/>
            <a:ext cx="8340725" cy="6132512"/>
          </a:xfrm>
          <a:prstGeom prst="rect">
            <a:avLst/>
          </a:prstGeom>
          <a:noFill/>
          <a:ln w="12708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21521" name="Group 16"/>
          <p:cNvGrpSpPr>
            <a:grpSpLocks/>
          </p:cNvGrpSpPr>
          <p:nvPr/>
        </p:nvGrpSpPr>
        <p:grpSpPr bwMode="auto">
          <a:xfrm>
            <a:off x="152400" y="2305050"/>
            <a:ext cx="3138488" cy="1933575"/>
            <a:chOff x="96" y="1452"/>
            <a:chExt cx="1977" cy="1218"/>
          </a:xfrm>
        </p:grpSpPr>
        <p:sp>
          <p:nvSpPr>
            <p:cNvPr id="12305" name="Rectangle 17"/>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06" name="Rectangle 18"/>
            <p:cNvSpPr>
              <a:spLocks noChangeArrowheads="1"/>
            </p:cNvSpPr>
            <p:nvPr/>
          </p:nvSpPr>
          <p:spPr bwMode="auto">
            <a:xfrm>
              <a:off x="163" y="148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2307" name="Rectangle 19"/>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08" name="AutoShape 20"/>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09" name="Rectangle 21"/>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10" name="Rectangle 22"/>
            <p:cNvSpPr>
              <a:spLocks noChangeArrowheads="1"/>
            </p:cNvSpPr>
            <p:nvPr/>
          </p:nvSpPr>
          <p:spPr bwMode="auto">
            <a:xfrm>
              <a:off x="327" y="1463"/>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2311" name="Line 23"/>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12" name="Line 24"/>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13" name="Rectangle 25"/>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14" name="Rectangle 26"/>
            <p:cNvSpPr>
              <a:spLocks noChangeArrowheads="1"/>
            </p:cNvSpPr>
            <p:nvPr/>
          </p:nvSpPr>
          <p:spPr bwMode="auto">
            <a:xfrm>
              <a:off x="307" y="163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2315" name="Rectangle 27"/>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16" name="AutoShape 28"/>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17" name="Rectangle 29"/>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18" name="Rectangle 30"/>
            <p:cNvSpPr>
              <a:spLocks noChangeArrowheads="1"/>
            </p:cNvSpPr>
            <p:nvPr/>
          </p:nvSpPr>
          <p:spPr bwMode="auto">
            <a:xfrm>
              <a:off x="319" y="1606"/>
              <a:ext cx="51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2319" name="Line 31"/>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20" name="Line 32"/>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21" name="Rectangle 33"/>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22" name="Rectangle 34"/>
            <p:cNvSpPr>
              <a:spLocks noChangeArrowheads="1"/>
            </p:cNvSpPr>
            <p:nvPr/>
          </p:nvSpPr>
          <p:spPr bwMode="auto">
            <a:xfrm>
              <a:off x="449" y="1772"/>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2323" name="Rectangle 35"/>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24" name="AutoShape 36"/>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25" name="Rectangle 37"/>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26" name="Rectangle 38"/>
            <p:cNvSpPr>
              <a:spLocks noChangeArrowheads="1"/>
            </p:cNvSpPr>
            <p:nvPr/>
          </p:nvSpPr>
          <p:spPr bwMode="auto">
            <a:xfrm>
              <a:off x="624" y="1751"/>
              <a:ext cx="27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2327" name="Line 39"/>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28" name="Line 40"/>
            <p:cNvSpPr>
              <a:spLocks noChangeShapeType="1"/>
            </p:cNvSpPr>
            <p:nvPr/>
          </p:nvSpPr>
          <p:spPr bwMode="auto">
            <a:xfrm>
              <a:off x="1166" y="1904"/>
              <a:ext cx="439"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29" name="Rectangle 41"/>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0" name="AutoShape 42"/>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1" name="Rectangle 43"/>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2" name="Rectangle 44"/>
            <p:cNvSpPr>
              <a:spLocks noChangeArrowheads="1"/>
            </p:cNvSpPr>
            <p:nvPr/>
          </p:nvSpPr>
          <p:spPr bwMode="auto">
            <a:xfrm>
              <a:off x="780" y="1896"/>
              <a:ext cx="313"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2333" name="Line 45"/>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34" name="Line 46"/>
            <p:cNvSpPr>
              <a:spLocks noChangeShapeType="1"/>
            </p:cNvSpPr>
            <p:nvPr/>
          </p:nvSpPr>
          <p:spPr bwMode="auto">
            <a:xfrm>
              <a:off x="1354" y="2065"/>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2335" name="Rectangle 47"/>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6" name="AutoShape 48"/>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7" name="Rectangle 49"/>
            <p:cNvSpPr>
              <a:spLocks noChangeArrowheads="1"/>
            </p:cNvSpPr>
            <p:nvPr/>
          </p:nvSpPr>
          <p:spPr bwMode="auto">
            <a:xfrm>
              <a:off x="731" y="2221"/>
              <a:ext cx="961" cy="40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2338" name="Rectangle 50"/>
            <p:cNvSpPr>
              <a:spLocks noChangeArrowheads="1"/>
            </p:cNvSpPr>
            <p:nvPr/>
          </p:nvSpPr>
          <p:spPr bwMode="auto">
            <a:xfrm>
              <a:off x="877" y="2031"/>
              <a:ext cx="378"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2339" name="Line 51"/>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2340" name="Rectangle 52"/>
          <p:cNvSpPr>
            <a:spLocks noChangeArrowheads="1"/>
          </p:cNvSpPr>
          <p:nvPr/>
        </p:nvSpPr>
        <p:spPr bwMode="auto">
          <a:xfrm>
            <a:off x="4832350" y="1027113"/>
            <a:ext cx="2339975" cy="393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1A0004"/>
                </a:solidFill>
              </a:rPr>
              <a:t>紀元前</a:t>
            </a:r>
            <a:r>
              <a:rPr lang="en-US" sz="2000" b="0">
                <a:solidFill>
                  <a:srgbClr val="1A0004"/>
                </a:solidFill>
              </a:rPr>
              <a:t>1500</a:t>
            </a:r>
            <a:r>
              <a:rPr lang="ja-JP" sz="2000" b="0">
                <a:solidFill>
                  <a:srgbClr val="1A0004"/>
                </a:solidFill>
              </a:rPr>
              <a:t>年ごろ</a:t>
            </a:r>
          </a:p>
        </p:txBody>
      </p:sp>
      <p:sp>
        <p:nvSpPr>
          <p:cNvPr id="12341" name="Text Box 53"/>
          <p:cNvSpPr txBox="1">
            <a:spLocks noChangeArrowheads="1"/>
          </p:cNvSpPr>
          <p:nvPr/>
        </p:nvSpPr>
        <p:spPr bwMode="auto">
          <a:xfrm>
            <a:off x="8574088" y="646906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2340"/>
                                        </p:tgtEl>
                                        <p:attrNameLst>
                                          <p:attrName>style.visibility</p:attrName>
                                        </p:attrNameLst>
                                      </p:cBhvr>
                                      <p:to>
                                        <p:strVal val="visible"/>
                                      </p:to>
                                    </p:set>
                                    <p:anim calcmode="lin" valueType="num">
                                      <p:cBhvr additive="repl">
                                        <p:cTn id="7" dur="500" fill="hold"/>
                                        <p:tgtEl>
                                          <p:spTgt spid="12340"/>
                                        </p:tgtEl>
                                        <p:attrNameLst>
                                          <p:attrName>ppt_x</p:attrName>
                                        </p:attrNameLst>
                                      </p:cBhvr>
                                      <p:tavLst>
                                        <p:tav tm="100000">
                                          <p:val>
                                            <p:strVal val="#ppt_x-#ppt_w/2"/>
                                          </p:val>
                                        </p:tav>
                                        <p:tav>
                                          <p:val>
                                            <p:strVal val="#ppt_x"/>
                                          </p:val>
                                        </p:tav>
                                      </p:tavLst>
                                    </p:anim>
                                    <p:anim calcmode="lin" valueType="num">
                                      <p:cBhvr additive="repl">
                                        <p:cTn id="8" dur="500" fill="hold"/>
                                        <p:tgtEl>
                                          <p:spTgt spid="12340"/>
                                        </p:tgtEl>
                                        <p:attrNameLst>
                                          <p:attrName>ppt_y</p:attrName>
                                        </p:attrNameLst>
                                      </p:cBhvr>
                                      <p:tavLst>
                                        <p:tav tm="100000">
                                          <p:val>
                                            <p:strVal val="#ppt_y"/>
                                          </p:val>
                                        </p:tav>
                                        <p:tav>
                                          <p:val>
                                            <p:strVal val="#ppt_y"/>
                                          </p:val>
                                        </p:tav>
                                      </p:tavLst>
                                    </p:anim>
                                    <p:anim calcmode="lin" valueType="num">
                                      <p:cBhvr additive="repl">
                                        <p:cTn id="9" dur="500" fill="hold"/>
                                        <p:tgtEl>
                                          <p:spTgt spid="12340"/>
                                        </p:tgtEl>
                                        <p:attrNameLst>
                                          <p:attrName>ppt_w</p:attrName>
                                        </p:attrNameLst>
                                      </p:cBhvr>
                                      <p:tavLst>
                                        <p:tav tm="100000">
                                          <p:val>
                                            <p:fltVal val="0"/>
                                          </p:val>
                                        </p:tav>
                                        <p:tav>
                                          <p:val>
                                            <p:strVal val="#ppt_w"/>
                                          </p:val>
                                        </p:tav>
                                      </p:tavLst>
                                    </p:anim>
                                    <p:anim calcmode="lin" valueType="num">
                                      <p:cBhvr additive="repl">
                                        <p:cTn id="10" dur="500" fill="hold"/>
                                        <p:tgtEl>
                                          <p:spTgt spid="12340"/>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2296"/>
                                        </p:tgtEl>
                                        <p:attrNameLst>
                                          <p:attrName>style.visibility</p:attrName>
                                        </p:attrNameLst>
                                      </p:cBhvr>
                                      <p:to>
                                        <p:strVal val="visible"/>
                                      </p:to>
                                    </p:set>
                                    <p:anim calcmode="lin" valueType="num">
                                      <p:cBhvr additive="repl">
                                        <p:cTn id="15" dur="500" fill="hold"/>
                                        <p:tgtEl>
                                          <p:spTgt spid="12296"/>
                                        </p:tgtEl>
                                        <p:attrNameLst>
                                          <p:attrName>ppt_x</p:attrName>
                                        </p:attrNameLst>
                                      </p:cBhvr>
                                      <p:tavLst>
                                        <p:tav tm="100000">
                                          <p:val>
                                            <p:strVal val="#ppt_x-#ppt_w/2"/>
                                          </p:val>
                                        </p:tav>
                                        <p:tav>
                                          <p:val>
                                            <p:strVal val="#ppt_x"/>
                                          </p:val>
                                        </p:tav>
                                      </p:tavLst>
                                    </p:anim>
                                    <p:anim calcmode="lin" valueType="num">
                                      <p:cBhvr additive="repl">
                                        <p:cTn id="16" dur="500" fill="hold"/>
                                        <p:tgtEl>
                                          <p:spTgt spid="12296"/>
                                        </p:tgtEl>
                                        <p:attrNameLst>
                                          <p:attrName>ppt_y</p:attrName>
                                        </p:attrNameLst>
                                      </p:cBhvr>
                                      <p:tavLst>
                                        <p:tav tm="100000">
                                          <p:val>
                                            <p:strVal val="#ppt_y"/>
                                          </p:val>
                                        </p:tav>
                                        <p:tav>
                                          <p:val>
                                            <p:strVal val="#ppt_y"/>
                                          </p:val>
                                        </p:tav>
                                      </p:tavLst>
                                    </p:anim>
                                    <p:anim calcmode="lin" valueType="num">
                                      <p:cBhvr additive="repl">
                                        <p:cTn id="17" dur="500" fill="hold"/>
                                        <p:tgtEl>
                                          <p:spTgt spid="12296"/>
                                        </p:tgtEl>
                                        <p:attrNameLst>
                                          <p:attrName>ppt_w</p:attrName>
                                        </p:attrNameLst>
                                      </p:cBhvr>
                                      <p:tavLst>
                                        <p:tav tm="100000">
                                          <p:val>
                                            <p:fltVal val="0"/>
                                          </p:val>
                                        </p:tav>
                                        <p:tav>
                                          <p:val>
                                            <p:strVal val="#ppt_w"/>
                                          </p:val>
                                        </p:tav>
                                      </p:tavLst>
                                    </p:anim>
                                    <p:anim calcmode="lin" valueType="num">
                                      <p:cBhvr additive="repl">
                                        <p:cTn id="18" dur="500" fill="hold"/>
                                        <p:tgtEl>
                                          <p:spTgt spid="12296"/>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2299"/>
                                        </p:tgtEl>
                                        <p:attrNameLst>
                                          <p:attrName>style.visibility</p:attrName>
                                        </p:attrNameLst>
                                      </p:cBhvr>
                                      <p:to>
                                        <p:strVal val="visible"/>
                                      </p:to>
                                    </p:set>
                                    <p:anim calcmode="lin" valueType="num">
                                      <p:cBhvr additive="repl">
                                        <p:cTn id="23" dur="500" fill="hold"/>
                                        <p:tgtEl>
                                          <p:spTgt spid="12299"/>
                                        </p:tgtEl>
                                        <p:attrNameLst>
                                          <p:attrName>ppt_x</p:attrName>
                                        </p:attrNameLst>
                                      </p:cBhvr>
                                      <p:tavLst>
                                        <p:tav tm="100000">
                                          <p:val>
                                            <p:strVal val="#ppt_x-#ppt_w/2"/>
                                          </p:val>
                                        </p:tav>
                                        <p:tav>
                                          <p:val>
                                            <p:strVal val="#ppt_x"/>
                                          </p:val>
                                        </p:tav>
                                      </p:tavLst>
                                    </p:anim>
                                    <p:anim calcmode="lin" valueType="num">
                                      <p:cBhvr additive="repl">
                                        <p:cTn id="24" dur="500" fill="hold"/>
                                        <p:tgtEl>
                                          <p:spTgt spid="12299"/>
                                        </p:tgtEl>
                                        <p:attrNameLst>
                                          <p:attrName>ppt_y</p:attrName>
                                        </p:attrNameLst>
                                      </p:cBhvr>
                                      <p:tavLst>
                                        <p:tav tm="100000">
                                          <p:val>
                                            <p:strVal val="#ppt_y"/>
                                          </p:val>
                                        </p:tav>
                                        <p:tav>
                                          <p:val>
                                            <p:strVal val="#ppt_y"/>
                                          </p:val>
                                        </p:tav>
                                      </p:tavLst>
                                    </p:anim>
                                    <p:anim calcmode="lin" valueType="num">
                                      <p:cBhvr additive="repl">
                                        <p:cTn id="25" dur="500" fill="hold"/>
                                        <p:tgtEl>
                                          <p:spTgt spid="12299"/>
                                        </p:tgtEl>
                                        <p:attrNameLst>
                                          <p:attrName>ppt_w</p:attrName>
                                        </p:attrNameLst>
                                      </p:cBhvr>
                                      <p:tavLst>
                                        <p:tav tm="100000">
                                          <p:val>
                                            <p:fltVal val="0"/>
                                          </p:val>
                                        </p:tav>
                                        <p:tav>
                                          <p:val>
                                            <p:strVal val="#ppt_w"/>
                                          </p:val>
                                        </p:tav>
                                      </p:tavLst>
                                    </p:anim>
                                    <p:anim calcmode="lin" valueType="num">
                                      <p:cBhvr additive="repl">
                                        <p:cTn id="26" dur="500" fill="hold"/>
                                        <p:tgtEl>
                                          <p:spTgt spid="12299"/>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6238" y="322263"/>
            <a:ext cx="8383587" cy="6140450"/>
          </a:xfrm>
          <a:prstGeom prst="rect">
            <a:avLst/>
          </a:prstGeom>
          <a:noFill/>
          <a:ln>
            <a:noFill/>
          </a:ln>
          <a:effectLst/>
          <a:extLst>
            <a:ext uri="{909E8E84-426E-40dd-AFC4-6F175D3DCCD1}">
              <a14:hiddenFill xmlns="" xmlns:a14="http://schemas.microsoft.com/office/drawing/2010/main">
                <a:blipFill dpi="0" rotWithShape="0">
                  <a:blip/>
                  <a:srcRect l="4738" t="3787" r="6252" b="3757"/>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314"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3315" name="Rectangle 3"/>
          <p:cNvSpPr>
            <a:spLocks noChangeArrowheads="1"/>
          </p:cNvSpPr>
          <p:nvPr/>
        </p:nvSpPr>
        <p:spPr bwMode="auto">
          <a:xfrm>
            <a:off x="3149600" y="1384300"/>
            <a:ext cx="2901950" cy="1435100"/>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3316" name="Rectangle 4"/>
          <p:cNvSpPr>
            <a:spLocks noChangeArrowheads="1"/>
          </p:cNvSpPr>
          <p:nvPr/>
        </p:nvSpPr>
        <p:spPr bwMode="auto">
          <a:xfrm>
            <a:off x="3430588" y="973138"/>
            <a:ext cx="1100137"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無政府</a:t>
            </a:r>
          </a:p>
        </p:txBody>
      </p:sp>
      <p:sp>
        <p:nvSpPr>
          <p:cNvPr id="13317" name="Rectangle 5"/>
          <p:cNvSpPr>
            <a:spLocks noChangeArrowheads="1"/>
          </p:cNvSpPr>
          <p:nvPr/>
        </p:nvSpPr>
        <p:spPr bwMode="auto">
          <a:xfrm>
            <a:off x="3455988" y="4859338"/>
            <a:ext cx="24765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18" name="Rectangle 6"/>
          <p:cNvSpPr>
            <a:spLocks noChangeArrowheads="1"/>
          </p:cNvSpPr>
          <p:nvPr/>
        </p:nvSpPr>
        <p:spPr bwMode="auto">
          <a:xfrm>
            <a:off x="4159250" y="1574800"/>
            <a:ext cx="895350"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士師</a:t>
            </a:r>
          </a:p>
        </p:txBody>
      </p:sp>
      <p:sp>
        <p:nvSpPr>
          <p:cNvPr id="13319" name="Rectangle 7"/>
          <p:cNvSpPr>
            <a:spLocks noChangeArrowheads="1"/>
          </p:cNvSpPr>
          <p:nvPr/>
        </p:nvSpPr>
        <p:spPr bwMode="auto">
          <a:xfrm>
            <a:off x="4197350" y="2066925"/>
            <a:ext cx="77628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350</a:t>
            </a:r>
          </a:p>
        </p:txBody>
      </p:sp>
      <p:sp>
        <p:nvSpPr>
          <p:cNvPr id="13320" name="Rectangle 8"/>
          <p:cNvSpPr>
            <a:spLocks noChangeArrowheads="1"/>
          </p:cNvSpPr>
          <p:nvPr/>
        </p:nvSpPr>
        <p:spPr bwMode="auto">
          <a:xfrm>
            <a:off x="3525838" y="2208213"/>
            <a:ext cx="24765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21" name="Text Box 9"/>
          <p:cNvSpPr txBox="1">
            <a:spLocks noChangeArrowheads="1"/>
          </p:cNvSpPr>
          <p:nvPr/>
        </p:nvSpPr>
        <p:spPr bwMode="auto">
          <a:xfrm>
            <a:off x="1778000" y="0"/>
            <a:ext cx="38608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a:solidFill>
                  <a:srgbClr val="FFFF00"/>
                </a:solidFill>
                <a:latin typeface="Comic Sans MS" charset="0"/>
              </a:rPr>
              <a:t>士師記、ルツ記</a:t>
            </a:r>
          </a:p>
        </p:txBody>
      </p:sp>
      <p:sp>
        <p:nvSpPr>
          <p:cNvPr id="13322" name="Line 10"/>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3" name="Line 11"/>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24" name="Text Box 12"/>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latin typeface="Comic Sans MS" charset="0"/>
              </a:rPr>
              <a:t> </a:t>
            </a:r>
          </a:p>
        </p:txBody>
      </p:sp>
      <p:sp>
        <p:nvSpPr>
          <p:cNvPr id="13325" name="Rectangle 13"/>
          <p:cNvSpPr>
            <a:spLocks noChangeArrowheads="1"/>
          </p:cNvSpPr>
          <p:nvPr/>
        </p:nvSpPr>
        <p:spPr bwMode="auto">
          <a:xfrm>
            <a:off x="8175625" y="6532563"/>
            <a:ext cx="336550"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11</a:t>
            </a:r>
          </a:p>
        </p:txBody>
      </p:sp>
      <p:sp>
        <p:nvSpPr>
          <p:cNvPr id="13326" name="Text Box 14"/>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a:solidFill>
                  <a:srgbClr val="FFFFFF"/>
                </a:solidFill>
              </a:rPr>
              <a:t>Handbook pg. 42-45</a:t>
            </a:r>
          </a:p>
        </p:txBody>
      </p:sp>
      <p:sp>
        <p:nvSpPr>
          <p:cNvPr id="13327" name="Rectangle 15"/>
          <p:cNvSpPr>
            <a:spLocks noChangeArrowheads="1"/>
          </p:cNvSpPr>
          <p:nvPr/>
        </p:nvSpPr>
        <p:spPr bwMode="auto">
          <a:xfrm>
            <a:off x="376238" y="331788"/>
            <a:ext cx="8340725" cy="6132512"/>
          </a:xfrm>
          <a:prstGeom prst="rect">
            <a:avLst/>
          </a:prstGeom>
          <a:noFill/>
          <a:ln w="12708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23569" name="Group 16"/>
          <p:cNvGrpSpPr>
            <a:grpSpLocks/>
          </p:cNvGrpSpPr>
          <p:nvPr/>
        </p:nvGrpSpPr>
        <p:grpSpPr bwMode="auto">
          <a:xfrm>
            <a:off x="152400" y="2305050"/>
            <a:ext cx="3351213" cy="2171700"/>
            <a:chOff x="96" y="1452"/>
            <a:chExt cx="2111" cy="1368"/>
          </a:xfrm>
        </p:grpSpPr>
        <p:sp>
          <p:nvSpPr>
            <p:cNvPr id="13329" name="Rectangle 17"/>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0" name="Rectangle 18"/>
            <p:cNvSpPr>
              <a:spLocks noChangeArrowheads="1"/>
            </p:cNvSpPr>
            <p:nvPr/>
          </p:nvSpPr>
          <p:spPr bwMode="auto">
            <a:xfrm>
              <a:off x="163" y="148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3331" name="Rectangle 19"/>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2" name="AutoShape 20"/>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3" name="Rectangle 21"/>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4" name="Rectangle 22"/>
            <p:cNvSpPr>
              <a:spLocks noChangeArrowheads="1"/>
            </p:cNvSpPr>
            <p:nvPr/>
          </p:nvSpPr>
          <p:spPr bwMode="auto">
            <a:xfrm>
              <a:off x="327" y="1463"/>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3335" name="Line 23"/>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36" name="Line 24"/>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37" name="Rectangle 25"/>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38" name="Rectangle 26"/>
            <p:cNvSpPr>
              <a:spLocks noChangeArrowheads="1"/>
            </p:cNvSpPr>
            <p:nvPr/>
          </p:nvSpPr>
          <p:spPr bwMode="auto">
            <a:xfrm>
              <a:off x="307" y="163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3339" name="Rectangle 27"/>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0" name="AutoShape 28"/>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1" name="Rectangle 29"/>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2" name="Rectangle 30"/>
            <p:cNvSpPr>
              <a:spLocks noChangeArrowheads="1"/>
            </p:cNvSpPr>
            <p:nvPr/>
          </p:nvSpPr>
          <p:spPr bwMode="auto">
            <a:xfrm>
              <a:off x="319" y="1606"/>
              <a:ext cx="51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3343" name="Line 31"/>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44" name="Line 32"/>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45" name="Rectangle 33"/>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6" name="Rectangle 34"/>
            <p:cNvSpPr>
              <a:spLocks noChangeArrowheads="1"/>
            </p:cNvSpPr>
            <p:nvPr/>
          </p:nvSpPr>
          <p:spPr bwMode="auto">
            <a:xfrm>
              <a:off x="449" y="1772"/>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3347" name="Rectangle 35"/>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8" name="AutoShape 36"/>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49" name="Rectangle 37"/>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0" name="Rectangle 38"/>
            <p:cNvSpPr>
              <a:spLocks noChangeArrowheads="1"/>
            </p:cNvSpPr>
            <p:nvPr/>
          </p:nvSpPr>
          <p:spPr bwMode="auto">
            <a:xfrm>
              <a:off x="624" y="1751"/>
              <a:ext cx="27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3351" name="Line 39"/>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52" name="Rectangle 40"/>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3" name="AutoShape 41"/>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4" name="Rectangle 42"/>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5" name="Rectangle 43"/>
            <p:cNvSpPr>
              <a:spLocks noChangeArrowheads="1"/>
            </p:cNvSpPr>
            <p:nvPr/>
          </p:nvSpPr>
          <p:spPr bwMode="auto">
            <a:xfrm>
              <a:off x="780" y="1896"/>
              <a:ext cx="313"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3356" name="Line 44"/>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57" name="Rectangle 45"/>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8" name="AutoShape 46"/>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59" name="Rectangle 47"/>
            <p:cNvSpPr>
              <a:spLocks noChangeArrowheads="1"/>
            </p:cNvSpPr>
            <p:nvPr/>
          </p:nvSpPr>
          <p:spPr bwMode="auto">
            <a:xfrm>
              <a:off x="731" y="2237"/>
              <a:ext cx="961"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60" name="Rectangle 48"/>
            <p:cNvSpPr>
              <a:spLocks noChangeArrowheads="1"/>
            </p:cNvSpPr>
            <p:nvPr/>
          </p:nvSpPr>
          <p:spPr bwMode="auto">
            <a:xfrm>
              <a:off x="877" y="2031"/>
              <a:ext cx="378"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3361" name="Line 49"/>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3362" name="Rectangle 50"/>
            <p:cNvSpPr>
              <a:spLocks noChangeArrowheads="1"/>
            </p:cNvSpPr>
            <p:nvPr/>
          </p:nvSpPr>
          <p:spPr bwMode="auto">
            <a:xfrm>
              <a:off x="845" y="235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63" name="AutoShape 51"/>
            <p:cNvSpPr>
              <a:spLocks noChangeArrowheads="1"/>
            </p:cNvSpPr>
            <p:nvPr/>
          </p:nvSpPr>
          <p:spPr bwMode="auto">
            <a:xfrm>
              <a:off x="845" y="2162"/>
              <a:ext cx="800" cy="588"/>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64" name="Rectangle 52"/>
            <p:cNvSpPr>
              <a:spLocks noChangeArrowheads="1"/>
            </p:cNvSpPr>
            <p:nvPr/>
          </p:nvSpPr>
          <p:spPr bwMode="auto">
            <a:xfrm>
              <a:off x="865" y="237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3365" name="Rectangle 53"/>
            <p:cNvSpPr>
              <a:spLocks noChangeArrowheads="1"/>
            </p:cNvSpPr>
            <p:nvPr/>
          </p:nvSpPr>
          <p:spPr bwMode="auto">
            <a:xfrm>
              <a:off x="1034" y="2177"/>
              <a:ext cx="339"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無政府</a:t>
              </a:r>
            </a:p>
          </p:txBody>
        </p:sp>
        <p:sp>
          <p:nvSpPr>
            <p:cNvPr id="13366" name="Line 54"/>
            <p:cNvSpPr>
              <a:spLocks noChangeShapeType="1"/>
            </p:cNvSpPr>
            <p:nvPr/>
          </p:nvSpPr>
          <p:spPr bwMode="auto">
            <a:xfrm>
              <a:off x="845" y="2312"/>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3367" name="Rectangle 55"/>
          <p:cNvSpPr>
            <a:spLocks noChangeArrowheads="1"/>
          </p:cNvSpPr>
          <p:nvPr/>
        </p:nvSpPr>
        <p:spPr bwMode="auto">
          <a:xfrm>
            <a:off x="4773613" y="1017588"/>
            <a:ext cx="2339975" cy="393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rPr>
              <a:t>紀元前</a:t>
            </a:r>
            <a:r>
              <a:rPr lang="en-US" sz="2000" b="0">
                <a:solidFill>
                  <a:srgbClr val="FFFFFF"/>
                </a:solidFill>
              </a:rPr>
              <a:t>1000</a:t>
            </a:r>
            <a:r>
              <a:rPr lang="ja-JP" sz="2000" b="0">
                <a:solidFill>
                  <a:srgbClr val="FFFFFF"/>
                </a:solidFill>
              </a:rPr>
              <a:t>年ごろ</a:t>
            </a:r>
          </a:p>
        </p:txBody>
      </p:sp>
      <p:sp>
        <p:nvSpPr>
          <p:cNvPr id="13368" name="Text Box 56"/>
          <p:cNvSpPr txBox="1">
            <a:spLocks noChangeArrowheads="1"/>
          </p:cNvSpPr>
          <p:nvPr/>
        </p:nvSpPr>
        <p:spPr bwMode="auto">
          <a:xfrm>
            <a:off x="8577263" y="646588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3367"/>
                                        </p:tgtEl>
                                        <p:attrNameLst>
                                          <p:attrName>style.visibility</p:attrName>
                                        </p:attrNameLst>
                                      </p:cBhvr>
                                      <p:to>
                                        <p:strVal val="visible"/>
                                      </p:to>
                                    </p:set>
                                    <p:anim calcmode="lin" valueType="num">
                                      <p:cBhvr additive="repl">
                                        <p:cTn id="7" dur="500" fill="hold"/>
                                        <p:tgtEl>
                                          <p:spTgt spid="13367"/>
                                        </p:tgtEl>
                                        <p:attrNameLst>
                                          <p:attrName>ppt_x</p:attrName>
                                        </p:attrNameLst>
                                      </p:cBhvr>
                                      <p:tavLst>
                                        <p:tav tm="100000">
                                          <p:val>
                                            <p:strVal val="#ppt_x-#ppt_w/2"/>
                                          </p:val>
                                        </p:tav>
                                        <p:tav>
                                          <p:val>
                                            <p:strVal val="#ppt_x"/>
                                          </p:val>
                                        </p:tav>
                                      </p:tavLst>
                                    </p:anim>
                                    <p:anim calcmode="lin" valueType="num">
                                      <p:cBhvr additive="repl">
                                        <p:cTn id="8" dur="500" fill="hold"/>
                                        <p:tgtEl>
                                          <p:spTgt spid="13367"/>
                                        </p:tgtEl>
                                        <p:attrNameLst>
                                          <p:attrName>ppt_y</p:attrName>
                                        </p:attrNameLst>
                                      </p:cBhvr>
                                      <p:tavLst>
                                        <p:tav tm="100000">
                                          <p:val>
                                            <p:strVal val="#ppt_y"/>
                                          </p:val>
                                        </p:tav>
                                        <p:tav>
                                          <p:val>
                                            <p:strVal val="#ppt_y"/>
                                          </p:val>
                                        </p:tav>
                                      </p:tavLst>
                                    </p:anim>
                                    <p:anim calcmode="lin" valueType="num">
                                      <p:cBhvr additive="repl">
                                        <p:cTn id="9" dur="500" fill="hold"/>
                                        <p:tgtEl>
                                          <p:spTgt spid="13367"/>
                                        </p:tgtEl>
                                        <p:attrNameLst>
                                          <p:attrName>ppt_w</p:attrName>
                                        </p:attrNameLst>
                                      </p:cBhvr>
                                      <p:tavLst>
                                        <p:tav tm="100000">
                                          <p:val>
                                            <p:fltVal val="0"/>
                                          </p:val>
                                        </p:tav>
                                        <p:tav>
                                          <p:val>
                                            <p:strVal val="#ppt_w"/>
                                          </p:val>
                                        </p:tav>
                                      </p:tavLst>
                                    </p:anim>
                                    <p:anim calcmode="lin" valueType="num">
                                      <p:cBhvr additive="repl">
                                        <p:cTn id="10" dur="500" fill="hold"/>
                                        <p:tgtEl>
                                          <p:spTgt spid="13367"/>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3318"/>
                                        </p:tgtEl>
                                        <p:attrNameLst>
                                          <p:attrName>style.visibility</p:attrName>
                                        </p:attrNameLst>
                                      </p:cBhvr>
                                      <p:to>
                                        <p:strVal val="visible"/>
                                      </p:to>
                                    </p:set>
                                    <p:anim calcmode="lin" valueType="num">
                                      <p:cBhvr additive="repl">
                                        <p:cTn id="15" dur="500" fill="hold"/>
                                        <p:tgtEl>
                                          <p:spTgt spid="13318"/>
                                        </p:tgtEl>
                                        <p:attrNameLst>
                                          <p:attrName>ppt_x</p:attrName>
                                        </p:attrNameLst>
                                      </p:cBhvr>
                                      <p:tavLst>
                                        <p:tav tm="100000">
                                          <p:val>
                                            <p:strVal val="#ppt_x-#ppt_w/2"/>
                                          </p:val>
                                        </p:tav>
                                        <p:tav>
                                          <p:val>
                                            <p:strVal val="#ppt_x"/>
                                          </p:val>
                                        </p:tav>
                                      </p:tavLst>
                                    </p:anim>
                                    <p:anim calcmode="lin" valueType="num">
                                      <p:cBhvr additive="repl">
                                        <p:cTn id="16" dur="500" fill="hold"/>
                                        <p:tgtEl>
                                          <p:spTgt spid="13318"/>
                                        </p:tgtEl>
                                        <p:attrNameLst>
                                          <p:attrName>ppt_y</p:attrName>
                                        </p:attrNameLst>
                                      </p:cBhvr>
                                      <p:tavLst>
                                        <p:tav tm="100000">
                                          <p:val>
                                            <p:strVal val="#ppt_y"/>
                                          </p:val>
                                        </p:tav>
                                        <p:tav>
                                          <p:val>
                                            <p:strVal val="#ppt_y"/>
                                          </p:val>
                                        </p:tav>
                                      </p:tavLst>
                                    </p:anim>
                                    <p:anim calcmode="lin" valueType="num">
                                      <p:cBhvr additive="repl">
                                        <p:cTn id="17" dur="500" fill="hold"/>
                                        <p:tgtEl>
                                          <p:spTgt spid="13318"/>
                                        </p:tgtEl>
                                        <p:attrNameLst>
                                          <p:attrName>ppt_w</p:attrName>
                                        </p:attrNameLst>
                                      </p:cBhvr>
                                      <p:tavLst>
                                        <p:tav tm="100000">
                                          <p:val>
                                            <p:fltVal val="0"/>
                                          </p:val>
                                        </p:tav>
                                        <p:tav>
                                          <p:val>
                                            <p:strVal val="#ppt_w"/>
                                          </p:val>
                                        </p:tav>
                                      </p:tavLst>
                                    </p:anim>
                                    <p:anim calcmode="lin" valueType="num">
                                      <p:cBhvr additive="repl">
                                        <p:cTn id="18" dur="500" fill="hold"/>
                                        <p:tgtEl>
                                          <p:spTgt spid="13318"/>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3319"/>
                                        </p:tgtEl>
                                        <p:attrNameLst>
                                          <p:attrName>style.visibility</p:attrName>
                                        </p:attrNameLst>
                                      </p:cBhvr>
                                      <p:to>
                                        <p:strVal val="visible"/>
                                      </p:to>
                                    </p:set>
                                    <p:anim calcmode="lin" valueType="num">
                                      <p:cBhvr additive="repl">
                                        <p:cTn id="23" dur="500" fill="hold"/>
                                        <p:tgtEl>
                                          <p:spTgt spid="13319"/>
                                        </p:tgtEl>
                                        <p:attrNameLst>
                                          <p:attrName>ppt_x</p:attrName>
                                        </p:attrNameLst>
                                      </p:cBhvr>
                                      <p:tavLst>
                                        <p:tav tm="100000">
                                          <p:val>
                                            <p:strVal val="#ppt_x-#ppt_w/2"/>
                                          </p:val>
                                        </p:tav>
                                        <p:tav>
                                          <p:val>
                                            <p:strVal val="#ppt_x"/>
                                          </p:val>
                                        </p:tav>
                                      </p:tavLst>
                                    </p:anim>
                                    <p:anim calcmode="lin" valueType="num">
                                      <p:cBhvr additive="repl">
                                        <p:cTn id="24" dur="500" fill="hold"/>
                                        <p:tgtEl>
                                          <p:spTgt spid="13319"/>
                                        </p:tgtEl>
                                        <p:attrNameLst>
                                          <p:attrName>ppt_y</p:attrName>
                                        </p:attrNameLst>
                                      </p:cBhvr>
                                      <p:tavLst>
                                        <p:tav tm="100000">
                                          <p:val>
                                            <p:strVal val="#ppt_y"/>
                                          </p:val>
                                        </p:tav>
                                        <p:tav>
                                          <p:val>
                                            <p:strVal val="#ppt_y"/>
                                          </p:val>
                                        </p:tav>
                                      </p:tavLst>
                                    </p:anim>
                                    <p:anim calcmode="lin" valueType="num">
                                      <p:cBhvr additive="repl">
                                        <p:cTn id="25" dur="500" fill="hold"/>
                                        <p:tgtEl>
                                          <p:spTgt spid="13319"/>
                                        </p:tgtEl>
                                        <p:attrNameLst>
                                          <p:attrName>ppt_w</p:attrName>
                                        </p:attrNameLst>
                                      </p:cBhvr>
                                      <p:tavLst>
                                        <p:tav tm="100000">
                                          <p:val>
                                            <p:fltVal val="0"/>
                                          </p:val>
                                        </p:tav>
                                        <p:tav>
                                          <p:val>
                                            <p:strVal val="#ppt_w"/>
                                          </p:val>
                                        </p:tav>
                                      </p:tavLst>
                                    </p:anim>
                                    <p:anim calcmode="lin" valueType="num">
                                      <p:cBhvr additive="repl">
                                        <p:cTn id="26" dur="500" fill="hold"/>
                                        <p:tgtEl>
                                          <p:spTgt spid="13319"/>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81" r="-102"/>
          <a:stretch>
            <a:fillRect/>
          </a:stretch>
        </p:blipFill>
        <p:spPr bwMode="auto">
          <a:xfrm>
            <a:off x="373063" y="309563"/>
            <a:ext cx="8340725" cy="6146800"/>
          </a:xfrm>
          <a:prstGeom prst="rect">
            <a:avLst/>
          </a:prstGeom>
          <a:noFill/>
          <a:ln>
            <a:noFill/>
          </a:ln>
          <a:effectLst/>
          <a:extLst>
            <a:ext uri="{909E8E84-426E-40dd-AFC4-6F175D3DCCD1}">
              <a14:hiddenFill xmlns="" xmlns:a14="http://schemas.microsoft.com/office/drawing/2010/main">
                <a:blipFill dpi="0" rotWithShape="0">
                  <a:blip/>
                  <a:srcRect l="-81" r="-102"/>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4338"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4339" name="Rectangle 3"/>
          <p:cNvSpPr>
            <a:spLocks noChangeArrowheads="1"/>
          </p:cNvSpPr>
          <p:nvPr/>
        </p:nvSpPr>
        <p:spPr bwMode="auto">
          <a:xfrm>
            <a:off x="3149600" y="1384300"/>
            <a:ext cx="2901950" cy="4657725"/>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4340" name="Rectangle 4"/>
          <p:cNvSpPr>
            <a:spLocks noChangeArrowheads="1"/>
          </p:cNvSpPr>
          <p:nvPr/>
        </p:nvSpPr>
        <p:spPr bwMode="auto">
          <a:xfrm>
            <a:off x="3273425" y="1812925"/>
            <a:ext cx="2606675"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1" name="Rectangle 5"/>
          <p:cNvSpPr>
            <a:spLocks noChangeArrowheads="1"/>
          </p:cNvSpPr>
          <p:nvPr/>
        </p:nvSpPr>
        <p:spPr bwMode="auto">
          <a:xfrm>
            <a:off x="4776788" y="1017588"/>
            <a:ext cx="2339975" cy="393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AFD00"/>
                </a:solidFill>
              </a:rPr>
              <a:t>紀元前</a:t>
            </a:r>
            <a:r>
              <a:rPr lang="en-US" sz="2000" b="0">
                <a:solidFill>
                  <a:srgbClr val="FAFD00"/>
                </a:solidFill>
              </a:rPr>
              <a:t>1000</a:t>
            </a:r>
            <a:r>
              <a:rPr lang="ja-JP" sz="2000" b="0">
                <a:solidFill>
                  <a:srgbClr val="FAFD00"/>
                </a:solidFill>
              </a:rPr>
              <a:t>年ごろ</a:t>
            </a:r>
          </a:p>
        </p:txBody>
      </p:sp>
      <p:sp>
        <p:nvSpPr>
          <p:cNvPr id="14342" name="Rectangle 6"/>
          <p:cNvSpPr>
            <a:spLocks noChangeArrowheads="1"/>
          </p:cNvSpPr>
          <p:nvPr/>
        </p:nvSpPr>
        <p:spPr bwMode="auto">
          <a:xfrm>
            <a:off x="3856038" y="1577975"/>
            <a:ext cx="1544637"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S - D - S</a:t>
            </a:r>
          </a:p>
        </p:txBody>
      </p:sp>
      <p:sp>
        <p:nvSpPr>
          <p:cNvPr id="14343" name="Rectangle 7"/>
          <p:cNvSpPr>
            <a:spLocks noChangeArrowheads="1"/>
          </p:cNvSpPr>
          <p:nvPr/>
        </p:nvSpPr>
        <p:spPr bwMode="auto">
          <a:xfrm>
            <a:off x="3376613" y="4349750"/>
            <a:ext cx="235902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   20-J    20-R</a:t>
            </a:r>
          </a:p>
        </p:txBody>
      </p:sp>
      <p:sp>
        <p:nvSpPr>
          <p:cNvPr id="14344" name="Rectangle 8"/>
          <p:cNvSpPr>
            <a:spLocks noChangeArrowheads="1"/>
          </p:cNvSpPr>
          <p:nvPr/>
        </p:nvSpPr>
        <p:spPr bwMode="auto">
          <a:xfrm>
            <a:off x="3824288" y="1812925"/>
            <a:ext cx="1428750" cy="5191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5" name="Rectangle 9"/>
          <p:cNvSpPr>
            <a:spLocks noChangeArrowheads="1"/>
          </p:cNvSpPr>
          <p:nvPr/>
        </p:nvSpPr>
        <p:spPr bwMode="auto">
          <a:xfrm>
            <a:off x="3959225" y="3671888"/>
            <a:ext cx="142875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6" name="Rectangle 10"/>
          <p:cNvSpPr>
            <a:spLocks noChangeArrowheads="1"/>
          </p:cNvSpPr>
          <p:nvPr/>
        </p:nvSpPr>
        <p:spPr bwMode="auto">
          <a:xfrm>
            <a:off x="4538663" y="2555875"/>
            <a:ext cx="160337" cy="1160463"/>
          </a:xfrm>
          <a:prstGeom prst="rect">
            <a:avLst/>
          </a:prstGeom>
          <a:solidFill>
            <a:srgbClr val="FFD34A"/>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47" name="Rectangle 11"/>
          <p:cNvSpPr>
            <a:spLocks noChangeArrowheads="1"/>
          </p:cNvSpPr>
          <p:nvPr/>
        </p:nvSpPr>
        <p:spPr bwMode="auto">
          <a:xfrm>
            <a:off x="3130550" y="2055813"/>
            <a:ext cx="2932113" cy="515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14FFB"/>
                </a:solidFill>
                <a:effectLst>
                  <a:outerShdw blurRad="38100" dist="38100" dir="2700000" algn="tl">
                    <a:srgbClr val="000000"/>
                  </a:outerShdw>
                </a:effectLst>
              </a:rPr>
              <a:t>&lt;&lt;&lt;&lt; </a:t>
            </a:r>
            <a:r>
              <a:rPr lang="ja-JP" sz="2800" b="0">
                <a:solidFill>
                  <a:srgbClr val="114FFB"/>
                </a:solidFill>
                <a:effectLst>
                  <a:outerShdw blurRad="38100" dist="38100" dir="2700000" algn="tl">
                    <a:srgbClr val="000000"/>
                  </a:outerShdw>
                </a:effectLst>
              </a:rPr>
              <a:t>分裂 </a:t>
            </a:r>
            <a:r>
              <a:rPr lang="en-US" sz="2800" b="0">
                <a:solidFill>
                  <a:srgbClr val="114FFB"/>
                </a:solidFill>
                <a:effectLst>
                  <a:outerShdw blurRad="38100" dist="38100" dir="2700000" algn="tl">
                    <a:srgbClr val="000000"/>
                  </a:outerShdw>
                </a:effectLst>
              </a:rPr>
              <a:t>&gt;&gt;&gt;&gt;</a:t>
            </a:r>
          </a:p>
        </p:txBody>
      </p:sp>
      <p:sp>
        <p:nvSpPr>
          <p:cNvPr id="14348" name="Line 12"/>
          <p:cNvSpPr>
            <a:spLocks noChangeShapeType="1"/>
          </p:cNvSpPr>
          <p:nvPr/>
        </p:nvSpPr>
        <p:spPr bwMode="auto">
          <a:xfrm>
            <a:off x="4622800" y="3683000"/>
            <a:ext cx="1588" cy="368300"/>
          </a:xfrm>
          <a:prstGeom prst="line">
            <a:avLst/>
          </a:prstGeom>
          <a:noFill/>
          <a:ln w="50760" cap="sq">
            <a:solidFill>
              <a:srgbClr val="FFD34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nvGrpSpPr>
          <p:cNvPr id="14349" name="Group 13"/>
          <p:cNvGrpSpPr>
            <a:grpSpLocks/>
          </p:cNvGrpSpPr>
          <p:nvPr/>
        </p:nvGrpSpPr>
        <p:grpSpPr bwMode="auto">
          <a:xfrm>
            <a:off x="3343275" y="4883150"/>
            <a:ext cx="1863725" cy="958850"/>
            <a:chOff x="2106" y="3076"/>
            <a:chExt cx="1174" cy="604"/>
          </a:xfrm>
        </p:grpSpPr>
        <p:sp>
          <p:nvSpPr>
            <p:cNvPr id="14350" name="Rectangle 14"/>
            <p:cNvSpPr>
              <a:spLocks noChangeArrowheads="1"/>
            </p:cNvSpPr>
            <p:nvPr/>
          </p:nvSpPr>
          <p:spPr bwMode="auto">
            <a:xfrm>
              <a:off x="2106" y="3076"/>
              <a:ext cx="1174" cy="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   200        </a:t>
              </a:r>
            </a:p>
          </p:txBody>
        </p:sp>
        <p:sp>
          <p:nvSpPr>
            <p:cNvPr id="14351" name="Rectangle 15"/>
            <p:cNvSpPr>
              <a:spLocks noChangeArrowheads="1"/>
            </p:cNvSpPr>
            <p:nvPr/>
          </p:nvSpPr>
          <p:spPr bwMode="auto">
            <a:xfrm>
              <a:off x="2106" y="3433"/>
              <a:ext cx="788" cy="2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790015"/>
                  </a:solidFill>
                </a:rPr>
                <a:t>アッシリア</a:t>
              </a:r>
            </a:p>
          </p:txBody>
        </p:sp>
      </p:grpSp>
      <p:grpSp>
        <p:nvGrpSpPr>
          <p:cNvPr id="14352" name="Group 16"/>
          <p:cNvGrpSpPr>
            <a:grpSpLocks/>
          </p:cNvGrpSpPr>
          <p:nvPr/>
        </p:nvGrpSpPr>
        <p:grpSpPr bwMode="auto">
          <a:xfrm>
            <a:off x="4816475" y="4878388"/>
            <a:ext cx="1587500" cy="973137"/>
            <a:chOff x="3034" y="3073"/>
            <a:chExt cx="1000" cy="613"/>
          </a:xfrm>
        </p:grpSpPr>
        <p:sp>
          <p:nvSpPr>
            <p:cNvPr id="14353" name="Rectangle 17"/>
            <p:cNvSpPr>
              <a:spLocks noChangeArrowheads="1"/>
            </p:cNvSpPr>
            <p:nvPr/>
          </p:nvSpPr>
          <p:spPr bwMode="auto">
            <a:xfrm>
              <a:off x="3048" y="3073"/>
              <a:ext cx="987" cy="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350        </a:t>
              </a:r>
            </a:p>
          </p:txBody>
        </p:sp>
        <p:sp>
          <p:nvSpPr>
            <p:cNvPr id="14354" name="Rectangle 18"/>
            <p:cNvSpPr>
              <a:spLocks noChangeArrowheads="1"/>
            </p:cNvSpPr>
            <p:nvPr/>
          </p:nvSpPr>
          <p:spPr bwMode="auto">
            <a:xfrm>
              <a:off x="3034" y="3439"/>
              <a:ext cx="692" cy="2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790015"/>
                  </a:solidFill>
                </a:rPr>
                <a:t>バビロン</a:t>
              </a:r>
            </a:p>
          </p:txBody>
        </p:sp>
      </p:grpSp>
      <p:sp>
        <p:nvSpPr>
          <p:cNvPr id="14355" name="Rectangle 19"/>
          <p:cNvSpPr>
            <a:spLocks noChangeArrowheads="1"/>
          </p:cNvSpPr>
          <p:nvPr/>
        </p:nvSpPr>
        <p:spPr bwMode="auto">
          <a:xfrm>
            <a:off x="3638550" y="3448050"/>
            <a:ext cx="1865313"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10           2</a:t>
            </a:r>
          </a:p>
        </p:txBody>
      </p:sp>
      <p:sp>
        <p:nvSpPr>
          <p:cNvPr id="14356" name="Rectangle 20"/>
          <p:cNvSpPr>
            <a:spLocks noChangeArrowheads="1"/>
          </p:cNvSpPr>
          <p:nvPr/>
        </p:nvSpPr>
        <p:spPr bwMode="auto">
          <a:xfrm>
            <a:off x="3068638" y="2530475"/>
            <a:ext cx="3898900"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 </a:t>
            </a:r>
            <a:r>
              <a:rPr lang="ja-JP" sz="2800" b="0">
                <a:solidFill>
                  <a:srgbClr val="790015"/>
                </a:solidFill>
              </a:rPr>
              <a:t>　　北  　　　南</a:t>
            </a:r>
          </a:p>
        </p:txBody>
      </p:sp>
      <p:sp>
        <p:nvSpPr>
          <p:cNvPr id="14357" name="Rectangle 21"/>
          <p:cNvSpPr>
            <a:spLocks noChangeArrowheads="1"/>
          </p:cNvSpPr>
          <p:nvPr/>
        </p:nvSpPr>
        <p:spPr bwMode="auto">
          <a:xfrm>
            <a:off x="3101975" y="2978150"/>
            <a:ext cx="2508250"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イスラエル  　ユダ</a:t>
            </a:r>
          </a:p>
        </p:txBody>
      </p:sp>
      <p:sp>
        <p:nvSpPr>
          <p:cNvPr id="14358" name="Text Box 22"/>
          <p:cNvSpPr txBox="1">
            <a:spLocks noChangeArrowheads="1"/>
          </p:cNvSpPr>
          <p:nvPr/>
        </p:nvSpPr>
        <p:spPr bwMode="auto">
          <a:xfrm>
            <a:off x="1790700" y="0"/>
            <a:ext cx="38608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a:solidFill>
                  <a:srgbClr val="FFFF00"/>
                </a:solidFill>
                <a:latin typeface="Comic Sans MS" charset="0"/>
              </a:rPr>
              <a:t>サムエル記第一～歴代誌第二</a:t>
            </a:r>
          </a:p>
        </p:txBody>
      </p:sp>
      <p:sp>
        <p:nvSpPr>
          <p:cNvPr id="14359" name="Line 23"/>
          <p:cNvSpPr>
            <a:spLocks noChangeShapeType="1"/>
          </p:cNvSpPr>
          <p:nvPr/>
        </p:nvSpPr>
        <p:spPr bwMode="auto">
          <a:xfrm>
            <a:off x="3343275" y="38846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0" name="Line 24"/>
          <p:cNvSpPr>
            <a:spLocks noChangeShapeType="1"/>
          </p:cNvSpPr>
          <p:nvPr/>
        </p:nvSpPr>
        <p:spPr bwMode="auto">
          <a:xfrm>
            <a:off x="3376613" y="43418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1" name="Line 25"/>
          <p:cNvSpPr>
            <a:spLocks noChangeShapeType="1"/>
          </p:cNvSpPr>
          <p:nvPr/>
        </p:nvSpPr>
        <p:spPr bwMode="auto">
          <a:xfrm>
            <a:off x="3376613" y="481012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2" name="Line 26"/>
          <p:cNvSpPr>
            <a:spLocks noChangeShapeType="1"/>
          </p:cNvSpPr>
          <p:nvPr/>
        </p:nvSpPr>
        <p:spPr bwMode="auto">
          <a:xfrm>
            <a:off x="3343275" y="34290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3" name="Line 27"/>
          <p:cNvSpPr>
            <a:spLocks noChangeShapeType="1"/>
          </p:cNvSpPr>
          <p:nvPr/>
        </p:nvSpPr>
        <p:spPr bwMode="auto">
          <a:xfrm>
            <a:off x="3343275" y="29702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4" name="Line 28"/>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5" name="Line 29"/>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6" name="Line 30"/>
          <p:cNvSpPr>
            <a:spLocks noChangeShapeType="1"/>
          </p:cNvSpPr>
          <p:nvPr/>
        </p:nvSpPr>
        <p:spPr bwMode="auto">
          <a:xfrm>
            <a:off x="3351213" y="531812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67" name="Line 31"/>
          <p:cNvSpPr>
            <a:spLocks noChangeShapeType="1"/>
          </p:cNvSpPr>
          <p:nvPr/>
        </p:nvSpPr>
        <p:spPr bwMode="auto">
          <a:xfrm>
            <a:off x="3351213" y="581342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nvGrpSpPr>
          <p:cNvPr id="25629" name="Group 32"/>
          <p:cNvGrpSpPr>
            <a:grpSpLocks/>
          </p:cNvGrpSpPr>
          <p:nvPr/>
        </p:nvGrpSpPr>
        <p:grpSpPr bwMode="auto">
          <a:xfrm>
            <a:off x="4635500" y="2622550"/>
            <a:ext cx="58738" cy="3360738"/>
            <a:chOff x="2920" y="1652"/>
            <a:chExt cx="37" cy="2117"/>
          </a:xfrm>
        </p:grpSpPr>
        <p:sp>
          <p:nvSpPr>
            <p:cNvPr id="14369" name="Line 33"/>
            <p:cNvSpPr>
              <a:spLocks noChangeShapeType="1"/>
            </p:cNvSpPr>
            <p:nvPr/>
          </p:nvSpPr>
          <p:spPr bwMode="auto">
            <a:xfrm>
              <a:off x="2920" y="1652"/>
              <a:ext cx="0" cy="2093"/>
            </a:xfrm>
            <a:prstGeom prst="line">
              <a:avLst/>
            </a:prstGeom>
            <a:noFill/>
            <a:ln w="76320" cap="sq">
              <a:solidFill>
                <a:srgbClr val="FFD34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70" name="Line 34"/>
            <p:cNvSpPr>
              <a:spLocks noChangeShapeType="1"/>
            </p:cNvSpPr>
            <p:nvPr/>
          </p:nvSpPr>
          <p:spPr bwMode="auto">
            <a:xfrm>
              <a:off x="2958" y="1676"/>
              <a:ext cx="0" cy="2093"/>
            </a:xfrm>
            <a:prstGeom prst="line">
              <a:avLst/>
            </a:prstGeom>
            <a:noFill/>
            <a:ln w="76320" cap="sq">
              <a:solidFill>
                <a:srgbClr val="FFD34A"/>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4371" name="Line 35"/>
          <p:cNvSpPr>
            <a:spLocks noChangeShapeType="1"/>
          </p:cNvSpPr>
          <p:nvPr/>
        </p:nvSpPr>
        <p:spPr bwMode="auto">
          <a:xfrm>
            <a:off x="4660900" y="2635250"/>
            <a:ext cx="1588" cy="3340100"/>
          </a:xfrm>
          <a:prstGeom prst="line">
            <a:avLst/>
          </a:prstGeom>
          <a:noFill/>
          <a:ln w="50760" cap="sq">
            <a:solidFill>
              <a:srgbClr val="FC0128"/>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72" name="Rectangle 36"/>
          <p:cNvSpPr>
            <a:spLocks noChangeArrowheads="1"/>
          </p:cNvSpPr>
          <p:nvPr/>
        </p:nvSpPr>
        <p:spPr bwMode="auto">
          <a:xfrm>
            <a:off x="3814763" y="3890963"/>
            <a:ext cx="1887537" cy="515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i="1">
                <a:solidFill>
                  <a:srgbClr val="114FFB"/>
                </a:solidFill>
                <a:effectLst>
                  <a:outerShdw blurRad="38100" dist="38100" dir="2700000" algn="tl">
                    <a:srgbClr val="000000"/>
                  </a:outerShdw>
                </a:effectLst>
              </a:rPr>
              <a:t>預言者たち</a:t>
            </a:r>
          </a:p>
        </p:txBody>
      </p:sp>
      <p:sp>
        <p:nvSpPr>
          <p:cNvPr id="14373" name="Rectangle 37"/>
          <p:cNvSpPr>
            <a:spLocks noChangeArrowheads="1"/>
          </p:cNvSpPr>
          <p:nvPr/>
        </p:nvSpPr>
        <p:spPr bwMode="auto">
          <a:xfrm>
            <a:off x="3446463" y="917575"/>
            <a:ext cx="989012"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 </a:t>
            </a:r>
            <a:r>
              <a:rPr lang="ja-JP" sz="2400" b="0">
                <a:solidFill>
                  <a:srgbClr val="790015"/>
                </a:solidFill>
              </a:rPr>
              <a:t>王制</a:t>
            </a:r>
          </a:p>
        </p:txBody>
      </p:sp>
      <p:sp>
        <p:nvSpPr>
          <p:cNvPr id="14374" name="Text Box 38"/>
          <p:cNvSpPr txBox="1">
            <a:spLocks noChangeArrowheads="1"/>
          </p:cNvSpPr>
          <p:nvPr/>
        </p:nvSpPr>
        <p:spPr bwMode="auto">
          <a:xfrm>
            <a:off x="8705850" y="103188"/>
            <a:ext cx="290513"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latin typeface="Comic Sans MS" charset="0"/>
              </a:rPr>
              <a:t> </a:t>
            </a:r>
          </a:p>
        </p:txBody>
      </p:sp>
      <p:sp>
        <p:nvSpPr>
          <p:cNvPr id="14375" name="Rectangle 39"/>
          <p:cNvSpPr>
            <a:spLocks noChangeArrowheads="1"/>
          </p:cNvSpPr>
          <p:nvPr/>
        </p:nvSpPr>
        <p:spPr bwMode="auto">
          <a:xfrm>
            <a:off x="8178800" y="6532563"/>
            <a:ext cx="336550"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12</a:t>
            </a:r>
          </a:p>
        </p:txBody>
      </p:sp>
      <p:sp>
        <p:nvSpPr>
          <p:cNvPr id="14376" name="Text Box 40"/>
          <p:cNvSpPr txBox="1">
            <a:spLocks noChangeArrowheads="1"/>
          </p:cNvSpPr>
          <p:nvPr/>
        </p:nvSpPr>
        <p:spPr bwMode="auto">
          <a:xfrm>
            <a:off x="6865938" y="6107113"/>
            <a:ext cx="163195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a:solidFill>
                  <a:srgbClr val="FFFFFF"/>
                </a:solidFill>
              </a:rPr>
              <a:t>Handbook pg. 42-45</a:t>
            </a:r>
          </a:p>
        </p:txBody>
      </p:sp>
      <p:sp>
        <p:nvSpPr>
          <p:cNvPr id="14377" name="Rectangle 41"/>
          <p:cNvSpPr>
            <a:spLocks noChangeArrowheads="1"/>
          </p:cNvSpPr>
          <p:nvPr/>
        </p:nvSpPr>
        <p:spPr bwMode="auto">
          <a:xfrm>
            <a:off x="381000" y="292100"/>
            <a:ext cx="8340725" cy="6132513"/>
          </a:xfrm>
          <a:prstGeom prst="rect">
            <a:avLst/>
          </a:prstGeom>
          <a:noFill/>
          <a:ln w="12708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4378" name="Group 42"/>
          <p:cNvGrpSpPr>
            <a:grpSpLocks/>
          </p:cNvGrpSpPr>
          <p:nvPr/>
        </p:nvGrpSpPr>
        <p:grpSpPr bwMode="auto">
          <a:xfrm>
            <a:off x="6348413" y="1173163"/>
            <a:ext cx="1212850" cy="1527175"/>
            <a:chOff x="3999" y="739"/>
            <a:chExt cx="764" cy="962"/>
          </a:xfrm>
        </p:grpSpPr>
        <p:grpSp>
          <p:nvGrpSpPr>
            <p:cNvPr id="25700" name="Group 43"/>
            <p:cNvGrpSpPr>
              <a:grpSpLocks/>
            </p:cNvGrpSpPr>
            <p:nvPr/>
          </p:nvGrpSpPr>
          <p:grpSpPr bwMode="auto">
            <a:xfrm>
              <a:off x="3999" y="739"/>
              <a:ext cx="764" cy="778"/>
              <a:chOff x="3999" y="739"/>
              <a:chExt cx="764" cy="778"/>
            </a:xfrm>
          </p:grpSpPr>
          <p:grpSp>
            <p:nvGrpSpPr>
              <p:cNvPr id="25704" name="Group 45"/>
              <p:cNvGrpSpPr>
                <a:grpSpLocks/>
              </p:cNvGrpSpPr>
              <p:nvPr/>
            </p:nvGrpSpPr>
            <p:grpSpPr bwMode="auto">
              <a:xfrm>
                <a:off x="3999" y="820"/>
                <a:ext cx="764" cy="567"/>
                <a:chOff x="3999" y="820"/>
                <a:chExt cx="764" cy="567"/>
              </a:xfrm>
            </p:grpSpPr>
            <p:sp>
              <p:nvSpPr>
                <p:cNvPr id="14382" name="Freeform 46"/>
                <p:cNvSpPr>
                  <a:spLocks noChangeArrowheads="1"/>
                </p:cNvSpPr>
                <p:nvPr/>
              </p:nvSpPr>
              <p:spPr bwMode="auto">
                <a:xfrm>
                  <a:off x="4019" y="820"/>
                  <a:ext cx="744" cy="100"/>
                </a:xfrm>
                <a:custGeom>
                  <a:avLst/>
                  <a:gdLst>
                    <a:gd name="G0" fmla="*/ 1 38249 38528"/>
                    <a:gd name="G1" fmla="*/ 1 63095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63095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3" name="Freeform 47"/>
                <p:cNvSpPr>
                  <a:spLocks noChangeArrowheads="1"/>
                </p:cNvSpPr>
                <p:nvPr/>
              </p:nvSpPr>
              <p:spPr bwMode="auto">
                <a:xfrm>
                  <a:off x="3999" y="896"/>
                  <a:ext cx="753" cy="49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38249 38528"/>
                    <a:gd name="G71" fmla="*/ 1 63095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4385" name="Freeform 49"/>
              <p:cNvSpPr>
                <a:spLocks noChangeArrowheads="1"/>
              </p:cNvSpPr>
              <p:nvPr/>
            </p:nvSpPr>
            <p:spPr bwMode="auto">
              <a:xfrm>
                <a:off x="4021" y="1397"/>
                <a:ext cx="29" cy="10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6" name="Freeform 50"/>
              <p:cNvSpPr>
                <a:spLocks noChangeArrowheads="1"/>
              </p:cNvSpPr>
              <p:nvPr/>
            </p:nvSpPr>
            <p:spPr bwMode="auto">
              <a:xfrm>
                <a:off x="4028" y="1396"/>
                <a:ext cx="37" cy="121"/>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7" name="Freeform 51"/>
              <p:cNvSpPr>
                <a:spLocks noChangeArrowheads="1"/>
              </p:cNvSpPr>
              <p:nvPr/>
            </p:nvSpPr>
            <p:spPr bwMode="auto">
              <a:xfrm>
                <a:off x="4528" y="1370"/>
                <a:ext cx="53"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38249 38528"/>
                  <a:gd name="G27" fmla="*/ 1 63095 51712"/>
                  <a:gd name="G28" fmla="*/ G27 1 180"/>
                  <a:gd name="G29" fmla="*/ G26 1 G28"/>
                  <a:gd name="G30" fmla="*/ 1 351 2"/>
                  <a:gd name="G31" fmla="+- 336 0 0"/>
                  <a:gd name="G32" fmla="+- 329 0 0"/>
                  <a:gd name="G33" fmla="+- 316 0 0"/>
                  <a:gd name="G34" fmla="+- 287 0 0"/>
                  <a:gd name="G35" fmla="*/ 1 0 51712"/>
                  <a:gd name="G36" fmla="*/ 1 38249 38528"/>
                  <a:gd name="G37" fmla="*/ 1 63095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8" name="Freeform 52"/>
              <p:cNvSpPr>
                <a:spLocks noChangeArrowheads="1"/>
              </p:cNvSpPr>
              <p:nvPr/>
            </p:nvSpPr>
            <p:spPr bwMode="auto">
              <a:xfrm>
                <a:off x="4056" y="744"/>
                <a:ext cx="33"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89" name="Freeform 53"/>
              <p:cNvSpPr>
                <a:spLocks noChangeArrowheads="1"/>
              </p:cNvSpPr>
              <p:nvPr/>
            </p:nvSpPr>
            <p:spPr bwMode="auto">
              <a:xfrm>
                <a:off x="4682" y="739"/>
                <a:ext cx="54" cy="140"/>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25701" name="Group 54"/>
            <p:cNvGrpSpPr>
              <a:grpSpLocks/>
            </p:cNvGrpSpPr>
            <p:nvPr/>
          </p:nvGrpSpPr>
          <p:grpSpPr bwMode="auto">
            <a:xfrm>
              <a:off x="4027" y="837"/>
              <a:ext cx="622" cy="864"/>
              <a:chOff x="4027" y="837"/>
              <a:chExt cx="622" cy="864"/>
            </a:xfrm>
          </p:grpSpPr>
          <p:sp>
            <p:nvSpPr>
              <p:cNvPr id="14391" name="Rectangle 55"/>
              <p:cNvSpPr>
                <a:spLocks noChangeArrowheads="1"/>
              </p:cNvSpPr>
              <p:nvPr/>
            </p:nvSpPr>
            <p:spPr bwMode="auto">
              <a:xfrm>
                <a:off x="4027" y="837"/>
                <a:ext cx="622" cy="4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i="1">
                    <a:solidFill>
                      <a:srgbClr val="FFFFFF"/>
                    </a:solidFill>
                    <a:latin typeface="Kosher-Normal" charset="0"/>
                  </a:rPr>
                  <a:t>DC</a:t>
                </a:r>
              </a:p>
            </p:txBody>
          </p:sp>
          <p:sp>
            <p:nvSpPr>
              <p:cNvPr id="14392" name="Rectangle 56"/>
              <p:cNvSpPr>
                <a:spLocks noChangeArrowheads="1"/>
              </p:cNvSpPr>
              <p:nvPr/>
            </p:nvSpPr>
            <p:spPr bwMode="auto">
              <a:xfrm>
                <a:off x="4044" y="1224"/>
                <a:ext cx="113" cy="4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grpSp>
        <p:nvGrpSpPr>
          <p:cNvPr id="14393" name="Group 57"/>
          <p:cNvGrpSpPr>
            <a:grpSpLocks/>
          </p:cNvGrpSpPr>
          <p:nvPr/>
        </p:nvGrpSpPr>
        <p:grpSpPr bwMode="auto">
          <a:xfrm>
            <a:off x="6361113" y="3578225"/>
            <a:ext cx="1252537" cy="1500188"/>
            <a:chOff x="4007" y="2254"/>
            <a:chExt cx="789" cy="945"/>
          </a:xfrm>
        </p:grpSpPr>
        <p:grpSp>
          <p:nvGrpSpPr>
            <p:cNvPr id="25688" name="Group 58"/>
            <p:cNvGrpSpPr>
              <a:grpSpLocks/>
            </p:cNvGrpSpPr>
            <p:nvPr/>
          </p:nvGrpSpPr>
          <p:grpSpPr bwMode="auto">
            <a:xfrm>
              <a:off x="4033" y="2254"/>
              <a:ext cx="763" cy="779"/>
              <a:chOff x="4033" y="2254"/>
              <a:chExt cx="763" cy="779"/>
            </a:xfrm>
          </p:grpSpPr>
          <p:grpSp>
            <p:nvGrpSpPr>
              <p:cNvPr id="25692" name="Group 60"/>
              <p:cNvGrpSpPr>
                <a:grpSpLocks/>
              </p:cNvGrpSpPr>
              <p:nvPr/>
            </p:nvGrpSpPr>
            <p:grpSpPr bwMode="auto">
              <a:xfrm>
                <a:off x="4033" y="2335"/>
                <a:ext cx="763" cy="567"/>
                <a:chOff x="4033" y="2335"/>
                <a:chExt cx="763" cy="567"/>
              </a:xfrm>
            </p:grpSpPr>
            <p:sp>
              <p:nvSpPr>
                <p:cNvPr id="14397" name="Freeform 61"/>
                <p:cNvSpPr>
                  <a:spLocks noChangeArrowheads="1"/>
                </p:cNvSpPr>
                <p:nvPr/>
              </p:nvSpPr>
              <p:spPr bwMode="auto">
                <a:xfrm>
                  <a:off x="4053" y="2335"/>
                  <a:ext cx="743" cy="100"/>
                </a:xfrm>
                <a:custGeom>
                  <a:avLst/>
                  <a:gdLst>
                    <a:gd name="G0" fmla="*/ 1 38249 38528"/>
                    <a:gd name="G1" fmla="*/ 1 63095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63095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398" name="Freeform 62"/>
                <p:cNvSpPr>
                  <a:spLocks noChangeArrowheads="1"/>
                </p:cNvSpPr>
                <p:nvPr/>
              </p:nvSpPr>
              <p:spPr bwMode="auto">
                <a:xfrm>
                  <a:off x="4033" y="2411"/>
                  <a:ext cx="752" cy="49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38249 38528"/>
                    <a:gd name="G71" fmla="*/ 1 63095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4400" name="Freeform 64"/>
              <p:cNvSpPr>
                <a:spLocks noChangeArrowheads="1"/>
              </p:cNvSpPr>
              <p:nvPr/>
            </p:nvSpPr>
            <p:spPr bwMode="auto">
              <a:xfrm>
                <a:off x="4055" y="2913"/>
                <a:ext cx="29" cy="10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01" name="Freeform 65"/>
              <p:cNvSpPr>
                <a:spLocks noChangeArrowheads="1"/>
              </p:cNvSpPr>
              <p:nvPr/>
            </p:nvSpPr>
            <p:spPr bwMode="auto">
              <a:xfrm>
                <a:off x="4061" y="2912"/>
                <a:ext cx="37" cy="121"/>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02" name="Freeform 66"/>
              <p:cNvSpPr>
                <a:spLocks noChangeArrowheads="1"/>
              </p:cNvSpPr>
              <p:nvPr/>
            </p:nvSpPr>
            <p:spPr bwMode="auto">
              <a:xfrm>
                <a:off x="4562" y="2886"/>
                <a:ext cx="53"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38249 38528"/>
                  <a:gd name="G27" fmla="*/ 1 63095 51712"/>
                  <a:gd name="G28" fmla="*/ G27 1 180"/>
                  <a:gd name="G29" fmla="*/ G26 1 G28"/>
                  <a:gd name="G30" fmla="*/ 1 351 2"/>
                  <a:gd name="G31" fmla="+- 336 0 0"/>
                  <a:gd name="G32" fmla="+- 329 0 0"/>
                  <a:gd name="G33" fmla="+- 316 0 0"/>
                  <a:gd name="G34" fmla="+- 287 0 0"/>
                  <a:gd name="G35" fmla="*/ 1 0 51712"/>
                  <a:gd name="G36" fmla="*/ 1 38249 38528"/>
                  <a:gd name="G37" fmla="*/ 1 63095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03" name="Freeform 67"/>
              <p:cNvSpPr>
                <a:spLocks noChangeArrowheads="1"/>
              </p:cNvSpPr>
              <p:nvPr/>
            </p:nvSpPr>
            <p:spPr bwMode="auto">
              <a:xfrm>
                <a:off x="4090" y="2259"/>
                <a:ext cx="33"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04" name="Freeform 68"/>
              <p:cNvSpPr>
                <a:spLocks noChangeArrowheads="1"/>
              </p:cNvSpPr>
              <p:nvPr/>
            </p:nvSpPr>
            <p:spPr bwMode="auto">
              <a:xfrm>
                <a:off x="4715" y="2254"/>
                <a:ext cx="54" cy="141"/>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25689" name="Group 69"/>
            <p:cNvGrpSpPr>
              <a:grpSpLocks/>
            </p:cNvGrpSpPr>
            <p:nvPr/>
          </p:nvGrpSpPr>
          <p:grpSpPr bwMode="auto">
            <a:xfrm>
              <a:off x="4007" y="2335"/>
              <a:ext cx="622" cy="864"/>
              <a:chOff x="4007" y="2335"/>
              <a:chExt cx="622" cy="864"/>
            </a:xfrm>
          </p:grpSpPr>
          <p:sp>
            <p:nvSpPr>
              <p:cNvPr id="14406" name="Rectangle 70"/>
              <p:cNvSpPr>
                <a:spLocks noChangeArrowheads="1"/>
              </p:cNvSpPr>
              <p:nvPr/>
            </p:nvSpPr>
            <p:spPr bwMode="auto">
              <a:xfrm>
                <a:off x="4007" y="2335"/>
                <a:ext cx="622" cy="4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i="1">
                    <a:solidFill>
                      <a:srgbClr val="FFFFFF"/>
                    </a:solidFill>
                    <a:latin typeface="Kosher-Normal" charset="0"/>
                  </a:rPr>
                  <a:t>NC</a:t>
                </a:r>
              </a:p>
            </p:txBody>
          </p:sp>
          <p:sp>
            <p:nvSpPr>
              <p:cNvPr id="14407" name="Rectangle 71"/>
              <p:cNvSpPr>
                <a:spLocks noChangeArrowheads="1"/>
              </p:cNvSpPr>
              <p:nvPr/>
            </p:nvSpPr>
            <p:spPr bwMode="auto">
              <a:xfrm>
                <a:off x="4028" y="2722"/>
                <a:ext cx="113" cy="4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sp>
        <p:nvSpPr>
          <p:cNvPr id="14408" name="Text Box 72"/>
          <p:cNvSpPr txBox="1">
            <a:spLocks noChangeArrowheads="1"/>
          </p:cNvSpPr>
          <p:nvPr/>
        </p:nvSpPr>
        <p:spPr bwMode="auto">
          <a:xfrm>
            <a:off x="8583613" y="645953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9</a:t>
            </a:r>
          </a:p>
        </p:txBody>
      </p:sp>
      <p:grpSp>
        <p:nvGrpSpPr>
          <p:cNvPr id="25640" name="Group 73"/>
          <p:cNvGrpSpPr>
            <a:grpSpLocks/>
          </p:cNvGrpSpPr>
          <p:nvPr/>
        </p:nvGrpSpPr>
        <p:grpSpPr bwMode="auto">
          <a:xfrm>
            <a:off x="152400" y="2305050"/>
            <a:ext cx="3584575" cy="2397125"/>
            <a:chOff x="96" y="1452"/>
            <a:chExt cx="2258" cy="1510"/>
          </a:xfrm>
        </p:grpSpPr>
        <p:sp>
          <p:nvSpPr>
            <p:cNvPr id="14410" name="Freeform 74"/>
            <p:cNvSpPr>
              <a:spLocks noChangeArrowheads="1"/>
            </p:cNvSpPr>
            <p:nvPr/>
          </p:nvSpPr>
          <p:spPr bwMode="auto">
            <a:xfrm>
              <a:off x="1024" y="1699"/>
              <a:ext cx="674" cy="568"/>
            </a:xfrm>
            <a:custGeom>
              <a:avLst/>
              <a:gdLst>
                <a:gd name="G0" fmla="+- 4 0 0"/>
                <a:gd name="G1" fmla="+- 27 0 0"/>
                <a:gd name="G2" fmla="*/ 1 0 51712"/>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51712"/>
                <a:gd name="G34" fmla="+- 569 0 0"/>
                <a:gd name="G35" fmla="sin G33 G34"/>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51712"/>
                <a:gd name="G54" fmla="*/ 1 0 51712"/>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59 0 0"/>
                <a:gd name="G68" fmla="+- 1 0 0"/>
                <a:gd name="G69" fmla="+- 1 0 0"/>
                <a:gd name="G70" fmla="+- 1 0 0"/>
                <a:gd name="G71" fmla="+- 1 0 0"/>
                <a:gd name="G72" fmla="+- 1 0 0"/>
                <a:gd name="G73" fmla="+- 1 0 0"/>
                <a:gd name="G74" fmla="+- 1 0 0"/>
                <a:gd name="G75" fmla="+- 1 0 0"/>
                <a:gd name="G76" fmla="+- 1 0 0"/>
                <a:gd name="G77" fmla="*/ 1 0 51712"/>
                <a:gd name="G78" fmla="+- 4 0 0"/>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w 677"/>
                <a:gd name="T77" fmla="*/ 0 h 571"/>
                <a:gd name="T78" fmla="*/ 677 w 677"/>
                <a:gd name="T79" fmla="*/ 57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T76" t="T77" r="T78" b="T79"/>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600" cap="rnd">
              <a:solidFill>
                <a:srgbClr val="114FFB"/>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12" name="Rectangle 76"/>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13" name="Rectangle 77"/>
            <p:cNvSpPr>
              <a:spLocks noChangeArrowheads="1"/>
            </p:cNvSpPr>
            <p:nvPr/>
          </p:nvSpPr>
          <p:spPr bwMode="auto">
            <a:xfrm>
              <a:off x="163" y="148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4414" name="Rectangle 78"/>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15" name="AutoShape 79"/>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16" name="Rectangle 80"/>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17" name="Rectangle 81"/>
            <p:cNvSpPr>
              <a:spLocks noChangeArrowheads="1"/>
            </p:cNvSpPr>
            <p:nvPr/>
          </p:nvSpPr>
          <p:spPr bwMode="auto">
            <a:xfrm>
              <a:off x="327" y="1463"/>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4418" name="Line 82"/>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19" name="Line 83"/>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20" name="Rectangle 84"/>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21" name="Rectangle 85"/>
            <p:cNvSpPr>
              <a:spLocks noChangeArrowheads="1"/>
            </p:cNvSpPr>
            <p:nvPr/>
          </p:nvSpPr>
          <p:spPr bwMode="auto">
            <a:xfrm>
              <a:off x="307" y="163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4422" name="Rectangle 86"/>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23" name="AutoShape 87"/>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24" name="Rectangle 88"/>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25" name="Rectangle 89"/>
            <p:cNvSpPr>
              <a:spLocks noChangeArrowheads="1"/>
            </p:cNvSpPr>
            <p:nvPr/>
          </p:nvSpPr>
          <p:spPr bwMode="auto">
            <a:xfrm>
              <a:off x="319" y="1606"/>
              <a:ext cx="51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4426" name="Line 90"/>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27" name="Line 91"/>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28" name="Rectangle 92"/>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29" name="Rectangle 93"/>
            <p:cNvSpPr>
              <a:spLocks noChangeArrowheads="1"/>
            </p:cNvSpPr>
            <p:nvPr/>
          </p:nvSpPr>
          <p:spPr bwMode="auto">
            <a:xfrm>
              <a:off x="449" y="1772"/>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4430" name="Rectangle 94"/>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1" name="AutoShape 95"/>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2" name="Rectangle 96"/>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3" name="Rectangle 97"/>
            <p:cNvSpPr>
              <a:spLocks noChangeArrowheads="1"/>
            </p:cNvSpPr>
            <p:nvPr/>
          </p:nvSpPr>
          <p:spPr bwMode="auto">
            <a:xfrm>
              <a:off x="624" y="1751"/>
              <a:ext cx="27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4434" name="Line 98"/>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35" name="Line 99"/>
            <p:cNvSpPr>
              <a:spLocks noChangeShapeType="1"/>
            </p:cNvSpPr>
            <p:nvPr/>
          </p:nvSpPr>
          <p:spPr bwMode="auto">
            <a:xfrm>
              <a:off x="1166" y="1904"/>
              <a:ext cx="439"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36" name="Rectangle 100"/>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7" name="AutoShape 101"/>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8" name="Rectangle 102"/>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39" name="Rectangle 103"/>
            <p:cNvSpPr>
              <a:spLocks noChangeArrowheads="1"/>
            </p:cNvSpPr>
            <p:nvPr/>
          </p:nvSpPr>
          <p:spPr bwMode="auto">
            <a:xfrm>
              <a:off x="780" y="1896"/>
              <a:ext cx="313"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4440" name="Line 104"/>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41" name="Line 105"/>
            <p:cNvSpPr>
              <a:spLocks noChangeShapeType="1"/>
            </p:cNvSpPr>
            <p:nvPr/>
          </p:nvSpPr>
          <p:spPr bwMode="auto">
            <a:xfrm>
              <a:off x="1354" y="2065"/>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42" name="Rectangle 106"/>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43" name="AutoShape 107"/>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44" name="Rectangle 108"/>
            <p:cNvSpPr>
              <a:spLocks noChangeArrowheads="1"/>
            </p:cNvSpPr>
            <p:nvPr/>
          </p:nvSpPr>
          <p:spPr bwMode="auto">
            <a:xfrm>
              <a:off x="731" y="2237"/>
              <a:ext cx="961"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45" name="Rectangle 109"/>
            <p:cNvSpPr>
              <a:spLocks noChangeArrowheads="1"/>
            </p:cNvSpPr>
            <p:nvPr/>
          </p:nvSpPr>
          <p:spPr bwMode="auto">
            <a:xfrm>
              <a:off x="877" y="2031"/>
              <a:ext cx="378"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4446" name="Line 110"/>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47" name="Line 111"/>
            <p:cNvSpPr>
              <a:spLocks noChangeShapeType="1"/>
            </p:cNvSpPr>
            <p:nvPr/>
          </p:nvSpPr>
          <p:spPr bwMode="auto">
            <a:xfrm>
              <a:off x="1501" y="2202"/>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48" name="Rectangle 112"/>
            <p:cNvSpPr>
              <a:spLocks noChangeArrowheads="1"/>
            </p:cNvSpPr>
            <p:nvPr/>
          </p:nvSpPr>
          <p:spPr bwMode="auto">
            <a:xfrm>
              <a:off x="845" y="235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49" name="AutoShape 113"/>
            <p:cNvSpPr>
              <a:spLocks noChangeArrowheads="1"/>
            </p:cNvSpPr>
            <p:nvPr/>
          </p:nvSpPr>
          <p:spPr bwMode="auto">
            <a:xfrm>
              <a:off x="845" y="2162"/>
              <a:ext cx="800" cy="588"/>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50" name="Rectangle 114"/>
            <p:cNvSpPr>
              <a:spLocks noChangeArrowheads="1"/>
            </p:cNvSpPr>
            <p:nvPr/>
          </p:nvSpPr>
          <p:spPr bwMode="auto">
            <a:xfrm>
              <a:off x="865" y="237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51" name="Rectangle 115"/>
            <p:cNvSpPr>
              <a:spLocks noChangeArrowheads="1"/>
            </p:cNvSpPr>
            <p:nvPr/>
          </p:nvSpPr>
          <p:spPr bwMode="auto">
            <a:xfrm>
              <a:off x="1034" y="2177"/>
              <a:ext cx="339"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無政府</a:t>
              </a:r>
            </a:p>
          </p:txBody>
        </p:sp>
        <p:sp>
          <p:nvSpPr>
            <p:cNvPr id="14452" name="Line 116"/>
            <p:cNvSpPr>
              <a:spLocks noChangeShapeType="1"/>
            </p:cNvSpPr>
            <p:nvPr/>
          </p:nvSpPr>
          <p:spPr bwMode="auto">
            <a:xfrm>
              <a:off x="845" y="2312"/>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453" name="Rectangle 117"/>
            <p:cNvSpPr>
              <a:spLocks noChangeArrowheads="1"/>
            </p:cNvSpPr>
            <p:nvPr/>
          </p:nvSpPr>
          <p:spPr bwMode="auto">
            <a:xfrm>
              <a:off x="992" y="2507"/>
              <a:ext cx="1362" cy="455"/>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54" name="AutoShape 118"/>
            <p:cNvSpPr>
              <a:spLocks noChangeArrowheads="1"/>
            </p:cNvSpPr>
            <p:nvPr/>
          </p:nvSpPr>
          <p:spPr bwMode="auto">
            <a:xfrm>
              <a:off x="992" y="2312"/>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55" name="Rectangle 119"/>
            <p:cNvSpPr>
              <a:spLocks noChangeArrowheads="1"/>
            </p:cNvSpPr>
            <p:nvPr/>
          </p:nvSpPr>
          <p:spPr bwMode="auto">
            <a:xfrm>
              <a:off x="992" y="2524"/>
              <a:ext cx="974" cy="401"/>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4456" name="Rectangle 120"/>
            <p:cNvSpPr>
              <a:spLocks noChangeArrowheads="1"/>
            </p:cNvSpPr>
            <p:nvPr/>
          </p:nvSpPr>
          <p:spPr bwMode="auto">
            <a:xfrm>
              <a:off x="1240" y="2320"/>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王制</a:t>
              </a:r>
            </a:p>
          </p:txBody>
        </p:sp>
        <p:sp>
          <p:nvSpPr>
            <p:cNvPr id="14457" name="Line 121"/>
            <p:cNvSpPr>
              <a:spLocks noChangeShapeType="1"/>
            </p:cNvSpPr>
            <p:nvPr/>
          </p:nvSpPr>
          <p:spPr bwMode="auto">
            <a:xfrm>
              <a:off x="992" y="2454"/>
              <a:ext cx="0" cy="46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4341"/>
                                        </p:tgtEl>
                                        <p:attrNameLst>
                                          <p:attrName>style.visibility</p:attrName>
                                        </p:attrNameLst>
                                      </p:cBhvr>
                                      <p:to>
                                        <p:strVal val="visible"/>
                                      </p:to>
                                    </p:set>
                                    <p:anim calcmode="lin" valueType="num">
                                      <p:cBhvr additive="repl">
                                        <p:cTn id="7" dur="500" fill="hold"/>
                                        <p:tgtEl>
                                          <p:spTgt spid="14341"/>
                                        </p:tgtEl>
                                        <p:attrNameLst>
                                          <p:attrName>ppt_x</p:attrName>
                                        </p:attrNameLst>
                                      </p:cBhvr>
                                      <p:tavLst>
                                        <p:tav tm="100000">
                                          <p:val>
                                            <p:strVal val="#ppt_x-#ppt_w/2"/>
                                          </p:val>
                                        </p:tav>
                                        <p:tav>
                                          <p:val>
                                            <p:strVal val="#ppt_x"/>
                                          </p:val>
                                        </p:tav>
                                      </p:tavLst>
                                    </p:anim>
                                    <p:anim calcmode="lin" valueType="num">
                                      <p:cBhvr additive="repl">
                                        <p:cTn id="8" dur="500" fill="hold"/>
                                        <p:tgtEl>
                                          <p:spTgt spid="14341"/>
                                        </p:tgtEl>
                                        <p:attrNameLst>
                                          <p:attrName>ppt_y</p:attrName>
                                        </p:attrNameLst>
                                      </p:cBhvr>
                                      <p:tavLst>
                                        <p:tav tm="100000">
                                          <p:val>
                                            <p:strVal val="#ppt_y"/>
                                          </p:val>
                                        </p:tav>
                                        <p:tav>
                                          <p:val>
                                            <p:strVal val="#ppt_y"/>
                                          </p:val>
                                        </p:tav>
                                      </p:tavLst>
                                    </p:anim>
                                    <p:anim calcmode="lin" valueType="num">
                                      <p:cBhvr additive="repl">
                                        <p:cTn id="9" dur="500" fill="hold"/>
                                        <p:tgtEl>
                                          <p:spTgt spid="14341"/>
                                        </p:tgtEl>
                                        <p:attrNameLst>
                                          <p:attrName>ppt_w</p:attrName>
                                        </p:attrNameLst>
                                      </p:cBhvr>
                                      <p:tavLst>
                                        <p:tav tm="100000">
                                          <p:val>
                                            <p:fltVal val="0"/>
                                          </p:val>
                                        </p:tav>
                                        <p:tav>
                                          <p:val>
                                            <p:strVal val="#ppt_w"/>
                                          </p:val>
                                        </p:tav>
                                      </p:tavLst>
                                    </p:anim>
                                    <p:anim calcmode="lin" valueType="num">
                                      <p:cBhvr additive="repl">
                                        <p:cTn id="10" dur="500" fill="hold"/>
                                        <p:tgtEl>
                                          <p:spTgt spid="14341"/>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4342"/>
                                        </p:tgtEl>
                                        <p:attrNameLst>
                                          <p:attrName>style.visibility</p:attrName>
                                        </p:attrNameLst>
                                      </p:cBhvr>
                                      <p:to>
                                        <p:strVal val="visible"/>
                                      </p:to>
                                    </p:set>
                                    <p:anim calcmode="lin" valueType="num">
                                      <p:cBhvr additive="repl">
                                        <p:cTn id="15" dur="500" fill="hold"/>
                                        <p:tgtEl>
                                          <p:spTgt spid="14342"/>
                                        </p:tgtEl>
                                        <p:attrNameLst>
                                          <p:attrName>ppt_x</p:attrName>
                                        </p:attrNameLst>
                                      </p:cBhvr>
                                      <p:tavLst>
                                        <p:tav tm="100000">
                                          <p:val>
                                            <p:strVal val="#ppt_x-#ppt_w/2"/>
                                          </p:val>
                                        </p:tav>
                                        <p:tav>
                                          <p:val>
                                            <p:strVal val="#ppt_x"/>
                                          </p:val>
                                        </p:tav>
                                      </p:tavLst>
                                    </p:anim>
                                    <p:anim calcmode="lin" valueType="num">
                                      <p:cBhvr additive="repl">
                                        <p:cTn id="16" dur="500" fill="hold"/>
                                        <p:tgtEl>
                                          <p:spTgt spid="14342"/>
                                        </p:tgtEl>
                                        <p:attrNameLst>
                                          <p:attrName>ppt_y</p:attrName>
                                        </p:attrNameLst>
                                      </p:cBhvr>
                                      <p:tavLst>
                                        <p:tav tm="100000">
                                          <p:val>
                                            <p:strVal val="#ppt_y"/>
                                          </p:val>
                                        </p:tav>
                                        <p:tav>
                                          <p:val>
                                            <p:strVal val="#ppt_y"/>
                                          </p:val>
                                        </p:tav>
                                      </p:tavLst>
                                    </p:anim>
                                    <p:anim calcmode="lin" valueType="num">
                                      <p:cBhvr additive="repl">
                                        <p:cTn id="17" dur="500" fill="hold"/>
                                        <p:tgtEl>
                                          <p:spTgt spid="14342"/>
                                        </p:tgtEl>
                                        <p:attrNameLst>
                                          <p:attrName>ppt_w</p:attrName>
                                        </p:attrNameLst>
                                      </p:cBhvr>
                                      <p:tavLst>
                                        <p:tav tm="100000">
                                          <p:val>
                                            <p:fltVal val="0"/>
                                          </p:val>
                                        </p:tav>
                                        <p:tav>
                                          <p:val>
                                            <p:strVal val="#ppt_w"/>
                                          </p:val>
                                        </p:tav>
                                      </p:tavLst>
                                    </p:anim>
                                    <p:anim calcmode="lin" valueType="num">
                                      <p:cBhvr additive="repl">
                                        <p:cTn id="18" dur="500" fill="hold"/>
                                        <p:tgtEl>
                                          <p:spTgt spid="14342"/>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5" presetClass="entr" fill="hold" nodeType="clickEffect">
                                  <p:stCondLst>
                                    <p:cond delay="0"/>
                                  </p:stCondLst>
                                  <p:childTnLst>
                                    <p:set>
                                      <p:cBhvr additive="repl">
                                        <p:cTn id="22" dur="1" fill="hold">
                                          <p:stCondLst>
                                            <p:cond delay="0"/>
                                          </p:stCondLst>
                                        </p:cTn>
                                        <p:tgtEl>
                                          <p:spTgt spid="14378"/>
                                        </p:tgtEl>
                                        <p:attrNameLst>
                                          <p:attrName>style.visibility</p:attrName>
                                        </p:attrNameLst>
                                      </p:cBhvr>
                                      <p:to>
                                        <p:strVal val="visible"/>
                                      </p:to>
                                    </p:set>
                                    <p:anim calcmode="lin" valueType="num">
                                      <p:cBhvr additive="repl">
                                        <p:cTn id="23" dur="1000" fill="hold"/>
                                        <p:tgtEl>
                                          <p:spTgt spid="14378"/>
                                        </p:tgtEl>
                                        <p:attrNameLst>
                                          <p:attrName>ppt_w</p:attrName>
                                        </p:attrNameLst>
                                      </p:cBhvr>
                                      <p:tavLst>
                                        <p:tav tm="100000">
                                          <p:val>
                                            <p:strVal val="#ppt_w*0.70"/>
                                          </p:val>
                                        </p:tav>
                                        <p:tav>
                                          <p:val>
                                            <p:strVal val="#ppt_w"/>
                                          </p:val>
                                        </p:tav>
                                      </p:tavLst>
                                    </p:anim>
                                    <p:anim calcmode="lin" valueType="num">
                                      <p:cBhvr additive="repl">
                                        <p:cTn id="24" dur="1000" fill="hold"/>
                                        <p:tgtEl>
                                          <p:spTgt spid="14378"/>
                                        </p:tgtEl>
                                        <p:attrNameLst>
                                          <p:attrName>ppt_h</p:attrName>
                                        </p:attrNameLst>
                                      </p:cBhvr>
                                      <p:tavLst>
                                        <p:tav tm="100000">
                                          <p:val>
                                            <p:strVal val="#ppt_h"/>
                                          </p:val>
                                        </p:tav>
                                        <p:tav>
                                          <p:val>
                                            <p:strVal val="#ppt_h"/>
                                          </p:val>
                                        </p:tav>
                                      </p:tavLst>
                                    </p:anim>
                                    <p:animEffect transition="in" filter="fade">
                                      <p:cBhvr additive="repl">
                                        <p:cTn id="25" dur="1000"/>
                                        <p:tgtEl>
                                          <p:spTgt spid="1437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7" presetClass="entr" presetSubtype="8" fill="hold" nodeType="clickEffect">
                                  <p:stCondLst>
                                    <p:cond delay="0"/>
                                  </p:stCondLst>
                                  <p:childTnLst>
                                    <p:set>
                                      <p:cBhvr additive="repl">
                                        <p:cTn id="29" dur="1" fill="hold">
                                          <p:stCondLst>
                                            <p:cond delay="0"/>
                                          </p:stCondLst>
                                        </p:cTn>
                                        <p:tgtEl>
                                          <p:spTgt spid="14347"/>
                                        </p:tgtEl>
                                        <p:attrNameLst>
                                          <p:attrName>style.visibility</p:attrName>
                                        </p:attrNameLst>
                                      </p:cBhvr>
                                      <p:to>
                                        <p:strVal val="visible"/>
                                      </p:to>
                                    </p:set>
                                    <p:anim calcmode="lin" valueType="num">
                                      <p:cBhvr additive="repl">
                                        <p:cTn id="30" dur="500" fill="hold"/>
                                        <p:tgtEl>
                                          <p:spTgt spid="14347"/>
                                        </p:tgtEl>
                                        <p:attrNameLst>
                                          <p:attrName>ppt_x</p:attrName>
                                        </p:attrNameLst>
                                      </p:cBhvr>
                                      <p:tavLst>
                                        <p:tav tm="100000">
                                          <p:val>
                                            <p:strVal val="#ppt_x-#ppt_w/2"/>
                                          </p:val>
                                        </p:tav>
                                        <p:tav>
                                          <p:val>
                                            <p:strVal val="#ppt_x"/>
                                          </p:val>
                                        </p:tav>
                                      </p:tavLst>
                                    </p:anim>
                                    <p:anim calcmode="lin" valueType="num">
                                      <p:cBhvr additive="repl">
                                        <p:cTn id="31" dur="500" fill="hold"/>
                                        <p:tgtEl>
                                          <p:spTgt spid="14347"/>
                                        </p:tgtEl>
                                        <p:attrNameLst>
                                          <p:attrName>ppt_y</p:attrName>
                                        </p:attrNameLst>
                                      </p:cBhvr>
                                      <p:tavLst>
                                        <p:tav tm="100000">
                                          <p:val>
                                            <p:strVal val="#ppt_y"/>
                                          </p:val>
                                        </p:tav>
                                        <p:tav>
                                          <p:val>
                                            <p:strVal val="#ppt_y"/>
                                          </p:val>
                                        </p:tav>
                                      </p:tavLst>
                                    </p:anim>
                                    <p:anim calcmode="lin" valueType="num">
                                      <p:cBhvr additive="repl">
                                        <p:cTn id="32" dur="500" fill="hold"/>
                                        <p:tgtEl>
                                          <p:spTgt spid="14347"/>
                                        </p:tgtEl>
                                        <p:attrNameLst>
                                          <p:attrName>ppt_w</p:attrName>
                                        </p:attrNameLst>
                                      </p:cBhvr>
                                      <p:tavLst>
                                        <p:tav tm="100000">
                                          <p:val>
                                            <p:fltVal val="0"/>
                                          </p:val>
                                        </p:tav>
                                        <p:tav>
                                          <p:val>
                                            <p:strVal val="#ppt_w"/>
                                          </p:val>
                                        </p:tav>
                                      </p:tavLst>
                                    </p:anim>
                                    <p:anim calcmode="lin" valueType="num">
                                      <p:cBhvr additive="repl">
                                        <p:cTn id="33" dur="500" fill="hold"/>
                                        <p:tgtEl>
                                          <p:spTgt spid="14347"/>
                                        </p:tgtEl>
                                        <p:attrNameLst>
                                          <p:attrName>ppt_h</p:attrName>
                                        </p:attrNameLst>
                                      </p:cBhvr>
                                      <p:tavLst>
                                        <p:tav tm="100000">
                                          <p:val>
                                            <p:strVal val="#ppt_h"/>
                                          </p:val>
                                        </p:tav>
                                        <p:tav>
                                          <p:val>
                                            <p:strVal val="#ppt_h"/>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7" presetClass="entr" presetSubtype="8" fill="hold" nodeType="clickEffect">
                                  <p:stCondLst>
                                    <p:cond delay="0"/>
                                  </p:stCondLst>
                                  <p:childTnLst>
                                    <p:set>
                                      <p:cBhvr additive="repl">
                                        <p:cTn id="37" dur="1" fill="hold">
                                          <p:stCondLst>
                                            <p:cond delay="0"/>
                                          </p:stCondLst>
                                        </p:cTn>
                                        <p:tgtEl>
                                          <p:spTgt spid="14356"/>
                                        </p:tgtEl>
                                        <p:attrNameLst>
                                          <p:attrName>style.visibility</p:attrName>
                                        </p:attrNameLst>
                                      </p:cBhvr>
                                      <p:to>
                                        <p:strVal val="visible"/>
                                      </p:to>
                                    </p:set>
                                    <p:anim calcmode="lin" valueType="num">
                                      <p:cBhvr additive="repl">
                                        <p:cTn id="38" dur="500" fill="hold"/>
                                        <p:tgtEl>
                                          <p:spTgt spid="14356"/>
                                        </p:tgtEl>
                                        <p:attrNameLst>
                                          <p:attrName>ppt_x</p:attrName>
                                        </p:attrNameLst>
                                      </p:cBhvr>
                                      <p:tavLst>
                                        <p:tav tm="100000">
                                          <p:val>
                                            <p:strVal val="#ppt_x-#ppt_w/2"/>
                                          </p:val>
                                        </p:tav>
                                        <p:tav>
                                          <p:val>
                                            <p:strVal val="#ppt_x"/>
                                          </p:val>
                                        </p:tav>
                                      </p:tavLst>
                                    </p:anim>
                                    <p:anim calcmode="lin" valueType="num">
                                      <p:cBhvr additive="repl">
                                        <p:cTn id="39" dur="500" fill="hold"/>
                                        <p:tgtEl>
                                          <p:spTgt spid="14356"/>
                                        </p:tgtEl>
                                        <p:attrNameLst>
                                          <p:attrName>ppt_y</p:attrName>
                                        </p:attrNameLst>
                                      </p:cBhvr>
                                      <p:tavLst>
                                        <p:tav tm="100000">
                                          <p:val>
                                            <p:strVal val="#ppt_y"/>
                                          </p:val>
                                        </p:tav>
                                        <p:tav>
                                          <p:val>
                                            <p:strVal val="#ppt_y"/>
                                          </p:val>
                                        </p:tav>
                                      </p:tavLst>
                                    </p:anim>
                                    <p:anim calcmode="lin" valueType="num">
                                      <p:cBhvr additive="repl">
                                        <p:cTn id="40" dur="500" fill="hold"/>
                                        <p:tgtEl>
                                          <p:spTgt spid="14356"/>
                                        </p:tgtEl>
                                        <p:attrNameLst>
                                          <p:attrName>ppt_w</p:attrName>
                                        </p:attrNameLst>
                                      </p:cBhvr>
                                      <p:tavLst>
                                        <p:tav tm="100000">
                                          <p:val>
                                            <p:fltVal val="0"/>
                                          </p:val>
                                        </p:tav>
                                        <p:tav>
                                          <p:val>
                                            <p:strVal val="#ppt_w"/>
                                          </p:val>
                                        </p:tav>
                                      </p:tavLst>
                                    </p:anim>
                                    <p:anim calcmode="lin" valueType="num">
                                      <p:cBhvr additive="repl">
                                        <p:cTn id="41" dur="500" fill="hold"/>
                                        <p:tgtEl>
                                          <p:spTgt spid="14356"/>
                                        </p:tgtEl>
                                        <p:attrNameLst>
                                          <p:attrName>ppt_h</p:attrName>
                                        </p:attrNameLst>
                                      </p:cBhvr>
                                      <p:tavLst>
                                        <p:tav tm="100000">
                                          <p:val>
                                            <p:strVal val="#ppt_h"/>
                                          </p:val>
                                        </p:tav>
                                        <p:tav>
                                          <p:val>
                                            <p:strVal val="#ppt_h"/>
                                          </p:val>
                                        </p:tav>
                                      </p:tavLst>
                                    </p:anim>
                                  </p:childTnLst>
                                </p:cTn>
                              </p:par>
                            </p:childTnLst>
                          </p:cTn>
                        </p:par>
                        <p:par>
                          <p:cTn id="42" fill="hold" nodeType="afterGroup">
                            <p:stCondLst>
                              <p:cond delay="500"/>
                            </p:stCondLst>
                            <p:childTnLst>
                              <p:par>
                                <p:cTn id="43" presetID="17" presetClass="entr" presetSubtype="8" fill="hold" nodeType="afterEffect">
                                  <p:stCondLst>
                                    <p:cond delay="0"/>
                                  </p:stCondLst>
                                  <p:childTnLst>
                                    <p:set>
                                      <p:cBhvr additive="repl">
                                        <p:cTn id="44" dur="1" fill="hold">
                                          <p:stCondLst>
                                            <p:cond delay="0"/>
                                          </p:stCondLst>
                                        </p:cTn>
                                        <p:tgtEl>
                                          <p:spTgt spid="14357"/>
                                        </p:tgtEl>
                                        <p:attrNameLst>
                                          <p:attrName>style.visibility</p:attrName>
                                        </p:attrNameLst>
                                      </p:cBhvr>
                                      <p:to>
                                        <p:strVal val="visible"/>
                                      </p:to>
                                    </p:set>
                                    <p:anim calcmode="lin" valueType="num">
                                      <p:cBhvr additive="repl">
                                        <p:cTn id="45" dur="500" fill="hold"/>
                                        <p:tgtEl>
                                          <p:spTgt spid="14357"/>
                                        </p:tgtEl>
                                        <p:attrNameLst>
                                          <p:attrName>ppt_x</p:attrName>
                                        </p:attrNameLst>
                                      </p:cBhvr>
                                      <p:tavLst>
                                        <p:tav tm="100000">
                                          <p:val>
                                            <p:strVal val="#ppt_x-#ppt_w/2"/>
                                          </p:val>
                                        </p:tav>
                                        <p:tav>
                                          <p:val>
                                            <p:strVal val="#ppt_x"/>
                                          </p:val>
                                        </p:tav>
                                      </p:tavLst>
                                    </p:anim>
                                    <p:anim calcmode="lin" valueType="num">
                                      <p:cBhvr additive="repl">
                                        <p:cTn id="46" dur="500" fill="hold"/>
                                        <p:tgtEl>
                                          <p:spTgt spid="14357"/>
                                        </p:tgtEl>
                                        <p:attrNameLst>
                                          <p:attrName>ppt_y</p:attrName>
                                        </p:attrNameLst>
                                      </p:cBhvr>
                                      <p:tavLst>
                                        <p:tav tm="100000">
                                          <p:val>
                                            <p:strVal val="#ppt_y"/>
                                          </p:val>
                                        </p:tav>
                                        <p:tav>
                                          <p:val>
                                            <p:strVal val="#ppt_y"/>
                                          </p:val>
                                        </p:tav>
                                      </p:tavLst>
                                    </p:anim>
                                    <p:anim calcmode="lin" valueType="num">
                                      <p:cBhvr additive="repl">
                                        <p:cTn id="47" dur="500" fill="hold"/>
                                        <p:tgtEl>
                                          <p:spTgt spid="14357"/>
                                        </p:tgtEl>
                                        <p:attrNameLst>
                                          <p:attrName>ppt_w</p:attrName>
                                        </p:attrNameLst>
                                      </p:cBhvr>
                                      <p:tavLst>
                                        <p:tav tm="100000">
                                          <p:val>
                                            <p:fltVal val="0"/>
                                          </p:val>
                                        </p:tav>
                                        <p:tav>
                                          <p:val>
                                            <p:strVal val="#ppt_w"/>
                                          </p:val>
                                        </p:tav>
                                      </p:tavLst>
                                    </p:anim>
                                    <p:anim calcmode="lin" valueType="num">
                                      <p:cBhvr additive="repl">
                                        <p:cTn id="48" dur="500" fill="hold"/>
                                        <p:tgtEl>
                                          <p:spTgt spid="14357"/>
                                        </p:tgtEl>
                                        <p:attrNameLst>
                                          <p:attrName>ppt_h</p:attrName>
                                        </p:attrNameLst>
                                      </p:cBhvr>
                                      <p:tavLst>
                                        <p:tav tm="100000">
                                          <p:val>
                                            <p:strVal val="#ppt_h"/>
                                          </p:val>
                                        </p:tav>
                                        <p:tav>
                                          <p:val>
                                            <p:strVal val="#ppt_h"/>
                                          </p:val>
                                        </p:tav>
                                      </p:tavLst>
                                    </p:anim>
                                  </p:childTnLst>
                                </p:cTn>
                              </p:par>
                            </p:childTnLst>
                          </p:cTn>
                        </p:par>
                        <p:par>
                          <p:cTn id="49" fill="hold" nodeType="afterGroup">
                            <p:stCondLst>
                              <p:cond delay="1000"/>
                            </p:stCondLst>
                            <p:childTnLst>
                              <p:par>
                                <p:cTn id="50" presetID="17" presetClass="entr" presetSubtype="8" fill="hold" nodeType="afterEffect">
                                  <p:stCondLst>
                                    <p:cond delay="0"/>
                                  </p:stCondLst>
                                  <p:childTnLst>
                                    <p:set>
                                      <p:cBhvr additive="repl">
                                        <p:cTn id="51" dur="1" fill="hold">
                                          <p:stCondLst>
                                            <p:cond delay="0"/>
                                          </p:stCondLst>
                                        </p:cTn>
                                        <p:tgtEl>
                                          <p:spTgt spid="14355"/>
                                        </p:tgtEl>
                                        <p:attrNameLst>
                                          <p:attrName>style.visibility</p:attrName>
                                        </p:attrNameLst>
                                      </p:cBhvr>
                                      <p:to>
                                        <p:strVal val="visible"/>
                                      </p:to>
                                    </p:set>
                                    <p:anim calcmode="lin" valueType="num">
                                      <p:cBhvr additive="repl">
                                        <p:cTn id="52" dur="500" fill="hold"/>
                                        <p:tgtEl>
                                          <p:spTgt spid="14355"/>
                                        </p:tgtEl>
                                        <p:attrNameLst>
                                          <p:attrName>ppt_x</p:attrName>
                                        </p:attrNameLst>
                                      </p:cBhvr>
                                      <p:tavLst>
                                        <p:tav tm="100000">
                                          <p:val>
                                            <p:strVal val="#ppt_x-#ppt_w/2"/>
                                          </p:val>
                                        </p:tav>
                                        <p:tav>
                                          <p:val>
                                            <p:strVal val="#ppt_x"/>
                                          </p:val>
                                        </p:tav>
                                      </p:tavLst>
                                    </p:anim>
                                    <p:anim calcmode="lin" valueType="num">
                                      <p:cBhvr additive="repl">
                                        <p:cTn id="53" dur="500" fill="hold"/>
                                        <p:tgtEl>
                                          <p:spTgt spid="14355"/>
                                        </p:tgtEl>
                                        <p:attrNameLst>
                                          <p:attrName>ppt_y</p:attrName>
                                        </p:attrNameLst>
                                      </p:cBhvr>
                                      <p:tavLst>
                                        <p:tav tm="100000">
                                          <p:val>
                                            <p:strVal val="#ppt_y"/>
                                          </p:val>
                                        </p:tav>
                                        <p:tav>
                                          <p:val>
                                            <p:strVal val="#ppt_y"/>
                                          </p:val>
                                        </p:tav>
                                      </p:tavLst>
                                    </p:anim>
                                    <p:anim calcmode="lin" valueType="num">
                                      <p:cBhvr additive="repl">
                                        <p:cTn id="54" dur="500" fill="hold"/>
                                        <p:tgtEl>
                                          <p:spTgt spid="14355"/>
                                        </p:tgtEl>
                                        <p:attrNameLst>
                                          <p:attrName>ppt_w</p:attrName>
                                        </p:attrNameLst>
                                      </p:cBhvr>
                                      <p:tavLst>
                                        <p:tav tm="100000">
                                          <p:val>
                                            <p:fltVal val="0"/>
                                          </p:val>
                                        </p:tav>
                                        <p:tav>
                                          <p:val>
                                            <p:strVal val="#ppt_w"/>
                                          </p:val>
                                        </p:tav>
                                      </p:tavLst>
                                    </p:anim>
                                    <p:anim calcmode="lin" valueType="num">
                                      <p:cBhvr additive="repl">
                                        <p:cTn id="55" dur="500" fill="hold"/>
                                        <p:tgtEl>
                                          <p:spTgt spid="14355"/>
                                        </p:tgtEl>
                                        <p:attrNameLst>
                                          <p:attrName>ppt_h</p:attrName>
                                        </p:attrNameLst>
                                      </p:cBhvr>
                                      <p:tavLst>
                                        <p:tav tm="100000">
                                          <p:val>
                                            <p:strVal val="#ppt_h"/>
                                          </p:val>
                                        </p:tav>
                                        <p:tav>
                                          <p:val>
                                            <p:strVal val="#ppt_h"/>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17" presetClass="entr" presetSubtype="8" fill="hold" nodeType="clickEffect">
                                  <p:stCondLst>
                                    <p:cond delay="0"/>
                                  </p:stCondLst>
                                  <p:childTnLst>
                                    <p:set>
                                      <p:cBhvr additive="repl">
                                        <p:cTn id="59" dur="1" fill="hold">
                                          <p:stCondLst>
                                            <p:cond delay="0"/>
                                          </p:stCondLst>
                                        </p:cTn>
                                        <p:tgtEl>
                                          <p:spTgt spid="14372"/>
                                        </p:tgtEl>
                                        <p:attrNameLst>
                                          <p:attrName>style.visibility</p:attrName>
                                        </p:attrNameLst>
                                      </p:cBhvr>
                                      <p:to>
                                        <p:strVal val="visible"/>
                                      </p:to>
                                    </p:set>
                                    <p:anim calcmode="lin" valueType="num">
                                      <p:cBhvr additive="repl">
                                        <p:cTn id="60" dur="500" fill="hold"/>
                                        <p:tgtEl>
                                          <p:spTgt spid="14372"/>
                                        </p:tgtEl>
                                        <p:attrNameLst>
                                          <p:attrName>ppt_x</p:attrName>
                                        </p:attrNameLst>
                                      </p:cBhvr>
                                      <p:tavLst>
                                        <p:tav tm="100000">
                                          <p:val>
                                            <p:strVal val="#ppt_x-#ppt_w/2"/>
                                          </p:val>
                                        </p:tav>
                                        <p:tav>
                                          <p:val>
                                            <p:strVal val="#ppt_x"/>
                                          </p:val>
                                        </p:tav>
                                      </p:tavLst>
                                    </p:anim>
                                    <p:anim calcmode="lin" valueType="num">
                                      <p:cBhvr additive="repl">
                                        <p:cTn id="61" dur="500" fill="hold"/>
                                        <p:tgtEl>
                                          <p:spTgt spid="14372"/>
                                        </p:tgtEl>
                                        <p:attrNameLst>
                                          <p:attrName>ppt_y</p:attrName>
                                        </p:attrNameLst>
                                      </p:cBhvr>
                                      <p:tavLst>
                                        <p:tav tm="100000">
                                          <p:val>
                                            <p:strVal val="#ppt_y"/>
                                          </p:val>
                                        </p:tav>
                                        <p:tav>
                                          <p:val>
                                            <p:strVal val="#ppt_y"/>
                                          </p:val>
                                        </p:tav>
                                      </p:tavLst>
                                    </p:anim>
                                    <p:anim calcmode="lin" valueType="num">
                                      <p:cBhvr additive="repl">
                                        <p:cTn id="62" dur="500" fill="hold"/>
                                        <p:tgtEl>
                                          <p:spTgt spid="14372"/>
                                        </p:tgtEl>
                                        <p:attrNameLst>
                                          <p:attrName>ppt_w</p:attrName>
                                        </p:attrNameLst>
                                      </p:cBhvr>
                                      <p:tavLst>
                                        <p:tav tm="100000">
                                          <p:val>
                                            <p:fltVal val="0"/>
                                          </p:val>
                                        </p:tav>
                                        <p:tav>
                                          <p:val>
                                            <p:strVal val="#ppt_w"/>
                                          </p:val>
                                        </p:tav>
                                      </p:tavLst>
                                    </p:anim>
                                    <p:anim calcmode="lin" valueType="num">
                                      <p:cBhvr additive="repl">
                                        <p:cTn id="63" dur="500" fill="hold"/>
                                        <p:tgtEl>
                                          <p:spTgt spid="14372"/>
                                        </p:tgtEl>
                                        <p:attrNameLst>
                                          <p:attrName>ppt_h</p:attrName>
                                        </p:attrNameLst>
                                      </p:cBhvr>
                                      <p:tavLst>
                                        <p:tav tm="100000">
                                          <p:val>
                                            <p:strVal val="#ppt_h"/>
                                          </p:val>
                                        </p:tav>
                                        <p:tav>
                                          <p:val>
                                            <p:strVal val="#ppt_h"/>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fill="hold" nodeType="clickEffect">
                                  <p:stCondLst>
                                    <p:cond delay="0"/>
                                  </p:stCondLst>
                                  <p:childTnLst>
                                    <p:set>
                                      <p:cBhvr additive="repl">
                                        <p:cTn id="67" dur="1" fill="hold">
                                          <p:stCondLst>
                                            <p:cond delay="0"/>
                                          </p:stCondLst>
                                        </p:cTn>
                                        <p:tgtEl>
                                          <p:spTgt spid="14393"/>
                                        </p:tgtEl>
                                        <p:attrNameLst>
                                          <p:attrName>style.visibility</p:attrName>
                                        </p:attrNameLst>
                                      </p:cBhvr>
                                      <p:to>
                                        <p:strVal val="visible"/>
                                      </p:to>
                                    </p:set>
                                    <p:anim calcmode="lin" valueType="num">
                                      <p:cBhvr additive="repl">
                                        <p:cTn id="68" dur="1000" fill="hold"/>
                                        <p:tgtEl>
                                          <p:spTgt spid="14393"/>
                                        </p:tgtEl>
                                        <p:attrNameLst>
                                          <p:attrName>ppt_w</p:attrName>
                                        </p:attrNameLst>
                                      </p:cBhvr>
                                      <p:tavLst>
                                        <p:tav tm="100000">
                                          <p:val>
                                            <p:strVal val="#ppt_w*0.70"/>
                                          </p:val>
                                        </p:tav>
                                        <p:tav>
                                          <p:val>
                                            <p:strVal val="#ppt_w"/>
                                          </p:val>
                                        </p:tav>
                                      </p:tavLst>
                                    </p:anim>
                                    <p:anim calcmode="lin" valueType="num">
                                      <p:cBhvr additive="repl">
                                        <p:cTn id="69" dur="1000" fill="hold"/>
                                        <p:tgtEl>
                                          <p:spTgt spid="14393"/>
                                        </p:tgtEl>
                                        <p:attrNameLst>
                                          <p:attrName>ppt_h</p:attrName>
                                        </p:attrNameLst>
                                      </p:cBhvr>
                                      <p:tavLst>
                                        <p:tav tm="100000">
                                          <p:val>
                                            <p:strVal val="#ppt_h"/>
                                          </p:val>
                                        </p:tav>
                                        <p:tav>
                                          <p:val>
                                            <p:strVal val="#ppt_h"/>
                                          </p:val>
                                        </p:tav>
                                      </p:tavLst>
                                    </p:anim>
                                    <p:animEffect transition="in" filter="fade">
                                      <p:cBhvr additive="repl">
                                        <p:cTn id="70" dur="1000"/>
                                        <p:tgtEl>
                                          <p:spTgt spid="14393"/>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7" presetClass="entr" presetSubtype="8" fill="hold" nodeType="clickEffect">
                                  <p:stCondLst>
                                    <p:cond delay="0"/>
                                  </p:stCondLst>
                                  <p:childTnLst>
                                    <p:set>
                                      <p:cBhvr additive="repl">
                                        <p:cTn id="74" dur="1" fill="hold">
                                          <p:stCondLst>
                                            <p:cond delay="0"/>
                                          </p:stCondLst>
                                        </p:cTn>
                                        <p:tgtEl>
                                          <p:spTgt spid="14343"/>
                                        </p:tgtEl>
                                        <p:attrNameLst>
                                          <p:attrName>style.visibility</p:attrName>
                                        </p:attrNameLst>
                                      </p:cBhvr>
                                      <p:to>
                                        <p:strVal val="visible"/>
                                      </p:to>
                                    </p:set>
                                    <p:anim calcmode="lin" valueType="num">
                                      <p:cBhvr additive="repl">
                                        <p:cTn id="75" dur="500" fill="hold"/>
                                        <p:tgtEl>
                                          <p:spTgt spid="14343"/>
                                        </p:tgtEl>
                                        <p:attrNameLst>
                                          <p:attrName>ppt_x</p:attrName>
                                        </p:attrNameLst>
                                      </p:cBhvr>
                                      <p:tavLst>
                                        <p:tav tm="100000">
                                          <p:val>
                                            <p:strVal val="#ppt_x-#ppt_w/2"/>
                                          </p:val>
                                        </p:tav>
                                        <p:tav>
                                          <p:val>
                                            <p:strVal val="#ppt_x"/>
                                          </p:val>
                                        </p:tav>
                                      </p:tavLst>
                                    </p:anim>
                                    <p:anim calcmode="lin" valueType="num">
                                      <p:cBhvr additive="repl">
                                        <p:cTn id="76" dur="500" fill="hold"/>
                                        <p:tgtEl>
                                          <p:spTgt spid="14343"/>
                                        </p:tgtEl>
                                        <p:attrNameLst>
                                          <p:attrName>ppt_y</p:attrName>
                                        </p:attrNameLst>
                                      </p:cBhvr>
                                      <p:tavLst>
                                        <p:tav tm="100000">
                                          <p:val>
                                            <p:strVal val="#ppt_y"/>
                                          </p:val>
                                        </p:tav>
                                        <p:tav>
                                          <p:val>
                                            <p:strVal val="#ppt_y"/>
                                          </p:val>
                                        </p:tav>
                                      </p:tavLst>
                                    </p:anim>
                                    <p:anim calcmode="lin" valueType="num">
                                      <p:cBhvr additive="repl">
                                        <p:cTn id="77" dur="500" fill="hold"/>
                                        <p:tgtEl>
                                          <p:spTgt spid="14343"/>
                                        </p:tgtEl>
                                        <p:attrNameLst>
                                          <p:attrName>ppt_w</p:attrName>
                                        </p:attrNameLst>
                                      </p:cBhvr>
                                      <p:tavLst>
                                        <p:tav tm="100000">
                                          <p:val>
                                            <p:fltVal val="0"/>
                                          </p:val>
                                        </p:tav>
                                        <p:tav>
                                          <p:val>
                                            <p:strVal val="#ppt_w"/>
                                          </p:val>
                                        </p:tav>
                                      </p:tavLst>
                                    </p:anim>
                                    <p:anim calcmode="lin" valueType="num">
                                      <p:cBhvr additive="repl">
                                        <p:cTn id="78" dur="500" fill="hold"/>
                                        <p:tgtEl>
                                          <p:spTgt spid="14343"/>
                                        </p:tgtEl>
                                        <p:attrNameLst>
                                          <p:attrName>ppt_h</p:attrName>
                                        </p:attrNameLst>
                                      </p:cBhvr>
                                      <p:tavLst>
                                        <p:tav tm="100000">
                                          <p:val>
                                            <p:strVal val="#ppt_h"/>
                                          </p:val>
                                        </p:tav>
                                        <p:tav>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17" presetClass="entr" presetSubtype="8" fill="hold" nodeType="clickEffect">
                                  <p:stCondLst>
                                    <p:cond delay="0"/>
                                  </p:stCondLst>
                                  <p:childTnLst>
                                    <p:set>
                                      <p:cBhvr additive="repl">
                                        <p:cTn id="82" dur="1" fill="hold">
                                          <p:stCondLst>
                                            <p:cond delay="0"/>
                                          </p:stCondLst>
                                        </p:cTn>
                                        <p:tgtEl>
                                          <p:spTgt spid="14349"/>
                                        </p:tgtEl>
                                        <p:attrNameLst>
                                          <p:attrName>style.visibility</p:attrName>
                                        </p:attrNameLst>
                                      </p:cBhvr>
                                      <p:to>
                                        <p:strVal val="visible"/>
                                      </p:to>
                                    </p:set>
                                    <p:anim calcmode="lin" valueType="num">
                                      <p:cBhvr additive="repl">
                                        <p:cTn id="83" dur="500" fill="hold"/>
                                        <p:tgtEl>
                                          <p:spTgt spid="14349"/>
                                        </p:tgtEl>
                                        <p:attrNameLst>
                                          <p:attrName>ppt_x</p:attrName>
                                        </p:attrNameLst>
                                      </p:cBhvr>
                                      <p:tavLst>
                                        <p:tav tm="100000">
                                          <p:val>
                                            <p:strVal val="#ppt_x-#ppt_w/2"/>
                                          </p:val>
                                        </p:tav>
                                        <p:tav>
                                          <p:val>
                                            <p:strVal val="#ppt_x"/>
                                          </p:val>
                                        </p:tav>
                                      </p:tavLst>
                                    </p:anim>
                                    <p:anim calcmode="lin" valueType="num">
                                      <p:cBhvr additive="repl">
                                        <p:cTn id="84" dur="500" fill="hold"/>
                                        <p:tgtEl>
                                          <p:spTgt spid="14349"/>
                                        </p:tgtEl>
                                        <p:attrNameLst>
                                          <p:attrName>ppt_y</p:attrName>
                                        </p:attrNameLst>
                                      </p:cBhvr>
                                      <p:tavLst>
                                        <p:tav tm="100000">
                                          <p:val>
                                            <p:strVal val="#ppt_y"/>
                                          </p:val>
                                        </p:tav>
                                        <p:tav>
                                          <p:val>
                                            <p:strVal val="#ppt_y"/>
                                          </p:val>
                                        </p:tav>
                                      </p:tavLst>
                                    </p:anim>
                                    <p:anim calcmode="lin" valueType="num">
                                      <p:cBhvr additive="repl">
                                        <p:cTn id="85" dur="500" fill="hold"/>
                                        <p:tgtEl>
                                          <p:spTgt spid="14349"/>
                                        </p:tgtEl>
                                        <p:attrNameLst>
                                          <p:attrName>ppt_w</p:attrName>
                                        </p:attrNameLst>
                                      </p:cBhvr>
                                      <p:tavLst>
                                        <p:tav tm="100000">
                                          <p:val>
                                            <p:fltVal val="0"/>
                                          </p:val>
                                        </p:tav>
                                        <p:tav>
                                          <p:val>
                                            <p:strVal val="#ppt_w"/>
                                          </p:val>
                                        </p:tav>
                                      </p:tavLst>
                                    </p:anim>
                                    <p:anim calcmode="lin" valueType="num">
                                      <p:cBhvr additive="repl">
                                        <p:cTn id="86" dur="500" fill="hold"/>
                                        <p:tgtEl>
                                          <p:spTgt spid="14349"/>
                                        </p:tgtEl>
                                        <p:attrNameLst>
                                          <p:attrName>ppt_h</p:attrName>
                                        </p:attrNameLst>
                                      </p:cBhvr>
                                      <p:tavLst>
                                        <p:tav tm="100000">
                                          <p:val>
                                            <p:strVal val="#ppt_h"/>
                                          </p:val>
                                        </p:tav>
                                        <p:tav>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7" presetClass="entr" presetSubtype="8" fill="hold" nodeType="clickEffect">
                                  <p:stCondLst>
                                    <p:cond delay="0"/>
                                  </p:stCondLst>
                                  <p:childTnLst>
                                    <p:set>
                                      <p:cBhvr additive="repl">
                                        <p:cTn id="90" dur="1" fill="hold">
                                          <p:stCondLst>
                                            <p:cond delay="0"/>
                                          </p:stCondLst>
                                        </p:cTn>
                                        <p:tgtEl>
                                          <p:spTgt spid="14352"/>
                                        </p:tgtEl>
                                        <p:attrNameLst>
                                          <p:attrName>style.visibility</p:attrName>
                                        </p:attrNameLst>
                                      </p:cBhvr>
                                      <p:to>
                                        <p:strVal val="visible"/>
                                      </p:to>
                                    </p:set>
                                    <p:anim calcmode="lin" valueType="num">
                                      <p:cBhvr additive="repl">
                                        <p:cTn id="91" dur="500" fill="hold"/>
                                        <p:tgtEl>
                                          <p:spTgt spid="14352"/>
                                        </p:tgtEl>
                                        <p:attrNameLst>
                                          <p:attrName>ppt_x</p:attrName>
                                        </p:attrNameLst>
                                      </p:cBhvr>
                                      <p:tavLst>
                                        <p:tav tm="100000">
                                          <p:val>
                                            <p:strVal val="#ppt_x-#ppt_w/2"/>
                                          </p:val>
                                        </p:tav>
                                        <p:tav>
                                          <p:val>
                                            <p:strVal val="#ppt_x"/>
                                          </p:val>
                                        </p:tav>
                                      </p:tavLst>
                                    </p:anim>
                                    <p:anim calcmode="lin" valueType="num">
                                      <p:cBhvr additive="repl">
                                        <p:cTn id="92" dur="500" fill="hold"/>
                                        <p:tgtEl>
                                          <p:spTgt spid="14352"/>
                                        </p:tgtEl>
                                        <p:attrNameLst>
                                          <p:attrName>ppt_y</p:attrName>
                                        </p:attrNameLst>
                                      </p:cBhvr>
                                      <p:tavLst>
                                        <p:tav tm="100000">
                                          <p:val>
                                            <p:strVal val="#ppt_y"/>
                                          </p:val>
                                        </p:tav>
                                        <p:tav>
                                          <p:val>
                                            <p:strVal val="#ppt_y"/>
                                          </p:val>
                                        </p:tav>
                                      </p:tavLst>
                                    </p:anim>
                                    <p:anim calcmode="lin" valueType="num">
                                      <p:cBhvr additive="repl">
                                        <p:cTn id="93" dur="500" fill="hold"/>
                                        <p:tgtEl>
                                          <p:spTgt spid="14352"/>
                                        </p:tgtEl>
                                        <p:attrNameLst>
                                          <p:attrName>ppt_w</p:attrName>
                                        </p:attrNameLst>
                                      </p:cBhvr>
                                      <p:tavLst>
                                        <p:tav tm="100000">
                                          <p:val>
                                            <p:fltVal val="0"/>
                                          </p:val>
                                        </p:tav>
                                        <p:tav>
                                          <p:val>
                                            <p:strVal val="#ppt_w"/>
                                          </p:val>
                                        </p:tav>
                                      </p:tavLst>
                                    </p:anim>
                                    <p:anim calcmode="lin" valueType="num">
                                      <p:cBhvr additive="repl">
                                        <p:cTn id="94" dur="500" fill="hold"/>
                                        <p:tgtEl>
                                          <p:spTgt spid="14352"/>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07988" y="439738"/>
            <a:ext cx="8313737" cy="6045200"/>
          </a:xfrm>
          <a:prstGeom prst="rect">
            <a:avLst/>
          </a:prstGeom>
          <a:noFill/>
          <a:ln>
            <a:noFill/>
          </a:ln>
          <a:effectLst/>
          <a:extLst>
            <a:ext uri="{909E8E84-426E-40dd-AFC4-6F175D3DCCD1}">
              <a14:hiddenFill xmlns="" xmlns:a14="http://schemas.microsoft.com/office/drawing/2010/main">
                <a:blipFill dpi="0" rotWithShape="0">
                  <a:blip>
                    <a:lum bright="-12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5362"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5363" name="Rectangle 3"/>
          <p:cNvSpPr>
            <a:spLocks noChangeArrowheads="1"/>
          </p:cNvSpPr>
          <p:nvPr/>
        </p:nvSpPr>
        <p:spPr bwMode="auto">
          <a:xfrm>
            <a:off x="3149600" y="1384300"/>
            <a:ext cx="2901950" cy="2357438"/>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5364" name="Rectangle 4"/>
          <p:cNvSpPr>
            <a:spLocks noChangeArrowheads="1"/>
          </p:cNvSpPr>
          <p:nvPr/>
        </p:nvSpPr>
        <p:spPr bwMode="auto">
          <a:xfrm>
            <a:off x="3581400" y="973138"/>
            <a:ext cx="793750"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捕囚</a:t>
            </a:r>
          </a:p>
        </p:txBody>
      </p:sp>
      <p:sp>
        <p:nvSpPr>
          <p:cNvPr id="15365" name="Rectangle 5"/>
          <p:cNvSpPr>
            <a:spLocks noChangeArrowheads="1"/>
          </p:cNvSpPr>
          <p:nvPr/>
        </p:nvSpPr>
        <p:spPr bwMode="auto">
          <a:xfrm>
            <a:off x="4133850" y="1571625"/>
            <a:ext cx="1019175"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70</a:t>
            </a:r>
            <a:r>
              <a:rPr lang="ja-JP" sz="2800" b="0">
                <a:solidFill>
                  <a:srgbClr val="790015"/>
                </a:solidFill>
              </a:rPr>
              <a:t>年</a:t>
            </a:r>
          </a:p>
        </p:txBody>
      </p:sp>
      <p:sp>
        <p:nvSpPr>
          <p:cNvPr id="15366" name="Rectangle 6"/>
          <p:cNvSpPr>
            <a:spLocks noChangeArrowheads="1"/>
          </p:cNvSpPr>
          <p:nvPr/>
        </p:nvSpPr>
        <p:spPr bwMode="auto">
          <a:xfrm>
            <a:off x="3648075" y="2066925"/>
            <a:ext cx="1874838"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3</a:t>
            </a:r>
            <a:r>
              <a:rPr lang="ja-JP" sz="2800" b="0">
                <a:solidFill>
                  <a:srgbClr val="790015"/>
                </a:solidFill>
              </a:rPr>
              <a:t>つの長旅</a:t>
            </a:r>
          </a:p>
        </p:txBody>
      </p:sp>
      <p:sp>
        <p:nvSpPr>
          <p:cNvPr id="15367" name="Rectangle 7"/>
          <p:cNvSpPr>
            <a:spLocks noChangeArrowheads="1"/>
          </p:cNvSpPr>
          <p:nvPr/>
        </p:nvSpPr>
        <p:spPr bwMode="auto">
          <a:xfrm>
            <a:off x="3443288" y="2565400"/>
            <a:ext cx="2243137"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400" b="0">
                <a:solidFill>
                  <a:srgbClr val="790015"/>
                </a:solidFill>
              </a:rPr>
              <a:t>100 </a:t>
            </a:r>
            <a:r>
              <a:rPr lang="ja-JP" sz="2400" b="0">
                <a:solidFill>
                  <a:srgbClr val="790015"/>
                </a:solidFill>
              </a:rPr>
              <a:t>年</a:t>
            </a:r>
            <a:r>
              <a:rPr lang="en-US" sz="2400" b="0">
                <a:solidFill>
                  <a:srgbClr val="790015"/>
                </a:solidFill>
              </a:rPr>
              <a:t>/50,000</a:t>
            </a:r>
          </a:p>
        </p:txBody>
      </p:sp>
      <p:sp>
        <p:nvSpPr>
          <p:cNvPr id="15368" name="Rectangle 8"/>
          <p:cNvSpPr>
            <a:spLocks noChangeArrowheads="1"/>
          </p:cNvSpPr>
          <p:nvPr/>
        </p:nvSpPr>
        <p:spPr bwMode="auto">
          <a:xfrm>
            <a:off x="3821113" y="2981325"/>
            <a:ext cx="1524000"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Z - E - N</a:t>
            </a:r>
          </a:p>
        </p:txBody>
      </p:sp>
      <p:sp>
        <p:nvSpPr>
          <p:cNvPr id="15369" name="Rectangle 9"/>
          <p:cNvSpPr>
            <a:spLocks noChangeArrowheads="1"/>
          </p:cNvSpPr>
          <p:nvPr/>
        </p:nvSpPr>
        <p:spPr bwMode="auto">
          <a:xfrm>
            <a:off x="7172325" y="5473700"/>
            <a:ext cx="1176338"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70" name="Text Box 10"/>
          <p:cNvSpPr txBox="1">
            <a:spLocks noChangeArrowheads="1"/>
          </p:cNvSpPr>
          <p:nvPr/>
        </p:nvSpPr>
        <p:spPr bwMode="auto">
          <a:xfrm>
            <a:off x="1790700" y="0"/>
            <a:ext cx="30226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a:solidFill>
                  <a:srgbClr val="FFFF00"/>
                </a:solidFill>
                <a:latin typeface="Comic Sans MS" charset="0"/>
              </a:rPr>
              <a:t>エズラ記 ～エステル記</a:t>
            </a:r>
          </a:p>
        </p:txBody>
      </p:sp>
      <p:sp>
        <p:nvSpPr>
          <p:cNvPr id="15371" name="Line 11"/>
          <p:cNvSpPr>
            <a:spLocks noChangeShapeType="1"/>
          </p:cNvSpPr>
          <p:nvPr/>
        </p:nvSpPr>
        <p:spPr bwMode="auto">
          <a:xfrm>
            <a:off x="3343275" y="34290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2" name="Line 12"/>
          <p:cNvSpPr>
            <a:spLocks noChangeShapeType="1"/>
          </p:cNvSpPr>
          <p:nvPr/>
        </p:nvSpPr>
        <p:spPr bwMode="auto">
          <a:xfrm>
            <a:off x="3343275" y="29702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3" name="Line 13"/>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4" name="Line 14"/>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75" name="Text Box 15"/>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latin typeface="Comic Sans MS" charset="0"/>
              </a:rPr>
              <a:t> </a:t>
            </a:r>
          </a:p>
        </p:txBody>
      </p:sp>
      <p:sp>
        <p:nvSpPr>
          <p:cNvPr id="15376" name="Rectangle 16"/>
          <p:cNvSpPr>
            <a:spLocks noChangeArrowheads="1"/>
          </p:cNvSpPr>
          <p:nvPr/>
        </p:nvSpPr>
        <p:spPr bwMode="auto">
          <a:xfrm>
            <a:off x="8178800" y="6532563"/>
            <a:ext cx="336550"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13</a:t>
            </a:r>
          </a:p>
        </p:txBody>
      </p:sp>
      <p:sp>
        <p:nvSpPr>
          <p:cNvPr id="15377" name="Text Box 17"/>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a:solidFill>
                  <a:srgbClr val="FFFFFF"/>
                </a:solidFill>
              </a:rPr>
              <a:t>Handbook pg. 42-45</a:t>
            </a:r>
          </a:p>
        </p:txBody>
      </p:sp>
      <p:sp>
        <p:nvSpPr>
          <p:cNvPr id="15378" name="Rectangle 18"/>
          <p:cNvSpPr>
            <a:spLocks noChangeArrowheads="1"/>
          </p:cNvSpPr>
          <p:nvPr/>
        </p:nvSpPr>
        <p:spPr bwMode="auto">
          <a:xfrm>
            <a:off x="442913" y="331788"/>
            <a:ext cx="8340725" cy="6132512"/>
          </a:xfrm>
          <a:prstGeom prst="rect">
            <a:avLst/>
          </a:prstGeom>
          <a:noFill/>
          <a:ln w="12708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27668" name="Group 19"/>
          <p:cNvGrpSpPr>
            <a:grpSpLocks/>
          </p:cNvGrpSpPr>
          <p:nvPr/>
        </p:nvGrpSpPr>
        <p:grpSpPr bwMode="auto">
          <a:xfrm>
            <a:off x="152400" y="2305050"/>
            <a:ext cx="3860800" cy="2627313"/>
            <a:chOff x="96" y="1452"/>
            <a:chExt cx="2432" cy="1655"/>
          </a:xfrm>
        </p:grpSpPr>
        <p:sp>
          <p:nvSpPr>
            <p:cNvPr id="15380" name="Rectangle 20"/>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81" name="Rectangle 21"/>
            <p:cNvSpPr>
              <a:spLocks noChangeArrowheads="1"/>
            </p:cNvSpPr>
            <p:nvPr/>
          </p:nvSpPr>
          <p:spPr bwMode="auto">
            <a:xfrm>
              <a:off x="163" y="148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5382" name="Rectangle 22"/>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83" name="AutoShape 23"/>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84" name="Rectangle 24"/>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85" name="Rectangle 25"/>
            <p:cNvSpPr>
              <a:spLocks noChangeArrowheads="1"/>
            </p:cNvSpPr>
            <p:nvPr/>
          </p:nvSpPr>
          <p:spPr bwMode="auto">
            <a:xfrm>
              <a:off x="327" y="1463"/>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5386" name="Line 26"/>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87" name="Line 27"/>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88" name="Rectangle 28"/>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89" name="Rectangle 29"/>
            <p:cNvSpPr>
              <a:spLocks noChangeArrowheads="1"/>
            </p:cNvSpPr>
            <p:nvPr/>
          </p:nvSpPr>
          <p:spPr bwMode="auto">
            <a:xfrm>
              <a:off x="307" y="163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5390" name="Rectangle 30"/>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1" name="AutoShape 31"/>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2" name="Rectangle 32"/>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3" name="Rectangle 33"/>
            <p:cNvSpPr>
              <a:spLocks noChangeArrowheads="1"/>
            </p:cNvSpPr>
            <p:nvPr/>
          </p:nvSpPr>
          <p:spPr bwMode="auto">
            <a:xfrm>
              <a:off x="319" y="1606"/>
              <a:ext cx="51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5394" name="Line 34"/>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95" name="Line 35"/>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396" name="Rectangle 36"/>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7" name="Rectangle 37"/>
            <p:cNvSpPr>
              <a:spLocks noChangeArrowheads="1"/>
            </p:cNvSpPr>
            <p:nvPr/>
          </p:nvSpPr>
          <p:spPr bwMode="auto">
            <a:xfrm>
              <a:off x="449" y="1772"/>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5398" name="Rectangle 38"/>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399" name="AutoShape 39"/>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0" name="Rectangle 40"/>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1" name="Rectangle 41"/>
            <p:cNvSpPr>
              <a:spLocks noChangeArrowheads="1"/>
            </p:cNvSpPr>
            <p:nvPr/>
          </p:nvSpPr>
          <p:spPr bwMode="auto">
            <a:xfrm>
              <a:off x="624" y="1751"/>
              <a:ext cx="27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5402" name="Line 42"/>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03" name="Rectangle 43"/>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4" name="AutoShape 44"/>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5" name="Rectangle 45"/>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6" name="Rectangle 46"/>
            <p:cNvSpPr>
              <a:spLocks noChangeArrowheads="1"/>
            </p:cNvSpPr>
            <p:nvPr/>
          </p:nvSpPr>
          <p:spPr bwMode="auto">
            <a:xfrm>
              <a:off x="780" y="1896"/>
              <a:ext cx="313"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5407" name="Line 47"/>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08" name="Rectangle 48"/>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09" name="AutoShape 49"/>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0" name="Rectangle 50"/>
            <p:cNvSpPr>
              <a:spLocks noChangeArrowheads="1"/>
            </p:cNvSpPr>
            <p:nvPr/>
          </p:nvSpPr>
          <p:spPr bwMode="auto">
            <a:xfrm>
              <a:off x="731" y="2237"/>
              <a:ext cx="961"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1" name="Rectangle 51"/>
            <p:cNvSpPr>
              <a:spLocks noChangeArrowheads="1"/>
            </p:cNvSpPr>
            <p:nvPr/>
          </p:nvSpPr>
          <p:spPr bwMode="auto">
            <a:xfrm>
              <a:off x="877" y="2031"/>
              <a:ext cx="378"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5412" name="Line 52"/>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13" name="Rectangle 53"/>
            <p:cNvSpPr>
              <a:spLocks noChangeArrowheads="1"/>
            </p:cNvSpPr>
            <p:nvPr/>
          </p:nvSpPr>
          <p:spPr bwMode="auto">
            <a:xfrm>
              <a:off x="845" y="235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4" name="AutoShape 54"/>
            <p:cNvSpPr>
              <a:spLocks noChangeArrowheads="1"/>
            </p:cNvSpPr>
            <p:nvPr/>
          </p:nvSpPr>
          <p:spPr bwMode="auto">
            <a:xfrm>
              <a:off x="845" y="2162"/>
              <a:ext cx="800" cy="588"/>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5" name="Rectangle 55"/>
            <p:cNvSpPr>
              <a:spLocks noChangeArrowheads="1"/>
            </p:cNvSpPr>
            <p:nvPr/>
          </p:nvSpPr>
          <p:spPr bwMode="auto">
            <a:xfrm>
              <a:off x="865" y="237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6" name="Rectangle 56"/>
            <p:cNvSpPr>
              <a:spLocks noChangeArrowheads="1"/>
            </p:cNvSpPr>
            <p:nvPr/>
          </p:nvSpPr>
          <p:spPr bwMode="auto">
            <a:xfrm>
              <a:off x="1034" y="2177"/>
              <a:ext cx="339"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無政府</a:t>
              </a:r>
            </a:p>
          </p:txBody>
        </p:sp>
        <p:sp>
          <p:nvSpPr>
            <p:cNvPr id="15417" name="Line 57"/>
            <p:cNvSpPr>
              <a:spLocks noChangeShapeType="1"/>
            </p:cNvSpPr>
            <p:nvPr/>
          </p:nvSpPr>
          <p:spPr bwMode="auto">
            <a:xfrm>
              <a:off x="845" y="2312"/>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18" name="Rectangle 58"/>
            <p:cNvSpPr>
              <a:spLocks noChangeArrowheads="1"/>
            </p:cNvSpPr>
            <p:nvPr/>
          </p:nvSpPr>
          <p:spPr bwMode="auto">
            <a:xfrm>
              <a:off x="992" y="2507"/>
              <a:ext cx="1362" cy="455"/>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19" name="AutoShape 59"/>
            <p:cNvSpPr>
              <a:spLocks noChangeArrowheads="1"/>
            </p:cNvSpPr>
            <p:nvPr/>
          </p:nvSpPr>
          <p:spPr bwMode="auto">
            <a:xfrm>
              <a:off x="992" y="2312"/>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20" name="Rectangle 60"/>
            <p:cNvSpPr>
              <a:spLocks noChangeArrowheads="1"/>
            </p:cNvSpPr>
            <p:nvPr/>
          </p:nvSpPr>
          <p:spPr bwMode="auto">
            <a:xfrm>
              <a:off x="992" y="2532"/>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21" name="Rectangle 61"/>
            <p:cNvSpPr>
              <a:spLocks noChangeArrowheads="1"/>
            </p:cNvSpPr>
            <p:nvPr/>
          </p:nvSpPr>
          <p:spPr bwMode="auto">
            <a:xfrm>
              <a:off x="1240" y="2320"/>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王制</a:t>
              </a:r>
            </a:p>
          </p:txBody>
        </p:sp>
        <p:sp>
          <p:nvSpPr>
            <p:cNvPr id="15422" name="Line 62"/>
            <p:cNvSpPr>
              <a:spLocks noChangeShapeType="1"/>
            </p:cNvSpPr>
            <p:nvPr/>
          </p:nvSpPr>
          <p:spPr bwMode="auto">
            <a:xfrm>
              <a:off x="992" y="2454"/>
              <a:ext cx="0" cy="46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5423" name="Rectangle 63"/>
            <p:cNvSpPr>
              <a:spLocks noChangeArrowheads="1"/>
            </p:cNvSpPr>
            <p:nvPr/>
          </p:nvSpPr>
          <p:spPr bwMode="auto">
            <a:xfrm>
              <a:off x="1166" y="263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24" name="AutoShape 64"/>
            <p:cNvSpPr>
              <a:spLocks noChangeArrowheads="1"/>
            </p:cNvSpPr>
            <p:nvPr/>
          </p:nvSpPr>
          <p:spPr bwMode="auto">
            <a:xfrm>
              <a:off x="1166" y="2454"/>
              <a:ext cx="800"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25" name="Rectangle 65"/>
            <p:cNvSpPr>
              <a:spLocks noChangeArrowheads="1"/>
            </p:cNvSpPr>
            <p:nvPr/>
          </p:nvSpPr>
          <p:spPr bwMode="auto">
            <a:xfrm>
              <a:off x="1186" y="2655"/>
              <a:ext cx="974" cy="430"/>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5426" name="Rectangle 66"/>
            <p:cNvSpPr>
              <a:spLocks noChangeArrowheads="1"/>
            </p:cNvSpPr>
            <p:nvPr/>
          </p:nvSpPr>
          <p:spPr bwMode="auto">
            <a:xfrm>
              <a:off x="1406" y="2471"/>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捕囚</a:t>
              </a:r>
            </a:p>
          </p:txBody>
        </p:sp>
        <p:sp>
          <p:nvSpPr>
            <p:cNvPr id="15427" name="Line 67"/>
            <p:cNvSpPr>
              <a:spLocks noChangeShapeType="1"/>
            </p:cNvSpPr>
            <p:nvPr/>
          </p:nvSpPr>
          <p:spPr bwMode="auto">
            <a:xfrm>
              <a:off x="1166" y="2599"/>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5428" name="Rectangle 68"/>
          <p:cNvSpPr>
            <a:spLocks noChangeArrowheads="1"/>
          </p:cNvSpPr>
          <p:nvPr/>
        </p:nvSpPr>
        <p:spPr bwMode="auto">
          <a:xfrm>
            <a:off x="4778375" y="976313"/>
            <a:ext cx="25939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FFFFFF"/>
                </a:solidFill>
              </a:rPr>
              <a:t>紀元前</a:t>
            </a:r>
            <a:r>
              <a:rPr lang="en-US" sz="2400" b="0">
                <a:solidFill>
                  <a:srgbClr val="FFFFFF"/>
                </a:solidFill>
              </a:rPr>
              <a:t>500</a:t>
            </a:r>
            <a:r>
              <a:rPr lang="ja-JP" sz="2400" b="0">
                <a:solidFill>
                  <a:srgbClr val="FFFFFF"/>
                </a:solidFill>
              </a:rPr>
              <a:t>年ごろ</a:t>
            </a:r>
          </a:p>
        </p:txBody>
      </p:sp>
      <p:sp>
        <p:nvSpPr>
          <p:cNvPr id="15429" name="Text Box 69"/>
          <p:cNvSpPr txBox="1">
            <a:spLocks noChangeArrowheads="1"/>
          </p:cNvSpPr>
          <p:nvPr/>
        </p:nvSpPr>
        <p:spPr bwMode="auto">
          <a:xfrm>
            <a:off x="8586788" y="646271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5428"/>
                                        </p:tgtEl>
                                        <p:attrNameLst>
                                          <p:attrName>style.visibility</p:attrName>
                                        </p:attrNameLst>
                                      </p:cBhvr>
                                      <p:to>
                                        <p:strVal val="visible"/>
                                      </p:to>
                                    </p:set>
                                    <p:anim calcmode="lin" valueType="num">
                                      <p:cBhvr additive="repl">
                                        <p:cTn id="7" dur="500" fill="hold"/>
                                        <p:tgtEl>
                                          <p:spTgt spid="15428"/>
                                        </p:tgtEl>
                                        <p:attrNameLst>
                                          <p:attrName>ppt_x</p:attrName>
                                        </p:attrNameLst>
                                      </p:cBhvr>
                                      <p:tavLst>
                                        <p:tav tm="100000">
                                          <p:val>
                                            <p:strVal val="#ppt_x-#ppt_w/2"/>
                                          </p:val>
                                        </p:tav>
                                        <p:tav>
                                          <p:val>
                                            <p:strVal val="#ppt_x"/>
                                          </p:val>
                                        </p:tav>
                                      </p:tavLst>
                                    </p:anim>
                                    <p:anim calcmode="lin" valueType="num">
                                      <p:cBhvr additive="repl">
                                        <p:cTn id="8" dur="500" fill="hold"/>
                                        <p:tgtEl>
                                          <p:spTgt spid="15428"/>
                                        </p:tgtEl>
                                        <p:attrNameLst>
                                          <p:attrName>ppt_y</p:attrName>
                                        </p:attrNameLst>
                                      </p:cBhvr>
                                      <p:tavLst>
                                        <p:tav tm="100000">
                                          <p:val>
                                            <p:strVal val="#ppt_y"/>
                                          </p:val>
                                        </p:tav>
                                        <p:tav>
                                          <p:val>
                                            <p:strVal val="#ppt_y"/>
                                          </p:val>
                                        </p:tav>
                                      </p:tavLst>
                                    </p:anim>
                                    <p:anim calcmode="lin" valueType="num">
                                      <p:cBhvr additive="repl">
                                        <p:cTn id="9" dur="500" fill="hold"/>
                                        <p:tgtEl>
                                          <p:spTgt spid="15428"/>
                                        </p:tgtEl>
                                        <p:attrNameLst>
                                          <p:attrName>ppt_w</p:attrName>
                                        </p:attrNameLst>
                                      </p:cBhvr>
                                      <p:tavLst>
                                        <p:tav tm="100000">
                                          <p:val>
                                            <p:fltVal val="0"/>
                                          </p:val>
                                        </p:tav>
                                        <p:tav>
                                          <p:val>
                                            <p:strVal val="#ppt_w"/>
                                          </p:val>
                                        </p:tav>
                                      </p:tavLst>
                                    </p:anim>
                                    <p:anim calcmode="lin" valueType="num">
                                      <p:cBhvr additive="repl">
                                        <p:cTn id="10" dur="500" fill="hold"/>
                                        <p:tgtEl>
                                          <p:spTgt spid="15428"/>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5365"/>
                                        </p:tgtEl>
                                        <p:attrNameLst>
                                          <p:attrName>style.visibility</p:attrName>
                                        </p:attrNameLst>
                                      </p:cBhvr>
                                      <p:to>
                                        <p:strVal val="visible"/>
                                      </p:to>
                                    </p:set>
                                    <p:anim calcmode="lin" valueType="num">
                                      <p:cBhvr additive="repl">
                                        <p:cTn id="15" dur="500" fill="hold"/>
                                        <p:tgtEl>
                                          <p:spTgt spid="15365"/>
                                        </p:tgtEl>
                                        <p:attrNameLst>
                                          <p:attrName>ppt_x</p:attrName>
                                        </p:attrNameLst>
                                      </p:cBhvr>
                                      <p:tavLst>
                                        <p:tav tm="100000">
                                          <p:val>
                                            <p:strVal val="#ppt_x-#ppt_w/2"/>
                                          </p:val>
                                        </p:tav>
                                        <p:tav>
                                          <p:val>
                                            <p:strVal val="#ppt_x"/>
                                          </p:val>
                                        </p:tav>
                                      </p:tavLst>
                                    </p:anim>
                                    <p:anim calcmode="lin" valueType="num">
                                      <p:cBhvr additive="repl">
                                        <p:cTn id="16" dur="500" fill="hold"/>
                                        <p:tgtEl>
                                          <p:spTgt spid="15365"/>
                                        </p:tgtEl>
                                        <p:attrNameLst>
                                          <p:attrName>ppt_y</p:attrName>
                                        </p:attrNameLst>
                                      </p:cBhvr>
                                      <p:tavLst>
                                        <p:tav tm="100000">
                                          <p:val>
                                            <p:strVal val="#ppt_y"/>
                                          </p:val>
                                        </p:tav>
                                        <p:tav>
                                          <p:val>
                                            <p:strVal val="#ppt_y"/>
                                          </p:val>
                                        </p:tav>
                                      </p:tavLst>
                                    </p:anim>
                                    <p:anim calcmode="lin" valueType="num">
                                      <p:cBhvr additive="repl">
                                        <p:cTn id="17" dur="500" fill="hold"/>
                                        <p:tgtEl>
                                          <p:spTgt spid="15365"/>
                                        </p:tgtEl>
                                        <p:attrNameLst>
                                          <p:attrName>ppt_w</p:attrName>
                                        </p:attrNameLst>
                                      </p:cBhvr>
                                      <p:tavLst>
                                        <p:tav tm="100000">
                                          <p:val>
                                            <p:fltVal val="0"/>
                                          </p:val>
                                        </p:tav>
                                        <p:tav>
                                          <p:val>
                                            <p:strVal val="#ppt_w"/>
                                          </p:val>
                                        </p:tav>
                                      </p:tavLst>
                                    </p:anim>
                                    <p:anim calcmode="lin" valueType="num">
                                      <p:cBhvr additive="repl">
                                        <p:cTn id="18" dur="500" fill="hold"/>
                                        <p:tgtEl>
                                          <p:spTgt spid="15365"/>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5366"/>
                                        </p:tgtEl>
                                        <p:attrNameLst>
                                          <p:attrName>style.visibility</p:attrName>
                                        </p:attrNameLst>
                                      </p:cBhvr>
                                      <p:to>
                                        <p:strVal val="visible"/>
                                      </p:to>
                                    </p:set>
                                    <p:anim calcmode="lin" valueType="num">
                                      <p:cBhvr additive="repl">
                                        <p:cTn id="23" dur="500" fill="hold"/>
                                        <p:tgtEl>
                                          <p:spTgt spid="15366"/>
                                        </p:tgtEl>
                                        <p:attrNameLst>
                                          <p:attrName>ppt_x</p:attrName>
                                        </p:attrNameLst>
                                      </p:cBhvr>
                                      <p:tavLst>
                                        <p:tav tm="100000">
                                          <p:val>
                                            <p:strVal val="#ppt_x-#ppt_w/2"/>
                                          </p:val>
                                        </p:tav>
                                        <p:tav>
                                          <p:val>
                                            <p:strVal val="#ppt_x"/>
                                          </p:val>
                                        </p:tav>
                                      </p:tavLst>
                                    </p:anim>
                                    <p:anim calcmode="lin" valueType="num">
                                      <p:cBhvr additive="repl">
                                        <p:cTn id="24" dur="500" fill="hold"/>
                                        <p:tgtEl>
                                          <p:spTgt spid="15366"/>
                                        </p:tgtEl>
                                        <p:attrNameLst>
                                          <p:attrName>ppt_y</p:attrName>
                                        </p:attrNameLst>
                                      </p:cBhvr>
                                      <p:tavLst>
                                        <p:tav tm="100000">
                                          <p:val>
                                            <p:strVal val="#ppt_y"/>
                                          </p:val>
                                        </p:tav>
                                        <p:tav>
                                          <p:val>
                                            <p:strVal val="#ppt_y"/>
                                          </p:val>
                                        </p:tav>
                                      </p:tavLst>
                                    </p:anim>
                                    <p:anim calcmode="lin" valueType="num">
                                      <p:cBhvr additive="repl">
                                        <p:cTn id="25" dur="500" fill="hold"/>
                                        <p:tgtEl>
                                          <p:spTgt spid="15366"/>
                                        </p:tgtEl>
                                        <p:attrNameLst>
                                          <p:attrName>ppt_w</p:attrName>
                                        </p:attrNameLst>
                                      </p:cBhvr>
                                      <p:tavLst>
                                        <p:tav tm="100000">
                                          <p:val>
                                            <p:fltVal val="0"/>
                                          </p:val>
                                        </p:tav>
                                        <p:tav>
                                          <p:val>
                                            <p:strVal val="#ppt_w"/>
                                          </p:val>
                                        </p:tav>
                                      </p:tavLst>
                                    </p:anim>
                                    <p:anim calcmode="lin" valueType="num">
                                      <p:cBhvr additive="repl">
                                        <p:cTn id="26" dur="500" fill="hold"/>
                                        <p:tgtEl>
                                          <p:spTgt spid="15366"/>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additive="repl">
                                        <p:cTn id="30" dur="1" fill="hold">
                                          <p:stCondLst>
                                            <p:cond delay="0"/>
                                          </p:stCondLst>
                                        </p:cTn>
                                        <p:tgtEl>
                                          <p:spTgt spid="15367"/>
                                        </p:tgtEl>
                                        <p:attrNameLst>
                                          <p:attrName>style.visibility</p:attrName>
                                        </p:attrNameLst>
                                      </p:cBhvr>
                                      <p:to>
                                        <p:strVal val="visible"/>
                                      </p:to>
                                    </p:set>
                                    <p:anim calcmode="lin" valueType="num">
                                      <p:cBhvr additive="repl">
                                        <p:cTn id="31" dur="500" fill="hold"/>
                                        <p:tgtEl>
                                          <p:spTgt spid="15367"/>
                                        </p:tgtEl>
                                        <p:attrNameLst>
                                          <p:attrName>ppt_x</p:attrName>
                                        </p:attrNameLst>
                                      </p:cBhvr>
                                      <p:tavLst>
                                        <p:tav tm="100000">
                                          <p:val>
                                            <p:strVal val="#ppt_x-#ppt_w/2"/>
                                          </p:val>
                                        </p:tav>
                                        <p:tav>
                                          <p:val>
                                            <p:strVal val="#ppt_x"/>
                                          </p:val>
                                        </p:tav>
                                      </p:tavLst>
                                    </p:anim>
                                    <p:anim calcmode="lin" valueType="num">
                                      <p:cBhvr additive="repl">
                                        <p:cTn id="32" dur="500" fill="hold"/>
                                        <p:tgtEl>
                                          <p:spTgt spid="15367"/>
                                        </p:tgtEl>
                                        <p:attrNameLst>
                                          <p:attrName>ppt_y</p:attrName>
                                        </p:attrNameLst>
                                      </p:cBhvr>
                                      <p:tavLst>
                                        <p:tav tm="100000">
                                          <p:val>
                                            <p:strVal val="#ppt_y"/>
                                          </p:val>
                                        </p:tav>
                                        <p:tav>
                                          <p:val>
                                            <p:strVal val="#ppt_y"/>
                                          </p:val>
                                        </p:tav>
                                      </p:tavLst>
                                    </p:anim>
                                    <p:anim calcmode="lin" valueType="num">
                                      <p:cBhvr additive="repl">
                                        <p:cTn id="33" dur="500" fill="hold"/>
                                        <p:tgtEl>
                                          <p:spTgt spid="15367"/>
                                        </p:tgtEl>
                                        <p:attrNameLst>
                                          <p:attrName>ppt_w</p:attrName>
                                        </p:attrNameLst>
                                      </p:cBhvr>
                                      <p:tavLst>
                                        <p:tav tm="100000">
                                          <p:val>
                                            <p:fltVal val="0"/>
                                          </p:val>
                                        </p:tav>
                                        <p:tav>
                                          <p:val>
                                            <p:strVal val="#ppt_w"/>
                                          </p:val>
                                        </p:tav>
                                      </p:tavLst>
                                    </p:anim>
                                    <p:anim calcmode="lin" valueType="num">
                                      <p:cBhvr additive="repl">
                                        <p:cTn id="34" dur="500" fill="hold"/>
                                        <p:tgtEl>
                                          <p:spTgt spid="15367"/>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additive="repl">
                                        <p:cTn id="38" dur="1" fill="hold">
                                          <p:stCondLst>
                                            <p:cond delay="0"/>
                                          </p:stCondLst>
                                        </p:cTn>
                                        <p:tgtEl>
                                          <p:spTgt spid="15368"/>
                                        </p:tgtEl>
                                        <p:attrNameLst>
                                          <p:attrName>style.visibility</p:attrName>
                                        </p:attrNameLst>
                                      </p:cBhvr>
                                      <p:to>
                                        <p:strVal val="visible"/>
                                      </p:to>
                                    </p:set>
                                    <p:anim calcmode="lin" valueType="num">
                                      <p:cBhvr additive="repl">
                                        <p:cTn id="39" dur="500" fill="hold"/>
                                        <p:tgtEl>
                                          <p:spTgt spid="15368"/>
                                        </p:tgtEl>
                                        <p:attrNameLst>
                                          <p:attrName>ppt_x</p:attrName>
                                        </p:attrNameLst>
                                      </p:cBhvr>
                                      <p:tavLst>
                                        <p:tav tm="100000">
                                          <p:val>
                                            <p:strVal val="#ppt_x-#ppt_w/2"/>
                                          </p:val>
                                        </p:tav>
                                        <p:tav>
                                          <p:val>
                                            <p:strVal val="#ppt_x"/>
                                          </p:val>
                                        </p:tav>
                                      </p:tavLst>
                                    </p:anim>
                                    <p:anim calcmode="lin" valueType="num">
                                      <p:cBhvr additive="repl">
                                        <p:cTn id="40" dur="500" fill="hold"/>
                                        <p:tgtEl>
                                          <p:spTgt spid="15368"/>
                                        </p:tgtEl>
                                        <p:attrNameLst>
                                          <p:attrName>ppt_y</p:attrName>
                                        </p:attrNameLst>
                                      </p:cBhvr>
                                      <p:tavLst>
                                        <p:tav tm="100000">
                                          <p:val>
                                            <p:strVal val="#ppt_y"/>
                                          </p:val>
                                        </p:tav>
                                        <p:tav>
                                          <p:val>
                                            <p:strVal val="#ppt_y"/>
                                          </p:val>
                                        </p:tav>
                                      </p:tavLst>
                                    </p:anim>
                                    <p:anim calcmode="lin" valueType="num">
                                      <p:cBhvr additive="repl">
                                        <p:cTn id="41" dur="500" fill="hold"/>
                                        <p:tgtEl>
                                          <p:spTgt spid="15368"/>
                                        </p:tgtEl>
                                        <p:attrNameLst>
                                          <p:attrName>ppt_w</p:attrName>
                                        </p:attrNameLst>
                                      </p:cBhvr>
                                      <p:tavLst>
                                        <p:tav tm="100000">
                                          <p:val>
                                            <p:fltVal val="0"/>
                                          </p:val>
                                        </p:tav>
                                        <p:tav>
                                          <p:val>
                                            <p:strVal val="#ppt_w"/>
                                          </p:val>
                                        </p:tav>
                                      </p:tavLst>
                                    </p:anim>
                                    <p:anim calcmode="lin" valueType="num">
                                      <p:cBhvr additive="repl">
                                        <p:cTn id="42" dur="500" fill="hold"/>
                                        <p:tgtEl>
                                          <p:spTgt spid="15368"/>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10120"/>
          <a:stretch>
            <a:fillRect/>
          </a:stretch>
        </p:blipFill>
        <p:spPr bwMode="auto">
          <a:xfrm>
            <a:off x="415925" y="303213"/>
            <a:ext cx="8326438" cy="6146800"/>
          </a:xfrm>
          <a:prstGeom prst="rect">
            <a:avLst/>
          </a:prstGeom>
          <a:noFill/>
          <a:ln>
            <a:noFill/>
          </a:ln>
          <a:effectLst/>
          <a:extLst>
            <a:ext uri="{909E8E84-426E-40dd-AFC4-6F175D3DCCD1}">
              <a14:hiddenFill xmlns="" xmlns:a14="http://schemas.microsoft.com/office/drawing/2010/main">
                <a:blipFill dpi="0" rotWithShape="0">
                  <a:blip/>
                  <a:srcRect b="10120"/>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6386"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6387" name="Rectangle 3"/>
          <p:cNvSpPr>
            <a:spLocks noChangeArrowheads="1"/>
          </p:cNvSpPr>
          <p:nvPr/>
        </p:nvSpPr>
        <p:spPr bwMode="auto">
          <a:xfrm>
            <a:off x="3149600" y="1384300"/>
            <a:ext cx="2901950" cy="1447800"/>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6388" name="Rectangle 4"/>
          <p:cNvSpPr>
            <a:spLocks noChangeArrowheads="1"/>
          </p:cNvSpPr>
          <p:nvPr/>
        </p:nvSpPr>
        <p:spPr bwMode="auto">
          <a:xfrm>
            <a:off x="3497263" y="989013"/>
            <a:ext cx="793750"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沈黙</a:t>
            </a:r>
          </a:p>
        </p:txBody>
      </p:sp>
      <p:sp>
        <p:nvSpPr>
          <p:cNvPr id="16389" name="Rectangle 5"/>
          <p:cNvSpPr>
            <a:spLocks noChangeArrowheads="1"/>
          </p:cNvSpPr>
          <p:nvPr/>
        </p:nvSpPr>
        <p:spPr bwMode="auto">
          <a:xfrm>
            <a:off x="6926263" y="5405438"/>
            <a:ext cx="1184275" cy="5794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0" name="Rectangle 6"/>
          <p:cNvSpPr>
            <a:spLocks noChangeArrowheads="1"/>
          </p:cNvSpPr>
          <p:nvPr/>
        </p:nvSpPr>
        <p:spPr bwMode="auto">
          <a:xfrm>
            <a:off x="3455988" y="2338388"/>
            <a:ext cx="2476500"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1" name="Rectangle 7"/>
          <p:cNvSpPr>
            <a:spLocks noChangeArrowheads="1"/>
          </p:cNvSpPr>
          <p:nvPr/>
        </p:nvSpPr>
        <p:spPr bwMode="auto">
          <a:xfrm>
            <a:off x="4849813" y="976313"/>
            <a:ext cx="25939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1A0004"/>
                </a:solidFill>
              </a:rPr>
              <a:t>紀元前</a:t>
            </a:r>
            <a:r>
              <a:rPr lang="en-US" sz="2400" b="0">
                <a:solidFill>
                  <a:srgbClr val="1A0004"/>
                </a:solidFill>
              </a:rPr>
              <a:t>500</a:t>
            </a:r>
            <a:r>
              <a:rPr lang="ja-JP" sz="2400" b="0">
                <a:solidFill>
                  <a:srgbClr val="1A0004"/>
                </a:solidFill>
              </a:rPr>
              <a:t>年ごろ</a:t>
            </a:r>
          </a:p>
        </p:txBody>
      </p:sp>
      <p:sp>
        <p:nvSpPr>
          <p:cNvPr id="16392" name="Text Box 8"/>
          <p:cNvSpPr txBox="1">
            <a:spLocks noChangeArrowheads="1"/>
          </p:cNvSpPr>
          <p:nvPr/>
        </p:nvSpPr>
        <p:spPr bwMode="auto">
          <a:xfrm>
            <a:off x="533400" y="6483350"/>
            <a:ext cx="19939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393" name="Text Box 9"/>
          <p:cNvSpPr txBox="1">
            <a:spLocks noChangeArrowheads="1"/>
          </p:cNvSpPr>
          <p:nvPr/>
        </p:nvSpPr>
        <p:spPr bwMode="auto">
          <a:xfrm>
            <a:off x="1778000" y="0"/>
            <a:ext cx="67056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a:solidFill>
                  <a:srgbClr val="FFFF00"/>
                </a:solidFill>
                <a:latin typeface="Comic Sans MS" charset="0"/>
              </a:rPr>
              <a:t>マラキ書とマタイの福音書の間 </a:t>
            </a:r>
            <a:r>
              <a:rPr lang="en-US" sz="1200" b="0">
                <a:solidFill>
                  <a:srgbClr val="FFFF00"/>
                </a:solidFill>
                <a:latin typeface="Comic Sans MS" charset="0"/>
              </a:rPr>
              <a:t>(</a:t>
            </a:r>
            <a:r>
              <a:rPr lang="ja-JP" sz="1200" b="0">
                <a:solidFill>
                  <a:srgbClr val="FFFF00"/>
                </a:solidFill>
                <a:latin typeface="Comic Sans MS" charset="0"/>
              </a:rPr>
              <a:t>旧約と新約聖書</a:t>
            </a:r>
            <a:r>
              <a:rPr lang="en-US" sz="1200" b="0">
                <a:solidFill>
                  <a:srgbClr val="FFFF00"/>
                </a:solidFill>
                <a:latin typeface="Comic Sans MS" charset="0"/>
              </a:rPr>
              <a:t>)</a:t>
            </a:r>
          </a:p>
        </p:txBody>
      </p:sp>
      <p:sp>
        <p:nvSpPr>
          <p:cNvPr id="16394" name="Rectangle 10"/>
          <p:cNvSpPr>
            <a:spLocks noChangeArrowheads="1"/>
          </p:cNvSpPr>
          <p:nvPr/>
        </p:nvSpPr>
        <p:spPr bwMode="auto">
          <a:xfrm>
            <a:off x="3168650" y="1628775"/>
            <a:ext cx="27717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アレキサンダー大王</a:t>
            </a:r>
          </a:p>
        </p:txBody>
      </p:sp>
      <p:sp>
        <p:nvSpPr>
          <p:cNvPr id="16395" name="Rectangle 11"/>
          <p:cNvSpPr>
            <a:spLocks noChangeArrowheads="1"/>
          </p:cNvSpPr>
          <p:nvPr/>
        </p:nvSpPr>
        <p:spPr bwMode="auto">
          <a:xfrm>
            <a:off x="3775075" y="2116138"/>
            <a:ext cx="16287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ローマ様式</a:t>
            </a:r>
          </a:p>
        </p:txBody>
      </p:sp>
      <p:sp>
        <p:nvSpPr>
          <p:cNvPr id="16396" name="Line 12"/>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397" name="Line 13"/>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398" name="Text Box 14"/>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latin typeface="Comic Sans MS" charset="0"/>
              </a:rPr>
              <a:t> </a:t>
            </a:r>
          </a:p>
        </p:txBody>
      </p:sp>
      <p:sp>
        <p:nvSpPr>
          <p:cNvPr id="16399" name="Rectangle 15"/>
          <p:cNvSpPr>
            <a:spLocks noChangeArrowheads="1"/>
          </p:cNvSpPr>
          <p:nvPr/>
        </p:nvSpPr>
        <p:spPr bwMode="auto">
          <a:xfrm>
            <a:off x="8178800" y="653097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14</a:t>
            </a:r>
          </a:p>
        </p:txBody>
      </p:sp>
      <p:sp>
        <p:nvSpPr>
          <p:cNvPr id="16400" name="Text Box 16"/>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a:solidFill>
                  <a:srgbClr val="FFFFFF"/>
                </a:solidFill>
              </a:rPr>
              <a:t>Handbook pg. 42-45</a:t>
            </a:r>
          </a:p>
        </p:txBody>
      </p:sp>
      <p:sp>
        <p:nvSpPr>
          <p:cNvPr id="16401" name="Rectangle 17"/>
          <p:cNvSpPr>
            <a:spLocks noChangeArrowheads="1"/>
          </p:cNvSpPr>
          <p:nvPr/>
        </p:nvSpPr>
        <p:spPr bwMode="auto">
          <a:xfrm>
            <a:off x="404813" y="331788"/>
            <a:ext cx="8340725" cy="6132512"/>
          </a:xfrm>
          <a:prstGeom prst="rect">
            <a:avLst/>
          </a:prstGeom>
          <a:noFill/>
          <a:ln w="12708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29715" name="Group 18"/>
          <p:cNvGrpSpPr>
            <a:grpSpLocks/>
          </p:cNvGrpSpPr>
          <p:nvPr/>
        </p:nvGrpSpPr>
        <p:grpSpPr bwMode="auto">
          <a:xfrm>
            <a:off x="152400" y="2305050"/>
            <a:ext cx="4157663" cy="2846388"/>
            <a:chOff x="96" y="1452"/>
            <a:chExt cx="2619" cy="1793"/>
          </a:xfrm>
        </p:grpSpPr>
        <p:sp>
          <p:nvSpPr>
            <p:cNvPr id="16403" name="Rectangle 19"/>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4" name="Rectangle 20"/>
            <p:cNvSpPr>
              <a:spLocks noChangeArrowheads="1"/>
            </p:cNvSpPr>
            <p:nvPr/>
          </p:nvSpPr>
          <p:spPr bwMode="auto">
            <a:xfrm>
              <a:off x="163" y="148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6405" name="Rectangle 21"/>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6" name="AutoShape 22"/>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7" name="Rectangle 23"/>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08" name="Rectangle 24"/>
            <p:cNvSpPr>
              <a:spLocks noChangeArrowheads="1"/>
            </p:cNvSpPr>
            <p:nvPr/>
          </p:nvSpPr>
          <p:spPr bwMode="auto">
            <a:xfrm>
              <a:off x="327" y="1463"/>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6409" name="Line 25"/>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10" name="Line 26"/>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11" name="Rectangle 27"/>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2" name="Rectangle 28"/>
            <p:cNvSpPr>
              <a:spLocks noChangeArrowheads="1"/>
            </p:cNvSpPr>
            <p:nvPr/>
          </p:nvSpPr>
          <p:spPr bwMode="auto">
            <a:xfrm>
              <a:off x="307" y="163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6413" name="Rectangle 29"/>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4" name="AutoShape 30"/>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5" name="Rectangle 31"/>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16" name="Rectangle 32"/>
            <p:cNvSpPr>
              <a:spLocks noChangeArrowheads="1"/>
            </p:cNvSpPr>
            <p:nvPr/>
          </p:nvSpPr>
          <p:spPr bwMode="auto">
            <a:xfrm>
              <a:off x="319" y="1606"/>
              <a:ext cx="51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6417" name="Line 33"/>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18" name="Line 34"/>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19" name="Rectangle 35"/>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0" name="Rectangle 36"/>
            <p:cNvSpPr>
              <a:spLocks noChangeArrowheads="1"/>
            </p:cNvSpPr>
            <p:nvPr/>
          </p:nvSpPr>
          <p:spPr bwMode="auto">
            <a:xfrm>
              <a:off x="449" y="1772"/>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6421" name="Rectangle 37"/>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2" name="AutoShape 38"/>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3" name="Rectangle 39"/>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4" name="Rectangle 40"/>
            <p:cNvSpPr>
              <a:spLocks noChangeArrowheads="1"/>
            </p:cNvSpPr>
            <p:nvPr/>
          </p:nvSpPr>
          <p:spPr bwMode="auto">
            <a:xfrm>
              <a:off x="624" y="1751"/>
              <a:ext cx="27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6425" name="Line 41"/>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26" name="Line 42"/>
            <p:cNvSpPr>
              <a:spLocks noChangeShapeType="1"/>
            </p:cNvSpPr>
            <p:nvPr/>
          </p:nvSpPr>
          <p:spPr bwMode="auto">
            <a:xfrm>
              <a:off x="1166" y="1904"/>
              <a:ext cx="439"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27" name="Rectangle 43"/>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8" name="AutoShape 44"/>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29" name="Rectangle 45"/>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0" name="Rectangle 46"/>
            <p:cNvSpPr>
              <a:spLocks noChangeArrowheads="1"/>
            </p:cNvSpPr>
            <p:nvPr/>
          </p:nvSpPr>
          <p:spPr bwMode="auto">
            <a:xfrm>
              <a:off x="780" y="1896"/>
              <a:ext cx="313"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6431" name="Line 47"/>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32" name="Line 48"/>
            <p:cNvSpPr>
              <a:spLocks noChangeShapeType="1"/>
            </p:cNvSpPr>
            <p:nvPr/>
          </p:nvSpPr>
          <p:spPr bwMode="auto">
            <a:xfrm>
              <a:off x="1354" y="2065"/>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33" name="Rectangle 49"/>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4" name="AutoShape 50"/>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5" name="Rectangle 51"/>
            <p:cNvSpPr>
              <a:spLocks noChangeArrowheads="1"/>
            </p:cNvSpPr>
            <p:nvPr/>
          </p:nvSpPr>
          <p:spPr bwMode="auto">
            <a:xfrm>
              <a:off x="731" y="2237"/>
              <a:ext cx="961"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36" name="Rectangle 52"/>
            <p:cNvSpPr>
              <a:spLocks noChangeArrowheads="1"/>
            </p:cNvSpPr>
            <p:nvPr/>
          </p:nvSpPr>
          <p:spPr bwMode="auto">
            <a:xfrm>
              <a:off x="877" y="2031"/>
              <a:ext cx="378"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6437" name="Line 53"/>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38" name="Line 54"/>
            <p:cNvSpPr>
              <a:spLocks noChangeShapeType="1"/>
            </p:cNvSpPr>
            <p:nvPr/>
          </p:nvSpPr>
          <p:spPr bwMode="auto">
            <a:xfrm>
              <a:off x="1501" y="2202"/>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39" name="Rectangle 55"/>
            <p:cNvSpPr>
              <a:spLocks noChangeArrowheads="1"/>
            </p:cNvSpPr>
            <p:nvPr/>
          </p:nvSpPr>
          <p:spPr bwMode="auto">
            <a:xfrm>
              <a:off x="845" y="235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0" name="AutoShape 56"/>
            <p:cNvSpPr>
              <a:spLocks noChangeArrowheads="1"/>
            </p:cNvSpPr>
            <p:nvPr/>
          </p:nvSpPr>
          <p:spPr bwMode="auto">
            <a:xfrm>
              <a:off x="845" y="2162"/>
              <a:ext cx="800" cy="588"/>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1" name="Rectangle 57"/>
            <p:cNvSpPr>
              <a:spLocks noChangeArrowheads="1"/>
            </p:cNvSpPr>
            <p:nvPr/>
          </p:nvSpPr>
          <p:spPr bwMode="auto">
            <a:xfrm>
              <a:off x="865" y="237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2" name="Rectangle 58"/>
            <p:cNvSpPr>
              <a:spLocks noChangeArrowheads="1"/>
            </p:cNvSpPr>
            <p:nvPr/>
          </p:nvSpPr>
          <p:spPr bwMode="auto">
            <a:xfrm>
              <a:off x="1034" y="2177"/>
              <a:ext cx="339"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無政府</a:t>
              </a:r>
            </a:p>
          </p:txBody>
        </p:sp>
        <p:sp>
          <p:nvSpPr>
            <p:cNvPr id="16443" name="Line 59"/>
            <p:cNvSpPr>
              <a:spLocks noChangeShapeType="1"/>
            </p:cNvSpPr>
            <p:nvPr/>
          </p:nvSpPr>
          <p:spPr bwMode="auto">
            <a:xfrm>
              <a:off x="845" y="2312"/>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44" name="Rectangle 60"/>
            <p:cNvSpPr>
              <a:spLocks noChangeArrowheads="1"/>
            </p:cNvSpPr>
            <p:nvPr/>
          </p:nvSpPr>
          <p:spPr bwMode="auto">
            <a:xfrm>
              <a:off x="992" y="2507"/>
              <a:ext cx="1362" cy="455"/>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5" name="AutoShape 61"/>
            <p:cNvSpPr>
              <a:spLocks noChangeArrowheads="1"/>
            </p:cNvSpPr>
            <p:nvPr/>
          </p:nvSpPr>
          <p:spPr bwMode="auto">
            <a:xfrm>
              <a:off x="992" y="2312"/>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6" name="Rectangle 62"/>
            <p:cNvSpPr>
              <a:spLocks noChangeArrowheads="1"/>
            </p:cNvSpPr>
            <p:nvPr/>
          </p:nvSpPr>
          <p:spPr bwMode="auto">
            <a:xfrm>
              <a:off x="992" y="2532"/>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47" name="Rectangle 63"/>
            <p:cNvSpPr>
              <a:spLocks noChangeArrowheads="1"/>
            </p:cNvSpPr>
            <p:nvPr/>
          </p:nvSpPr>
          <p:spPr bwMode="auto">
            <a:xfrm>
              <a:off x="1240" y="2320"/>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王制</a:t>
              </a:r>
            </a:p>
          </p:txBody>
        </p:sp>
        <p:sp>
          <p:nvSpPr>
            <p:cNvPr id="16448" name="Line 64"/>
            <p:cNvSpPr>
              <a:spLocks noChangeShapeType="1"/>
            </p:cNvSpPr>
            <p:nvPr/>
          </p:nvSpPr>
          <p:spPr bwMode="auto">
            <a:xfrm>
              <a:off x="992" y="2454"/>
              <a:ext cx="0" cy="46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49" name="Rectangle 65"/>
            <p:cNvSpPr>
              <a:spLocks noChangeArrowheads="1"/>
            </p:cNvSpPr>
            <p:nvPr/>
          </p:nvSpPr>
          <p:spPr bwMode="auto">
            <a:xfrm>
              <a:off x="1166" y="263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0" name="AutoShape 66"/>
            <p:cNvSpPr>
              <a:spLocks noChangeArrowheads="1"/>
            </p:cNvSpPr>
            <p:nvPr/>
          </p:nvSpPr>
          <p:spPr bwMode="auto">
            <a:xfrm>
              <a:off x="1166" y="2454"/>
              <a:ext cx="800"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1" name="Rectangle 67"/>
            <p:cNvSpPr>
              <a:spLocks noChangeArrowheads="1"/>
            </p:cNvSpPr>
            <p:nvPr/>
          </p:nvSpPr>
          <p:spPr bwMode="auto">
            <a:xfrm>
              <a:off x="1186" y="2674"/>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2" name="Rectangle 68"/>
            <p:cNvSpPr>
              <a:spLocks noChangeArrowheads="1"/>
            </p:cNvSpPr>
            <p:nvPr/>
          </p:nvSpPr>
          <p:spPr bwMode="auto">
            <a:xfrm>
              <a:off x="1406" y="2471"/>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捕囚</a:t>
              </a:r>
            </a:p>
          </p:txBody>
        </p:sp>
        <p:sp>
          <p:nvSpPr>
            <p:cNvPr id="16453" name="Line 69"/>
            <p:cNvSpPr>
              <a:spLocks noChangeShapeType="1"/>
            </p:cNvSpPr>
            <p:nvPr/>
          </p:nvSpPr>
          <p:spPr bwMode="auto">
            <a:xfrm>
              <a:off x="1166" y="2599"/>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6454" name="Rectangle 70"/>
            <p:cNvSpPr>
              <a:spLocks noChangeArrowheads="1"/>
            </p:cNvSpPr>
            <p:nvPr/>
          </p:nvSpPr>
          <p:spPr bwMode="auto">
            <a:xfrm>
              <a:off x="1354" y="2790"/>
              <a:ext cx="1361" cy="455"/>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5" name="AutoShape 71"/>
            <p:cNvSpPr>
              <a:spLocks noChangeArrowheads="1"/>
            </p:cNvSpPr>
            <p:nvPr/>
          </p:nvSpPr>
          <p:spPr bwMode="auto">
            <a:xfrm>
              <a:off x="1354" y="2599"/>
              <a:ext cx="786"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6" name="Rectangle 72"/>
            <p:cNvSpPr>
              <a:spLocks noChangeArrowheads="1"/>
            </p:cNvSpPr>
            <p:nvPr/>
          </p:nvSpPr>
          <p:spPr bwMode="auto">
            <a:xfrm>
              <a:off x="1374" y="2815"/>
              <a:ext cx="960" cy="37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6457" name="Rectangle 73"/>
            <p:cNvSpPr>
              <a:spLocks noChangeArrowheads="1"/>
            </p:cNvSpPr>
            <p:nvPr/>
          </p:nvSpPr>
          <p:spPr bwMode="auto">
            <a:xfrm>
              <a:off x="1618" y="2617"/>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沈黙</a:t>
              </a:r>
            </a:p>
          </p:txBody>
        </p:sp>
      </p:grpSp>
      <p:sp>
        <p:nvSpPr>
          <p:cNvPr id="16458" name="Text Box 74"/>
          <p:cNvSpPr txBox="1">
            <a:spLocks noChangeArrowheads="1"/>
          </p:cNvSpPr>
          <p:nvPr/>
        </p:nvSpPr>
        <p:spPr bwMode="auto">
          <a:xfrm>
            <a:off x="8577263" y="646588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6391"/>
                                        </p:tgtEl>
                                        <p:attrNameLst>
                                          <p:attrName>style.visibility</p:attrName>
                                        </p:attrNameLst>
                                      </p:cBhvr>
                                      <p:to>
                                        <p:strVal val="visible"/>
                                      </p:to>
                                    </p:set>
                                    <p:anim calcmode="lin" valueType="num">
                                      <p:cBhvr additive="repl">
                                        <p:cTn id="7" dur="500" fill="hold"/>
                                        <p:tgtEl>
                                          <p:spTgt spid="16391"/>
                                        </p:tgtEl>
                                        <p:attrNameLst>
                                          <p:attrName>ppt_x</p:attrName>
                                        </p:attrNameLst>
                                      </p:cBhvr>
                                      <p:tavLst>
                                        <p:tav tm="100000">
                                          <p:val>
                                            <p:strVal val="#ppt_x-#ppt_w/2"/>
                                          </p:val>
                                        </p:tav>
                                        <p:tav>
                                          <p:val>
                                            <p:strVal val="#ppt_x"/>
                                          </p:val>
                                        </p:tav>
                                      </p:tavLst>
                                    </p:anim>
                                    <p:anim calcmode="lin" valueType="num">
                                      <p:cBhvr additive="repl">
                                        <p:cTn id="8" dur="500" fill="hold"/>
                                        <p:tgtEl>
                                          <p:spTgt spid="16391"/>
                                        </p:tgtEl>
                                        <p:attrNameLst>
                                          <p:attrName>ppt_y</p:attrName>
                                        </p:attrNameLst>
                                      </p:cBhvr>
                                      <p:tavLst>
                                        <p:tav tm="100000">
                                          <p:val>
                                            <p:strVal val="#ppt_y"/>
                                          </p:val>
                                        </p:tav>
                                        <p:tav>
                                          <p:val>
                                            <p:strVal val="#ppt_y"/>
                                          </p:val>
                                        </p:tav>
                                      </p:tavLst>
                                    </p:anim>
                                    <p:anim calcmode="lin" valueType="num">
                                      <p:cBhvr additive="repl">
                                        <p:cTn id="9" dur="500" fill="hold"/>
                                        <p:tgtEl>
                                          <p:spTgt spid="16391"/>
                                        </p:tgtEl>
                                        <p:attrNameLst>
                                          <p:attrName>ppt_w</p:attrName>
                                        </p:attrNameLst>
                                      </p:cBhvr>
                                      <p:tavLst>
                                        <p:tav tm="100000">
                                          <p:val>
                                            <p:fltVal val="0"/>
                                          </p:val>
                                        </p:tav>
                                        <p:tav>
                                          <p:val>
                                            <p:strVal val="#ppt_w"/>
                                          </p:val>
                                        </p:tav>
                                      </p:tavLst>
                                    </p:anim>
                                    <p:anim calcmode="lin" valueType="num">
                                      <p:cBhvr additive="repl">
                                        <p:cTn id="10" dur="500" fill="hold"/>
                                        <p:tgtEl>
                                          <p:spTgt spid="16391"/>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6394"/>
                                        </p:tgtEl>
                                        <p:attrNameLst>
                                          <p:attrName>style.visibility</p:attrName>
                                        </p:attrNameLst>
                                      </p:cBhvr>
                                      <p:to>
                                        <p:strVal val="visible"/>
                                      </p:to>
                                    </p:set>
                                    <p:anim calcmode="lin" valueType="num">
                                      <p:cBhvr additive="repl">
                                        <p:cTn id="15" dur="500" fill="hold"/>
                                        <p:tgtEl>
                                          <p:spTgt spid="16394"/>
                                        </p:tgtEl>
                                        <p:attrNameLst>
                                          <p:attrName>ppt_x</p:attrName>
                                        </p:attrNameLst>
                                      </p:cBhvr>
                                      <p:tavLst>
                                        <p:tav tm="100000">
                                          <p:val>
                                            <p:strVal val="#ppt_x-#ppt_w/2"/>
                                          </p:val>
                                        </p:tav>
                                        <p:tav>
                                          <p:val>
                                            <p:strVal val="#ppt_x"/>
                                          </p:val>
                                        </p:tav>
                                      </p:tavLst>
                                    </p:anim>
                                    <p:anim calcmode="lin" valueType="num">
                                      <p:cBhvr additive="repl">
                                        <p:cTn id="16" dur="500" fill="hold"/>
                                        <p:tgtEl>
                                          <p:spTgt spid="16394"/>
                                        </p:tgtEl>
                                        <p:attrNameLst>
                                          <p:attrName>ppt_y</p:attrName>
                                        </p:attrNameLst>
                                      </p:cBhvr>
                                      <p:tavLst>
                                        <p:tav tm="100000">
                                          <p:val>
                                            <p:strVal val="#ppt_y"/>
                                          </p:val>
                                        </p:tav>
                                        <p:tav>
                                          <p:val>
                                            <p:strVal val="#ppt_y"/>
                                          </p:val>
                                        </p:tav>
                                      </p:tavLst>
                                    </p:anim>
                                    <p:anim calcmode="lin" valueType="num">
                                      <p:cBhvr additive="repl">
                                        <p:cTn id="17" dur="500" fill="hold"/>
                                        <p:tgtEl>
                                          <p:spTgt spid="16394"/>
                                        </p:tgtEl>
                                        <p:attrNameLst>
                                          <p:attrName>ppt_w</p:attrName>
                                        </p:attrNameLst>
                                      </p:cBhvr>
                                      <p:tavLst>
                                        <p:tav tm="100000">
                                          <p:val>
                                            <p:fltVal val="0"/>
                                          </p:val>
                                        </p:tav>
                                        <p:tav>
                                          <p:val>
                                            <p:strVal val="#ppt_w"/>
                                          </p:val>
                                        </p:tav>
                                      </p:tavLst>
                                    </p:anim>
                                    <p:anim calcmode="lin" valueType="num">
                                      <p:cBhvr additive="repl">
                                        <p:cTn id="18" dur="500" fill="hold"/>
                                        <p:tgtEl>
                                          <p:spTgt spid="16394"/>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6395"/>
                                        </p:tgtEl>
                                        <p:attrNameLst>
                                          <p:attrName>style.visibility</p:attrName>
                                        </p:attrNameLst>
                                      </p:cBhvr>
                                      <p:to>
                                        <p:strVal val="visible"/>
                                      </p:to>
                                    </p:set>
                                    <p:anim calcmode="lin" valueType="num">
                                      <p:cBhvr additive="repl">
                                        <p:cTn id="23" dur="500" fill="hold"/>
                                        <p:tgtEl>
                                          <p:spTgt spid="16395"/>
                                        </p:tgtEl>
                                        <p:attrNameLst>
                                          <p:attrName>ppt_x</p:attrName>
                                        </p:attrNameLst>
                                      </p:cBhvr>
                                      <p:tavLst>
                                        <p:tav tm="100000">
                                          <p:val>
                                            <p:strVal val="#ppt_x-#ppt_w/2"/>
                                          </p:val>
                                        </p:tav>
                                        <p:tav>
                                          <p:val>
                                            <p:strVal val="#ppt_x"/>
                                          </p:val>
                                        </p:tav>
                                      </p:tavLst>
                                    </p:anim>
                                    <p:anim calcmode="lin" valueType="num">
                                      <p:cBhvr additive="repl">
                                        <p:cTn id="24" dur="500" fill="hold"/>
                                        <p:tgtEl>
                                          <p:spTgt spid="16395"/>
                                        </p:tgtEl>
                                        <p:attrNameLst>
                                          <p:attrName>ppt_y</p:attrName>
                                        </p:attrNameLst>
                                      </p:cBhvr>
                                      <p:tavLst>
                                        <p:tav tm="100000">
                                          <p:val>
                                            <p:strVal val="#ppt_y"/>
                                          </p:val>
                                        </p:tav>
                                        <p:tav>
                                          <p:val>
                                            <p:strVal val="#ppt_y"/>
                                          </p:val>
                                        </p:tav>
                                      </p:tavLst>
                                    </p:anim>
                                    <p:anim calcmode="lin" valueType="num">
                                      <p:cBhvr additive="repl">
                                        <p:cTn id="25" dur="500" fill="hold"/>
                                        <p:tgtEl>
                                          <p:spTgt spid="16395"/>
                                        </p:tgtEl>
                                        <p:attrNameLst>
                                          <p:attrName>ppt_w</p:attrName>
                                        </p:attrNameLst>
                                      </p:cBhvr>
                                      <p:tavLst>
                                        <p:tav tm="100000">
                                          <p:val>
                                            <p:fltVal val="0"/>
                                          </p:val>
                                        </p:tav>
                                        <p:tav>
                                          <p:val>
                                            <p:strVal val="#ppt_w"/>
                                          </p:val>
                                        </p:tav>
                                      </p:tavLst>
                                    </p:anim>
                                    <p:anim calcmode="lin" valueType="num">
                                      <p:cBhvr additive="repl">
                                        <p:cTn id="26" dur="500" fill="hold"/>
                                        <p:tgtEl>
                                          <p:spTgt spid="16395"/>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8815"/>
          <a:stretch>
            <a:fillRect/>
          </a:stretch>
        </p:blipFill>
        <p:spPr bwMode="auto">
          <a:xfrm>
            <a:off x="400050" y="333375"/>
            <a:ext cx="8374063" cy="6148388"/>
          </a:xfrm>
          <a:prstGeom prst="rect">
            <a:avLst/>
          </a:prstGeom>
          <a:noFill/>
          <a:ln>
            <a:noFill/>
          </a:ln>
          <a:effectLst/>
          <a:extLst>
            <a:ext uri="{909E8E84-426E-40dd-AFC4-6F175D3DCCD1}">
              <a14:hiddenFill xmlns:a14="http://schemas.microsoft.com/office/drawing/2010/main" xmlns="">
                <a:blipFill dpi="0" rotWithShape="0">
                  <a:blip/>
                  <a:srcRect b="8815"/>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7410" name="AutoShape 2"/>
          <p:cNvSpPr>
            <a:spLocks noChangeArrowheads="1"/>
          </p:cNvSpPr>
          <p:nvPr/>
        </p:nvSpPr>
        <p:spPr bwMode="auto">
          <a:xfrm>
            <a:off x="37782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a14="http://schemas.microsoft.com/office/drawing/2010/main" xmlns="" w="9525" cap="flat">
                <a:solidFill>
                  <a:srgbClr val="808080"/>
                </a:solidFill>
                <a:round/>
                <a:headEnd/>
                <a:tailEnd/>
              </a14:hiddenLine>
            </a:ext>
          </a:extLst>
        </p:spPr>
        <p:txBody>
          <a:bodyPr wrap="none" anchor="ctr"/>
          <a:lstStyle/>
          <a:p>
            <a:pPr>
              <a:defRPr/>
            </a:pPr>
            <a:endParaRPr lang="en-US"/>
          </a:p>
        </p:txBody>
      </p:sp>
      <p:sp>
        <p:nvSpPr>
          <p:cNvPr id="17411" name="Rectangle 3"/>
          <p:cNvSpPr>
            <a:spLocks noChangeArrowheads="1"/>
          </p:cNvSpPr>
          <p:nvPr/>
        </p:nvSpPr>
        <p:spPr bwMode="auto">
          <a:xfrm>
            <a:off x="7697788" y="5862638"/>
            <a:ext cx="1176337" cy="5794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12" name="Text Box 4"/>
          <p:cNvSpPr txBox="1">
            <a:spLocks noChangeArrowheads="1"/>
          </p:cNvSpPr>
          <p:nvPr/>
        </p:nvSpPr>
        <p:spPr bwMode="auto">
          <a:xfrm>
            <a:off x="1778000" y="0"/>
            <a:ext cx="482600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a:solidFill>
                  <a:srgbClr val="FFFF00"/>
                </a:solidFill>
                <a:latin typeface="Comic Sans MS" charset="0"/>
              </a:rPr>
              <a:t>マタイの福音書～ヨハネの黙示録</a:t>
            </a:r>
          </a:p>
        </p:txBody>
      </p:sp>
      <p:sp>
        <p:nvSpPr>
          <p:cNvPr id="17413" name="Text Box 5"/>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latin typeface="Comic Sans MS" charset="0"/>
              </a:rPr>
              <a:t> </a:t>
            </a:r>
          </a:p>
        </p:txBody>
      </p:sp>
      <p:sp>
        <p:nvSpPr>
          <p:cNvPr id="17414" name="Rectangle 6"/>
          <p:cNvSpPr>
            <a:spLocks noChangeArrowheads="1"/>
          </p:cNvSpPr>
          <p:nvPr/>
        </p:nvSpPr>
        <p:spPr bwMode="auto">
          <a:xfrm>
            <a:off x="8175625" y="6530975"/>
            <a:ext cx="336550" cy="2460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15</a:t>
            </a:r>
          </a:p>
        </p:txBody>
      </p:sp>
      <p:sp>
        <p:nvSpPr>
          <p:cNvPr id="17415" name="Text Box 7"/>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a:solidFill>
                  <a:srgbClr val="FFFFFF"/>
                </a:solidFill>
              </a:rPr>
              <a:t>Handbook pg. 42-45</a:t>
            </a:r>
          </a:p>
        </p:txBody>
      </p:sp>
      <p:sp>
        <p:nvSpPr>
          <p:cNvPr id="17416" name="Rectangle 8"/>
          <p:cNvSpPr>
            <a:spLocks noChangeArrowheads="1"/>
          </p:cNvSpPr>
          <p:nvPr/>
        </p:nvSpPr>
        <p:spPr bwMode="auto">
          <a:xfrm>
            <a:off x="404813" y="331788"/>
            <a:ext cx="8340725" cy="6132512"/>
          </a:xfrm>
          <a:prstGeom prst="rect">
            <a:avLst/>
          </a:prstGeom>
          <a:noFill/>
          <a:ln w="127080" cap="sq">
            <a:solidFill>
              <a:srgbClr val="790015"/>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1754" name="Group 9"/>
          <p:cNvGrpSpPr>
            <a:grpSpLocks/>
          </p:cNvGrpSpPr>
          <p:nvPr/>
        </p:nvGrpSpPr>
        <p:grpSpPr bwMode="auto">
          <a:xfrm>
            <a:off x="152400" y="2305050"/>
            <a:ext cx="4427538" cy="3187700"/>
            <a:chOff x="96" y="1452"/>
            <a:chExt cx="2789" cy="2008"/>
          </a:xfrm>
        </p:grpSpPr>
        <p:sp>
          <p:nvSpPr>
            <p:cNvPr id="17418" name="AutoShape 10"/>
            <p:cNvSpPr>
              <a:spLocks noChangeArrowheads="1"/>
            </p:cNvSpPr>
            <p:nvPr/>
          </p:nvSpPr>
          <p:spPr bwMode="auto">
            <a:xfrm>
              <a:off x="605" y="1841"/>
              <a:ext cx="933" cy="753"/>
            </a:xfrm>
            <a:prstGeom prst="star16">
              <a:avLst>
                <a:gd name="adj" fmla="val 38426"/>
              </a:avLst>
            </a:prstGeom>
            <a:gradFill rotWithShape="0">
              <a:gsLst>
                <a:gs pos="0">
                  <a:srgbClr val="997F2C"/>
                </a:gs>
                <a:gs pos="100000">
                  <a:srgbClr val="FFD34A"/>
                </a:gs>
              </a:gsLst>
              <a:path path="shape">
                <a:fillToRect l="50000" t="50000" r="50000" b="50000"/>
              </a:path>
            </a:gradFill>
            <a:ln w="50760" cap="sq">
              <a:solidFill>
                <a:srgbClr val="790015"/>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grpSp>
          <p:nvGrpSpPr>
            <p:cNvPr id="31794" name="Group 11"/>
            <p:cNvGrpSpPr>
              <a:grpSpLocks/>
            </p:cNvGrpSpPr>
            <p:nvPr/>
          </p:nvGrpSpPr>
          <p:grpSpPr bwMode="auto">
            <a:xfrm>
              <a:off x="96" y="1452"/>
              <a:ext cx="2789" cy="2008"/>
              <a:chOff x="96" y="1452"/>
              <a:chExt cx="2789" cy="2008"/>
            </a:xfrm>
          </p:grpSpPr>
          <p:sp>
            <p:nvSpPr>
              <p:cNvPr id="17420" name="Rectangle 12"/>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1" name="Rectangle 13"/>
              <p:cNvSpPr>
                <a:spLocks noChangeArrowheads="1"/>
              </p:cNvSpPr>
              <p:nvPr/>
            </p:nvSpPr>
            <p:spPr bwMode="auto">
              <a:xfrm>
                <a:off x="163" y="1486"/>
                <a:ext cx="759"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7422" name="Rectangle 14"/>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3" name="AutoShape 15"/>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4" name="Rectangle 16"/>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5" name="Rectangle 17"/>
              <p:cNvSpPr>
                <a:spLocks noChangeArrowheads="1"/>
              </p:cNvSpPr>
              <p:nvPr/>
            </p:nvSpPr>
            <p:spPr bwMode="auto">
              <a:xfrm>
                <a:off x="327" y="1463"/>
                <a:ext cx="226" cy="1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7426" name="Line 18"/>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27" name="Line 19"/>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28" name="Rectangle 20"/>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29" name="Rectangle 21"/>
              <p:cNvSpPr>
                <a:spLocks noChangeArrowheads="1"/>
              </p:cNvSpPr>
              <p:nvPr/>
            </p:nvSpPr>
            <p:spPr bwMode="auto">
              <a:xfrm>
                <a:off x="307" y="1636"/>
                <a:ext cx="759"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7430" name="Rectangle 22"/>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1" name="AutoShape 23"/>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2" name="Rectangle 24"/>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3" name="Rectangle 25"/>
              <p:cNvSpPr>
                <a:spLocks noChangeArrowheads="1"/>
              </p:cNvSpPr>
              <p:nvPr/>
            </p:nvSpPr>
            <p:spPr bwMode="auto">
              <a:xfrm>
                <a:off x="319" y="1606"/>
                <a:ext cx="517" cy="1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7434" name="Line 26"/>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5" name="Line 27"/>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36" name="Rectangle 28"/>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7" name="Rectangle 29"/>
              <p:cNvSpPr>
                <a:spLocks noChangeArrowheads="1"/>
              </p:cNvSpPr>
              <p:nvPr/>
            </p:nvSpPr>
            <p:spPr bwMode="auto">
              <a:xfrm>
                <a:off x="449" y="1772"/>
                <a:ext cx="759" cy="1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7438" name="Rectangle 30"/>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39" name="AutoShape 31"/>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0" name="Rectangle 32"/>
              <p:cNvSpPr>
                <a:spLocks noChangeArrowheads="1"/>
              </p:cNvSpPr>
              <p:nvPr/>
            </p:nvSpPr>
            <p:spPr bwMode="auto">
              <a:xfrm>
                <a:off x="390" y="1954"/>
                <a:ext cx="961"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1" name="Rectangle 33"/>
              <p:cNvSpPr>
                <a:spLocks noChangeArrowheads="1"/>
              </p:cNvSpPr>
              <p:nvPr/>
            </p:nvSpPr>
            <p:spPr bwMode="auto">
              <a:xfrm>
                <a:off x="624" y="1751"/>
                <a:ext cx="277" cy="1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7442" name="Line 34"/>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43" name="Line 35"/>
              <p:cNvSpPr>
                <a:spLocks noChangeShapeType="1"/>
              </p:cNvSpPr>
              <p:nvPr/>
            </p:nvSpPr>
            <p:spPr bwMode="auto">
              <a:xfrm>
                <a:off x="1166" y="1904"/>
                <a:ext cx="439"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44" name="Rectangle 36"/>
              <p:cNvSpPr>
                <a:spLocks noChangeArrowheads="1"/>
              </p:cNvSpPr>
              <p:nvPr/>
            </p:nvSpPr>
            <p:spPr bwMode="auto">
              <a:xfrm>
                <a:off x="564" y="2065"/>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5" name="AutoShape 37"/>
              <p:cNvSpPr>
                <a:spLocks noChangeArrowheads="1"/>
              </p:cNvSpPr>
              <p:nvPr/>
            </p:nvSpPr>
            <p:spPr bwMode="auto">
              <a:xfrm>
                <a:off x="564" y="189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6" name="Rectangle 38"/>
              <p:cNvSpPr>
                <a:spLocks noChangeArrowheads="1"/>
              </p:cNvSpPr>
              <p:nvPr/>
            </p:nvSpPr>
            <p:spPr bwMode="auto">
              <a:xfrm>
                <a:off x="584" y="2110"/>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47" name="Rectangle 39"/>
              <p:cNvSpPr>
                <a:spLocks noChangeArrowheads="1"/>
              </p:cNvSpPr>
              <p:nvPr/>
            </p:nvSpPr>
            <p:spPr bwMode="auto">
              <a:xfrm>
                <a:off x="780" y="1896"/>
                <a:ext cx="313" cy="1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モーセ</a:t>
                </a:r>
              </a:p>
            </p:txBody>
          </p:sp>
          <p:sp>
            <p:nvSpPr>
              <p:cNvPr id="17448" name="Line 40"/>
              <p:cNvSpPr>
                <a:spLocks noChangeShapeType="1"/>
              </p:cNvSpPr>
              <p:nvPr/>
            </p:nvSpPr>
            <p:spPr bwMode="auto">
              <a:xfrm>
                <a:off x="564" y="2025"/>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49" name="Line 41"/>
              <p:cNvSpPr>
                <a:spLocks noChangeShapeType="1"/>
              </p:cNvSpPr>
              <p:nvPr/>
            </p:nvSpPr>
            <p:spPr bwMode="auto">
              <a:xfrm>
                <a:off x="1354" y="2065"/>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50" name="Rectangle 42"/>
              <p:cNvSpPr>
                <a:spLocks noChangeArrowheads="1"/>
              </p:cNvSpPr>
              <p:nvPr/>
            </p:nvSpPr>
            <p:spPr bwMode="auto">
              <a:xfrm>
                <a:off x="711" y="220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1" name="AutoShape 43"/>
              <p:cNvSpPr>
                <a:spLocks noChangeArrowheads="1"/>
              </p:cNvSpPr>
              <p:nvPr/>
            </p:nvSpPr>
            <p:spPr bwMode="auto">
              <a:xfrm>
                <a:off x="711" y="2025"/>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2" name="Rectangle 44"/>
              <p:cNvSpPr>
                <a:spLocks noChangeArrowheads="1"/>
              </p:cNvSpPr>
              <p:nvPr/>
            </p:nvSpPr>
            <p:spPr bwMode="auto">
              <a:xfrm>
                <a:off x="731" y="2237"/>
                <a:ext cx="961"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3" name="Rectangle 45"/>
              <p:cNvSpPr>
                <a:spLocks noChangeArrowheads="1"/>
              </p:cNvSpPr>
              <p:nvPr/>
            </p:nvSpPr>
            <p:spPr bwMode="auto">
              <a:xfrm>
                <a:off x="877" y="2031"/>
                <a:ext cx="378" cy="1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ヨシュア</a:t>
                </a:r>
              </a:p>
            </p:txBody>
          </p:sp>
          <p:sp>
            <p:nvSpPr>
              <p:cNvPr id="17454" name="Line 46"/>
              <p:cNvSpPr>
                <a:spLocks noChangeShapeType="1"/>
              </p:cNvSpPr>
              <p:nvPr/>
            </p:nvSpPr>
            <p:spPr bwMode="auto">
              <a:xfrm>
                <a:off x="711" y="2162"/>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55" name="Line 47"/>
              <p:cNvSpPr>
                <a:spLocks noChangeShapeType="1"/>
              </p:cNvSpPr>
              <p:nvPr/>
            </p:nvSpPr>
            <p:spPr bwMode="auto">
              <a:xfrm>
                <a:off x="1501" y="2202"/>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56" name="Rectangle 48"/>
              <p:cNvSpPr>
                <a:spLocks noChangeArrowheads="1"/>
              </p:cNvSpPr>
              <p:nvPr/>
            </p:nvSpPr>
            <p:spPr bwMode="auto">
              <a:xfrm>
                <a:off x="845" y="235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7" name="AutoShape 49"/>
              <p:cNvSpPr>
                <a:spLocks noChangeArrowheads="1"/>
              </p:cNvSpPr>
              <p:nvPr/>
            </p:nvSpPr>
            <p:spPr bwMode="auto">
              <a:xfrm>
                <a:off x="845" y="2162"/>
                <a:ext cx="800" cy="588"/>
              </a:xfrm>
              <a:prstGeom prst="roundRect">
                <a:avLst>
                  <a:gd name="adj" fmla="val 1074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8" name="Rectangle 50"/>
              <p:cNvSpPr>
                <a:spLocks noChangeArrowheads="1"/>
              </p:cNvSpPr>
              <p:nvPr/>
            </p:nvSpPr>
            <p:spPr bwMode="auto">
              <a:xfrm>
                <a:off x="865" y="237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59" name="Rectangle 51"/>
              <p:cNvSpPr>
                <a:spLocks noChangeArrowheads="1"/>
              </p:cNvSpPr>
              <p:nvPr/>
            </p:nvSpPr>
            <p:spPr bwMode="auto">
              <a:xfrm>
                <a:off x="1034" y="2177"/>
                <a:ext cx="339" cy="1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無政府</a:t>
                </a:r>
              </a:p>
            </p:txBody>
          </p:sp>
          <p:sp>
            <p:nvSpPr>
              <p:cNvPr id="17460" name="Line 52"/>
              <p:cNvSpPr>
                <a:spLocks noChangeShapeType="1"/>
              </p:cNvSpPr>
              <p:nvPr/>
            </p:nvSpPr>
            <p:spPr bwMode="auto">
              <a:xfrm>
                <a:off x="845" y="2312"/>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61" name="Rectangle 53"/>
              <p:cNvSpPr>
                <a:spLocks noChangeArrowheads="1"/>
              </p:cNvSpPr>
              <p:nvPr/>
            </p:nvSpPr>
            <p:spPr bwMode="auto">
              <a:xfrm>
                <a:off x="992" y="2507"/>
                <a:ext cx="1362" cy="45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2" name="AutoShape 54"/>
              <p:cNvSpPr>
                <a:spLocks noChangeArrowheads="1"/>
              </p:cNvSpPr>
              <p:nvPr/>
            </p:nvSpPr>
            <p:spPr bwMode="auto">
              <a:xfrm>
                <a:off x="992" y="2312"/>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3" name="Rectangle 55"/>
              <p:cNvSpPr>
                <a:spLocks noChangeArrowheads="1"/>
              </p:cNvSpPr>
              <p:nvPr/>
            </p:nvSpPr>
            <p:spPr bwMode="auto">
              <a:xfrm>
                <a:off x="992" y="2532"/>
                <a:ext cx="974"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4" name="Rectangle 56"/>
              <p:cNvSpPr>
                <a:spLocks noChangeArrowheads="1"/>
              </p:cNvSpPr>
              <p:nvPr/>
            </p:nvSpPr>
            <p:spPr bwMode="auto">
              <a:xfrm>
                <a:off x="1240" y="2320"/>
                <a:ext cx="226" cy="1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王制</a:t>
                </a:r>
              </a:p>
            </p:txBody>
          </p:sp>
          <p:sp>
            <p:nvSpPr>
              <p:cNvPr id="17465" name="Line 57"/>
              <p:cNvSpPr>
                <a:spLocks noChangeShapeType="1"/>
              </p:cNvSpPr>
              <p:nvPr/>
            </p:nvSpPr>
            <p:spPr bwMode="auto">
              <a:xfrm>
                <a:off x="992" y="2454"/>
                <a:ext cx="0" cy="467"/>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66" name="Rectangle 58"/>
              <p:cNvSpPr>
                <a:spLocks noChangeArrowheads="1"/>
              </p:cNvSpPr>
              <p:nvPr/>
            </p:nvSpPr>
            <p:spPr bwMode="auto">
              <a:xfrm>
                <a:off x="1166" y="263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7" name="AutoShape 59"/>
              <p:cNvSpPr>
                <a:spLocks noChangeArrowheads="1"/>
              </p:cNvSpPr>
              <p:nvPr/>
            </p:nvSpPr>
            <p:spPr bwMode="auto">
              <a:xfrm>
                <a:off x="1166" y="2454"/>
                <a:ext cx="800"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8" name="Rectangle 60"/>
              <p:cNvSpPr>
                <a:spLocks noChangeArrowheads="1"/>
              </p:cNvSpPr>
              <p:nvPr/>
            </p:nvSpPr>
            <p:spPr bwMode="auto">
              <a:xfrm>
                <a:off x="1186" y="2674"/>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69" name="Rectangle 61"/>
              <p:cNvSpPr>
                <a:spLocks noChangeArrowheads="1"/>
              </p:cNvSpPr>
              <p:nvPr/>
            </p:nvSpPr>
            <p:spPr bwMode="auto">
              <a:xfrm>
                <a:off x="1408" y="2471"/>
                <a:ext cx="226" cy="1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捕囚</a:t>
                </a:r>
              </a:p>
            </p:txBody>
          </p:sp>
          <p:sp>
            <p:nvSpPr>
              <p:cNvPr id="17470" name="Line 62"/>
              <p:cNvSpPr>
                <a:spLocks noChangeShapeType="1"/>
              </p:cNvSpPr>
              <p:nvPr/>
            </p:nvSpPr>
            <p:spPr bwMode="auto">
              <a:xfrm>
                <a:off x="1166" y="2599"/>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71" name="Rectangle 63"/>
              <p:cNvSpPr>
                <a:spLocks noChangeArrowheads="1"/>
              </p:cNvSpPr>
              <p:nvPr/>
            </p:nvSpPr>
            <p:spPr bwMode="auto">
              <a:xfrm>
                <a:off x="1354" y="2790"/>
                <a:ext cx="1361" cy="455"/>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72" name="AutoShape 64"/>
              <p:cNvSpPr>
                <a:spLocks noChangeArrowheads="1"/>
              </p:cNvSpPr>
              <p:nvPr/>
            </p:nvSpPr>
            <p:spPr bwMode="auto">
              <a:xfrm>
                <a:off x="1354" y="2599"/>
                <a:ext cx="786"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73" name="Rectangle 65"/>
              <p:cNvSpPr>
                <a:spLocks noChangeArrowheads="1"/>
              </p:cNvSpPr>
              <p:nvPr/>
            </p:nvSpPr>
            <p:spPr bwMode="auto">
              <a:xfrm>
                <a:off x="1374" y="2839"/>
                <a:ext cx="960" cy="374"/>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74" name="Rectangle 66"/>
              <p:cNvSpPr>
                <a:spLocks noChangeArrowheads="1"/>
              </p:cNvSpPr>
              <p:nvPr/>
            </p:nvSpPr>
            <p:spPr bwMode="auto">
              <a:xfrm>
                <a:off x="1618" y="2617"/>
                <a:ext cx="226" cy="1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沈黙</a:t>
                </a:r>
              </a:p>
            </p:txBody>
          </p:sp>
          <p:sp>
            <p:nvSpPr>
              <p:cNvPr id="17475" name="Line 67"/>
              <p:cNvSpPr>
                <a:spLocks noChangeShapeType="1"/>
              </p:cNvSpPr>
              <p:nvPr/>
            </p:nvSpPr>
            <p:spPr bwMode="auto">
              <a:xfrm>
                <a:off x="2143" y="2790"/>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76" name="Rectangle 68"/>
              <p:cNvSpPr>
                <a:spLocks noChangeArrowheads="1"/>
              </p:cNvSpPr>
              <p:nvPr/>
            </p:nvSpPr>
            <p:spPr bwMode="auto">
              <a:xfrm>
                <a:off x="1523" y="2992"/>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77" name="AutoShape 69"/>
              <p:cNvSpPr>
                <a:spLocks noChangeArrowheads="1"/>
              </p:cNvSpPr>
              <p:nvPr/>
            </p:nvSpPr>
            <p:spPr bwMode="auto">
              <a:xfrm>
                <a:off x="1523" y="2750"/>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78" name="Rectangle 70"/>
              <p:cNvSpPr>
                <a:spLocks noChangeArrowheads="1"/>
              </p:cNvSpPr>
              <p:nvPr/>
            </p:nvSpPr>
            <p:spPr bwMode="auto">
              <a:xfrm>
                <a:off x="1527" y="2992"/>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1854" name="Group 71"/>
              <p:cNvGrpSpPr>
                <a:grpSpLocks/>
              </p:cNvGrpSpPr>
              <p:nvPr/>
            </p:nvGrpSpPr>
            <p:grpSpPr bwMode="auto">
              <a:xfrm>
                <a:off x="1617" y="2765"/>
                <a:ext cx="508" cy="202"/>
                <a:chOff x="1617" y="2765"/>
                <a:chExt cx="508" cy="202"/>
              </a:xfrm>
            </p:grpSpPr>
            <p:sp>
              <p:nvSpPr>
                <p:cNvPr id="17480" name="Rectangle 72"/>
                <p:cNvSpPr>
                  <a:spLocks noChangeArrowheads="1"/>
                </p:cNvSpPr>
                <p:nvPr/>
              </p:nvSpPr>
              <p:spPr bwMode="auto">
                <a:xfrm>
                  <a:off x="1617" y="2776"/>
                  <a:ext cx="132" cy="1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790015"/>
                      </a:solidFill>
                    </a:rPr>
                    <a:t>   </a:t>
                  </a:r>
                </a:p>
              </p:txBody>
            </p:sp>
            <p:sp>
              <p:nvSpPr>
                <p:cNvPr id="17481" name="Rectangle 73"/>
                <p:cNvSpPr>
                  <a:spLocks noChangeArrowheads="1"/>
                </p:cNvSpPr>
                <p:nvPr/>
              </p:nvSpPr>
              <p:spPr bwMode="auto">
                <a:xfrm>
                  <a:off x="1682" y="2765"/>
                  <a:ext cx="443" cy="2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100" b="0">
                      <a:solidFill>
                        <a:srgbClr val="790015"/>
                      </a:solidFill>
                    </a:rPr>
                    <a:t>イエス</a:t>
                  </a:r>
                </a:p>
              </p:txBody>
            </p:sp>
          </p:grpSp>
          <p:sp>
            <p:nvSpPr>
              <p:cNvPr id="17482" name="Line 74"/>
              <p:cNvSpPr>
                <a:spLocks noChangeShapeType="1"/>
              </p:cNvSpPr>
              <p:nvPr/>
            </p:nvSpPr>
            <p:spPr bwMode="auto">
              <a:xfrm>
                <a:off x="1523" y="2952"/>
                <a:ext cx="0" cy="454"/>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83" name="Line 75"/>
              <p:cNvSpPr>
                <a:spLocks noChangeShapeType="1"/>
              </p:cNvSpPr>
              <p:nvPr/>
            </p:nvSpPr>
            <p:spPr bwMode="auto">
              <a:xfrm>
                <a:off x="2305" y="2992"/>
                <a:ext cx="425" cy="0"/>
              </a:xfrm>
              <a:prstGeom prst="line">
                <a:avLst/>
              </a:prstGeom>
              <a:noFill/>
              <a:ln w="3168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grpSp>
      <p:sp>
        <p:nvSpPr>
          <p:cNvPr id="17484" name="Text Box 76"/>
          <p:cNvSpPr txBox="1">
            <a:spLocks noChangeArrowheads="1"/>
          </p:cNvSpPr>
          <p:nvPr/>
        </p:nvSpPr>
        <p:spPr bwMode="auto">
          <a:xfrm>
            <a:off x="8586788" y="6459538"/>
            <a:ext cx="304800" cy="3365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7</a:t>
            </a:r>
          </a:p>
        </p:txBody>
      </p:sp>
      <p:sp>
        <p:nvSpPr>
          <p:cNvPr id="17485" name="Rectangle 77"/>
          <p:cNvSpPr>
            <a:spLocks noChangeArrowheads="1"/>
          </p:cNvSpPr>
          <p:nvPr/>
        </p:nvSpPr>
        <p:spPr bwMode="auto">
          <a:xfrm>
            <a:off x="3771900" y="1384300"/>
            <a:ext cx="2901950" cy="3760788"/>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a14="http://schemas.microsoft.com/office/drawing/2010/main" xmlns="" w="9525" cap="flat">
                <a:solidFill>
                  <a:srgbClr val="808080"/>
                </a:solidFill>
                <a:round/>
                <a:headEnd/>
                <a:tailEnd/>
              </a14:hiddenLine>
            </a:ext>
          </a:extLst>
        </p:spPr>
        <p:txBody>
          <a:bodyPr wrap="none" anchor="ctr"/>
          <a:lstStyle/>
          <a:p>
            <a:pPr>
              <a:defRPr/>
            </a:pPr>
            <a:endParaRPr lang="en-US"/>
          </a:p>
        </p:txBody>
      </p:sp>
      <p:sp>
        <p:nvSpPr>
          <p:cNvPr id="17486" name="Rectangle 78"/>
          <p:cNvSpPr>
            <a:spLocks noChangeArrowheads="1"/>
          </p:cNvSpPr>
          <p:nvPr/>
        </p:nvSpPr>
        <p:spPr bwMode="auto">
          <a:xfrm>
            <a:off x="3567113" y="914400"/>
            <a:ext cx="1798637"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114FFB"/>
                </a:solidFill>
              </a:rPr>
              <a:t>   </a:t>
            </a:r>
            <a:r>
              <a:rPr lang="ja-JP" sz="3600" b="0">
                <a:solidFill>
                  <a:srgbClr val="114FFB"/>
                </a:solidFill>
              </a:rPr>
              <a:t>イエス</a:t>
            </a:r>
          </a:p>
        </p:txBody>
      </p:sp>
      <p:sp>
        <p:nvSpPr>
          <p:cNvPr id="17487" name="Rectangle 79"/>
          <p:cNvSpPr>
            <a:spLocks noChangeArrowheads="1"/>
          </p:cNvSpPr>
          <p:nvPr/>
        </p:nvSpPr>
        <p:spPr bwMode="auto">
          <a:xfrm>
            <a:off x="4606925" y="1460500"/>
            <a:ext cx="1098550"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114FFB"/>
                </a:solidFill>
              </a:rPr>
              <a:t>人生</a:t>
            </a:r>
          </a:p>
        </p:txBody>
      </p:sp>
      <p:sp>
        <p:nvSpPr>
          <p:cNvPr id="17488" name="Rectangle 80"/>
          <p:cNvSpPr>
            <a:spLocks noChangeArrowheads="1"/>
          </p:cNvSpPr>
          <p:nvPr/>
        </p:nvSpPr>
        <p:spPr bwMode="auto">
          <a:xfrm>
            <a:off x="4430713" y="1955800"/>
            <a:ext cx="1567479" cy="64342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600" b="0" i="1">
                <a:solidFill>
                  <a:srgbClr val="114FFB"/>
                </a:solidFill>
              </a:rPr>
              <a:t>十字架</a:t>
            </a:r>
          </a:p>
        </p:txBody>
      </p:sp>
      <p:sp>
        <p:nvSpPr>
          <p:cNvPr id="17489" name="Rectangle 81"/>
          <p:cNvSpPr>
            <a:spLocks noChangeArrowheads="1"/>
          </p:cNvSpPr>
          <p:nvPr/>
        </p:nvSpPr>
        <p:spPr bwMode="auto">
          <a:xfrm>
            <a:off x="4645025" y="2413000"/>
            <a:ext cx="1098550"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600" b="0" i="1">
                <a:solidFill>
                  <a:srgbClr val="114FFB"/>
                </a:solidFill>
              </a:rPr>
              <a:t>教会</a:t>
            </a:r>
          </a:p>
        </p:txBody>
      </p:sp>
      <p:grpSp>
        <p:nvGrpSpPr>
          <p:cNvPr id="17490" name="Group 82"/>
          <p:cNvGrpSpPr>
            <a:grpSpLocks/>
          </p:cNvGrpSpPr>
          <p:nvPr/>
        </p:nvGrpSpPr>
        <p:grpSpPr bwMode="auto">
          <a:xfrm>
            <a:off x="4773613" y="4371975"/>
            <a:ext cx="4149725" cy="1714500"/>
            <a:chOff x="3007" y="2754"/>
            <a:chExt cx="2614" cy="1080"/>
          </a:xfrm>
        </p:grpSpPr>
        <p:sp>
          <p:nvSpPr>
            <p:cNvPr id="17491" name="Rectangle 83"/>
            <p:cNvSpPr>
              <a:spLocks noChangeArrowheads="1"/>
            </p:cNvSpPr>
            <p:nvPr/>
          </p:nvSpPr>
          <p:spPr bwMode="auto">
            <a:xfrm>
              <a:off x="3007" y="2754"/>
              <a:ext cx="563" cy="3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黙示</a:t>
              </a:r>
            </a:p>
          </p:txBody>
        </p:sp>
        <p:grpSp>
          <p:nvGrpSpPr>
            <p:cNvPr id="31789" name="Group 84"/>
            <p:cNvGrpSpPr>
              <a:grpSpLocks/>
            </p:cNvGrpSpPr>
            <p:nvPr/>
          </p:nvGrpSpPr>
          <p:grpSpPr bwMode="auto">
            <a:xfrm>
              <a:off x="4462" y="3011"/>
              <a:ext cx="1158" cy="822"/>
              <a:chOff x="4462" y="3011"/>
              <a:chExt cx="1158" cy="822"/>
            </a:xfrm>
          </p:grpSpPr>
          <p:sp>
            <p:nvSpPr>
              <p:cNvPr id="17493" name="Rectangle 85"/>
              <p:cNvSpPr>
                <a:spLocks noChangeArrowheads="1"/>
              </p:cNvSpPr>
              <p:nvPr/>
            </p:nvSpPr>
            <p:spPr bwMode="auto">
              <a:xfrm>
                <a:off x="4462" y="3016"/>
                <a:ext cx="1158" cy="6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494" name="Rectangle 86"/>
              <p:cNvSpPr>
                <a:spLocks noChangeArrowheads="1"/>
              </p:cNvSpPr>
              <p:nvPr/>
            </p:nvSpPr>
            <p:spPr bwMode="auto">
              <a:xfrm>
                <a:off x="4760" y="3011"/>
                <a:ext cx="628" cy="8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永遠</a:t>
                </a:r>
              </a:p>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未来</a:t>
                </a:r>
              </a:p>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800" b="0">
                  <a:solidFill>
                    <a:srgbClr val="FFFF00"/>
                  </a:solidFill>
                </a:endParaRPr>
              </a:p>
              <a:p>
                <a:pPr>
                  <a:lnSpc>
                    <a:spcPct val="80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800" b="0">
                  <a:solidFill>
                    <a:srgbClr val="FFFF00"/>
                  </a:solidFill>
                </a:endParaRPr>
              </a:p>
            </p:txBody>
          </p:sp>
        </p:grpSp>
        <p:sp>
          <p:nvSpPr>
            <p:cNvPr id="17495" name="Line 87"/>
            <p:cNvSpPr>
              <a:spLocks noChangeShapeType="1"/>
            </p:cNvSpPr>
            <p:nvPr/>
          </p:nvSpPr>
          <p:spPr bwMode="auto">
            <a:xfrm>
              <a:off x="4029" y="2897"/>
              <a:ext cx="543" cy="356"/>
            </a:xfrm>
            <a:prstGeom prst="line">
              <a:avLst/>
            </a:prstGeom>
            <a:noFill/>
            <a:ln w="57240" cap="sq">
              <a:solidFill>
                <a:srgbClr val="114FFB"/>
              </a:solidFill>
              <a:miter lim="800000"/>
              <a:headEnd/>
              <a:tailEnd/>
            </a:ln>
            <a:effectLst>
              <a:outerShdw blurRad="63500" dist="73094" dir="595575"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17496" name="Rectangle 88"/>
          <p:cNvSpPr>
            <a:spLocks noChangeArrowheads="1"/>
          </p:cNvSpPr>
          <p:nvPr/>
        </p:nvSpPr>
        <p:spPr bwMode="auto">
          <a:xfrm>
            <a:off x="7096125" y="244475"/>
            <a:ext cx="1844675" cy="1049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7497" name="Group 89"/>
          <p:cNvGrpSpPr>
            <a:grpSpLocks/>
          </p:cNvGrpSpPr>
          <p:nvPr/>
        </p:nvGrpSpPr>
        <p:grpSpPr bwMode="auto">
          <a:xfrm>
            <a:off x="4830763" y="3424238"/>
            <a:ext cx="4146550" cy="1328737"/>
            <a:chOff x="3043" y="2157"/>
            <a:chExt cx="2612" cy="837"/>
          </a:xfrm>
        </p:grpSpPr>
        <p:grpSp>
          <p:nvGrpSpPr>
            <p:cNvPr id="31783" name="Group 90"/>
            <p:cNvGrpSpPr>
              <a:grpSpLocks/>
            </p:cNvGrpSpPr>
            <p:nvPr/>
          </p:nvGrpSpPr>
          <p:grpSpPr bwMode="auto">
            <a:xfrm>
              <a:off x="4496" y="2157"/>
              <a:ext cx="1159" cy="837"/>
              <a:chOff x="4496" y="2157"/>
              <a:chExt cx="1159" cy="837"/>
            </a:xfrm>
          </p:grpSpPr>
          <p:sp>
            <p:nvSpPr>
              <p:cNvPr id="17499" name="Rectangle 91"/>
              <p:cNvSpPr>
                <a:spLocks noChangeArrowheads="1"/>
              </p:cNvSpPr>
              <p:nvPr/>
            </p:nvSpPr>
            <p:spPr bwMode="auto">
              <a:xfrm>
                <a:off x="4496" y="2174"/>
                <a:ext cx="1159" cy="6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500" name="Rectangle 92"/>
              <p:cNvSpPr>
                <a:spLocks noChangeArrowheads="1"/>
              </p:cNvSpPr>
              <p:nvPr/>
            </p:nvSpPr>
            <p:spPr bwMode="auto">
              <a:xfrm>
                <a:off x="4633" y="2157"/>
                <a:ext cx="885" cy="8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教会の</a:t>
                </a: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問題</a:t>
                </a: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GB" sz="3200" b="0">
                  <a:solidFill>
                    <a:srgbClr val="FFFF00"/>
                  </a:solidFill>
                </a:endParaRPr>
              </a:p>
            </p:txBody>
          </p:sp>
        </p:grpSp>
        <p:sp>
          <p:nvSpPr>
            <p:cNvPr id="17501" name="Line 93"/>
            <p:cNvSpPr>
              <a:spLocks noChangeShapeType="1"/>
            </p:cNvSpPr>
            <p:nvPr/>
          </p:nvSpPr>
          <p:spPr bwMode="auto">
            <a:xfrm flipV="1">
              <a:off x="3885" y="2421"/>
              <a:ext cx="752" cy="188"/>
            </a:xfrm>
            <a:prstGeom prst="line">
              <a:avLst/>
            </a:prstGeom>
            <a:noFill/>
            <a:ln w="57240" cap="sq">
              <a:solidFill>
                <a:srgbClr val="114FFB"/>
              </a:solidFill>
              <a:miter lim="800000"/>
              <a:headEnd/>
              <a:tailEnd/>
            </a:ln>
            <a:effectLst>
              <a:outerShdw blurRad="63500" dist="40186" dir="6496358"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sp>
          <p:nvSpPr>
            <p:cNvPr id="17502" name="Rectangle 94"/>
            <p:cNvSpPr>
              <a:spLocks noChangeArrowheads="1"/>
            </p:cNvSpPr>
            <p:nvPr/>
          </p:nvSpPr>
          <p:spPr bwMode="auto">
            <a:xfrm>
              <a:off x="3043" y="2458"/>
              <a:ext cx="563" cy="3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書簡</a:t>
              </a:r>
            </a:p>
          </p:txBody>
        </p:sp>
      </p:grpSp>
      <p:grpSp>
        <p:nvGrpSpPr>
          <p:cNvPr id="31764" name="Group 95"/>
          <p:cNvGrpSpPr>
            <a:grpSpLocks/>
          </p:cNvGrpSpPr>
          <p:nvPr/>
        </p:nvGrpSpPr>
        <p:grpSpPr bwMode="auto">
          <a:xfrm>
            <a:off x="3948113" y="2019300"/>
            <a:ext cx="2509837" cy="2786063"/>
            <a:chOff x="2487" y="1272"/>
            <a:chExt cx="1581" cy="1755"/>
          </a:xfrm>
        </p:grpSpPr>
        <p:sp>
          <p:nvSpPr>
            <p:cNvPr id="17504" name="Line 96"/>
            <p:cNvSpPr>
              <a:spLocks noChangeShapeType="1"/>
            </p:cNvSpPr>
            <p:nvPr/>
          </p:nvSpPr>
          <p:spPr bwMode="auto">
            <a:xfrm>
              <a:off x="2498" y="2445"/>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05" name="Line 97"/>
            <p:cNvSpPr>
              <a:spLocks noChangeShapeType="1"/>
            </p:cNvSpPr>
            <p:nvPr/>
          </p:nvSpPr>
          <p:spPr bwMode="auto">
            <a:xfrm>
              <a:off x="2519" y="2733"/>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06" name="Line 98"/>
            <p:cNvSpPr>
              <a:spLocks noChangeShapeType="1"/>
            </p:cNvSpPr>
            <p:nvPr/>
          </p:nvSpPr>
          <p:spPr bwMode="auto">
            <a:xfrm>
              <a:off x="2519" y="3028"/>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07" name="Line 99"/>
            <p:cNvSpPr>
              <a:spLocks noChangeShapeType="1"/>
            </p:cNvSpPr>
            <p:nvPr/>
          </p:nvSpPr>
          <p:spPr bwMode="auto">
            <a:xfrm>
              <a:off x="2498" y="2158"/>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08" name="Line 100"/>
            <p:cNvSpPr>
              <a:spLocks noChangeShapeType="1"/>
            </p:cNvSpPr>
            <p:nvPr/>
          </p:nvSpPr>
          <p:spPr bwMode="auto">
            <a:xfrm>
              <a:off x="2498" y="1871"/>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09" name="Line 101"/>
            <p:cNvSpPr>
              <a:spLocks noChangeShapeType="1"/>
            </p:cNvSpPr>
            <p:nvPr/>
          </p:nvSpPr>
          <p:spPr bwMode="auto">
            <a:xfrm>
              <a:off x="2487" y="1584"/>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510" name="Line 102"/>
            <p:cNvSpPr>
              <a:spLocks noChangeShapeType="1"/>
            </p:cNvSpPr>
            <p:nvPr/>
          </p:nvSpPr>
          <p:spPr bwMode="auto">
            <a:xfrm>
              <a:off x="2498" y="1272"/>
              <a:ext cx="1549" cy="0"/>
            </a:xfrm>
            <a:prstGeom prst="line">
              <a:avLst/>
            </a:prstGeom>
            <a:noFill/>
            <a:ln w="50760" cap="sq">
              <a:solidFill>
                <a:srgbClr val="1A0004"/>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7511" name="Group 103"/>
          <p:cNvGrpSpPr>
            <a:grpSpLocks/>
          </p:cNvGrpSpPr>
          <p:nvPr/>
        </p:nvGrpSpPr>
        <p:grpSpPr bwMode="auto">
          <a:xfrm>
            <a:off x="4297363" y="750888"/>
            <a:ext cx="4416424" cy="3208338"/>
            <a:chOff x="2707" y="473"/>
            <a:chExt cx="2782" cy="2021"/>
          </a:xfrm>
        </p:grpSpPr>
        <p:sp>
          <p:nvSpPr>
            <p:cNvPr id="17512" name="Rectangle 104"/>
            <p:cNvSpPr>
              <a:spLocks noChangeArrowheads="1"/>
            </p:cNvSpPr>
            <p:nvPr/>
          </p:nvSpPr>
          <p:spPr bwMode="auto">
            <a:xfrm>
              <a:off x="2707" y="1895"/>
              <a:ext cx="794" cy="59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福音書</a:t>
              </a:r>
            </a:p>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2800" b="0">
                <a:solidFill>
                  <a:srgbClr val="790015"/>
                </a:solidFill>
              </a:endParaRPr>
            </a:p>
          </p:txBody>
        </p:sp>
        <p:sp>
          <p:nvSpPr>
            <p:cNvPr id="17513" name="Rectangle 105"/>
            <p:cNvSpPr>
              <a:spLocks noChangeArrowheads="1"/>
            </p:cNvSpPr>
            <p:nvPr/>
          </p:nvSpPr>
          <p:spPr bwMode="auto">
            <a:xfrm>
              <a:off x="4664" y="473"/>
              <a:ext cx="825" cy="8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事実と</a:t>
              </a: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神学</a:t>
              </a: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800" b="0">
                <a:solidFill>
                  <a:srgbClr val="FFFF00"/>
                </a:solidFill>
              </a:endParaRP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lang="en-US" sz="1800" b="0">
                <a:solidFill>
                  <a:srgbClr val="FFFF00"/>
                </a:solidFill>
              </a:endParaRPr>
            </a:p>
          </p:txBody>
        </p:sp>
        <p:sp>
          <p:nvSpPr>
            <p:cNvPr id="17514" name="Line 106"/>
            <p:cNvSpPr>
              <a:spLocks noChangeShapeType="1"/>
            </p:cNvSpPr>
            <p:nvPr/>
          </p:nvSpPr>
          <p:spPr bwMode="auto">
            <a:xfrm flipV="1">
              <a:off x="3868" y="754"/>
              <a:ext cx="621" cy="1299"/>
            </a:xfrm>
            <a:prstGeom prst="line">
              <a:avLst/>
            </a:prstGeom>
            <a:noFill/>
            <a:ln w="57240" cap="sq">
              <a:solidFill>
                <a:srgbClr val="114FFB"/>
              </a:solidFill>
              <a:miter lim="800000"/>
              <a:headEnd/>
              <a:tailEnd/>
            </a:ln>
            <a:effectLst>
              <a:outerShdw blurRad="63500" dist="64601" dir="4725161"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grpSp>
        <p:nvGrpSpPr>
          <p:cNvPr id="17515" name="Group 107"/>
          <p:cNvGrpSpPr>
            <a:grpSpLocks/>
          </p:cNvGrpSpPr>
          <p:nvPr/>
        </p:nvGrpSpPr>
        <p:grpSpPr bwMode="auto">
          <a:xfrm>
            <a:off x="4171954" y="1857375"/>
            <a:ext cx="4716466" cy="2108200"/>
            <a:chOff x="2628" y="1170"/>
            <a:chExt cx="2971" cy="1328"/>
          </a:xfrm>
        </p:grpSpPr>
        <p:sp>
          <p:nvSpPr>
            <p:cNvPr id="17516" name="Rectangle 108"/>
            <p:cNvSpPr>
              <a:spLocks noChangeArrowheads="1"/>
            </p:cNvSpPr>
            <p:nvPr/>
          </p:nvSpPr>
          <p:spPr bwMode="auto">
            <a:xfrm>
              <a:off x="2628" y="2170"/>
              <a:ext cx="1211" cy="3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altLang="en-US" sz="2800" b="0">
                  <a:solidFill>
                    <a:srgbClr val="790015"/>
                  </a:solidFill>
                </a:rPr>
                <a:t>使徒の働き</a:t>
              </a:r>
              <a:endParaRPr lang="ja-JP" sz="2800" b="0">
                <a:solidFill>
                  <a:srgbClr val="790015"/>
                </a:solidFill>
              </a:endParaRPr>
            </a:p>
          </p:txBody>
        </p:sp>
        <p:grpSp>
          <p:nvGrpSpPr>
            <p:cNvPr id="31769" name="Group 109"/>
            <p:cNvGrpSpPr>
              <a:grpSpLocks/>
            </p:cNvGrpSpPr>
            <p:nvPr/>
          </p:nvGrpSpPr>
          <p:grpSpPr bwMode="auto">
            <a:xfrm>
              <a:off x="4440" y="1170"/>
              <a:ext cx="1159" cy="678"/>
              <a:chOff x="4440" y="1170"/>
              <a:chExt cx="1159" cy="678"/>
            </a:xfrm>
          </p:grpSpPr>
          <p:sp>
            <p:nvSpPr>
              <p:cNvPr id="17518" name="Rectangle 110"/>
              <p:cNvSpPr>
                <a:spLocks noChangeArrowheads="1"/>
              </p:cNvSpPr>
              <p:nvPr/>
            </p:nvSpPr>
            <p:spPr bwMode="auto">
              <a:xfrm>
                <a:off x="4440" y="1190"/>
                <a:ext cx="1159" cy="65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7519" name="Rectangle 111"/>
              <p:cNvSpPr>
                <a:spLocks noChangeArrowheads="1"/>
              </p:cNvSpPr>
              <p:nvPr/>
            </p:nvSpPr>
            <p:spPr bwMode="auto">
              <a:xfrm>
                <a:off x="4643" y="1170"/>
                <a:ext cx="885" cy="5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教会の</a:t>
                </a:r>
              </a:p>
              <a:p>
                <a:pPr>
                  <a:lnSpc>
                    <a:spcPct val="85000"/>
                  </a:lnSpc>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3200" b="0">
                    <a:solidFill>
                      <a:srgbClr val="FFFF00"/>
                    </a:solidFill>
                  </a:rPr>
                  <a:t>歴史</a:t>
                </a:r>
              </a:p>
            </p:txBody>
          </p:sp>
        </p:grpSp>
        <p:sp>
          <p:nvSpPr>
            <p:cNvPr id="17520" name="Line 112"/>
            <p:cNvSpPr>
              <a:spLocks noChangeShapeType="1"/>
            </p:cNvSpPr>
            <p:nvPr/>
          </p:nvSpPr>
          <p:spPr bwMode="auto">
            <a:xfrm flipV="1">
              <a:off x="3718" y="1421"/>
              <a:ext cx="903" cy="933"/>
            </a:xfrm>
            <a:prstGeom prst="line">
              <a:avLst/>
            </a:prstGeom>
            <a:noFill/>
            <a:ln w="57240" cap="sq">
              <a:solidFill>
                <a:srgbClr val="114FFB"/>
              </a:solidFill>
              <a:miter lim="800000"/>
              <a:headEnd/>
              <a:tailEnd/>
            </a:ln>
            <a:effectLst>
              <a:outerShdw blurRad="63500" dist="64601" dir="6074839" algn="ctr" rotWithShape="0">
                <a:srgbClr val="1A0004">
                  <a:alpha val="75014"/>
                </a:srgbClr>
              </a:outerShdw>
            </a:effectLst>
            <a:extLst>
              <a:ext uri="{909E8E84-426E-40dd-AFC4-6F175D3DCCD1}">
                <a14:hiddenFill xmlns:a14="http://schemas.microsoft.com/office/drawing/2010/main" xmlns="">
                  <a:noFill/>
                </a14:hiddenFill>
              </a:ext>
            </a:extLst>
          </p:spPr>
          <p:txBody>
            <a:bodyPr/>
            <a:lstStyle/>
            <a:p>
              <a:pPr>
                <a:defRPr/>
              </a:pPr>
              <a:endParaRPr lang="en-US"/>
            </a:p>
          </p:txBody>
        </p:sp>
      </p:grpSp>
      <p:sp>
        <p:nvSpPr>
          <p:cNvPr id="17521" name="Rectangle 113"/>
          <p:cNvSpPr>
            <a:spLocks noChangeArrowheads="1"/>
          </p:cNvSpPr>
          <p:nvPr/>
        </p:nvSpPr>
        <p:spPr bwMode="auto">
          <a:xfrm>
            <a:off x="5480050" y="592138"/>
            <a:ext cx="1638300" cy="8207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1A0004"/>
                </a:solidFill>
              </a:rPr>
              <a:t>紀元</a:t>
            </a:r>
            <a:br>
              <a:rPr lang="en-US" sz="2400" b="0">
                <a:solidFill>
                  <a:srgbClr val="1A0004"/>
                </a:solidFill>
              </a:rPr>
            </a:br>
            <a:r>
              <a:rPr lang="ja-JP" sz="2400" b="0">
                <a:solidFill>
                  <a:srgbClr val="1A0004"/>
                </a:solidFill>
              </a:rPr>
              <a:t>一世紀</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nodeType="withEffect">
                                  <p:stCondLst>
                                    <p:cond delay="0"/>
                                  </p:stCondLst>
                                  <p:childTnLst>
                                    <p:set>
                                      <p:cBhvr additive="repl">
                                        <p:cTn id="6" dur="1" fill="hold">
                                          <p:stCondLst>
                                            <p:cond delay="0"/>
                                          </p:stCondLst>
                                        </p:cTn>
                                        <p:tgtEl>
                                          <p:spTgt spid="17521"/>
                                        </p:tgtEl>
                                        <p:attrNameLst>
                                          <p:attrName>style.visibility</p:attrName>
                                        </p:attrNameLst>
                                      </p:cBhvr>
                                      <p:to>
                                        <p:strVal val="visible"/>
                                      </p:to>
                                    </p:set>
                                    <p:anim calcmode="lin" valueType="num">
                                      <p:cBhvr additive="repl">
                                        <p:cTn id="7" dur="500" fill="hold"/>
                                        <p:tgtEl>
                                          <p:spTgt spid="17521"/>
                                        </p:tgtEl>
                                        <p:attrNameLst>
                                          <p:attrName>ppt_x</p:attrName>
                                        </p:attrNameLst>
                                      </p:cBhvr>
                                      <p:tavLst>
                                        <p:tav tm="100000">
                                          <p:val>
                                            <p:strVal val="#ppt_x-#ppt_w/2"/>
                                          </p:val>
                                        </p:tav>
                                        <p:tav>
                                          <p:val>
                                            <p:strVal val="#ppt_x"/>
                                          </p:val>
                                        </p:tav>
                                      </p:tavLst>
                                    </p:anim>
                                    <p:anim calcmode="lin" valueType="num">
                                      <p:cBhvr additive="repl">
                                        <p:cTn id="8" dur="500" fill="hold"/>
                                        <p:tgtEl>
                                          <p:spTgt spid="17521"/>
                                        </p:tgtEl>
                                        <p:attrNameLst>
                                          <p:attrName>ppt_y</p:attrName>
                                        </p:attrNameLst>
                                      </p:cBhvr>
                                      <p:tavLst>
                                        <p:tav tm="100000">
                                          <p:val>
                                            <p:strVal val="#ppt_y"/>
                                          </p:val>
                                        </p:tav>
                                        <p:tav>
                                          <p:val>
                                            <p:strVal val="#ppt_y"/>
                                          </p:val>
                                        </p:tav>
                                      </p:tavLst>
                                    </p:anim>
                                    <p:anim calcmode="lin" valueType="num">
                                      <p:cBhvr additive="repl">
                                        <p:cTn id="9" dur="500" fill="hold"/>
                                        <p:tgtEl>
                                          <p:spTgt spid="17521"/>
                                        </p:tgtEl>
                                        <p:attrNameLst>
                                          <p:attrName>ppt_w</p:attrName>
                                        </p:attrNameLst>
                                      </p:cBhvr>
                                      <p:tavLst>
                                        <p:tav tm="100000">
                                          <p:val>
                                            <p:fltVal val="0"/>
                                          </p:val>
                                        </p:tav>
                                        <p:tav>
                                          <p:val>
                                            <p:strVal val="#ppt_w"/>
                                          </p:val>
                                        </p:tav>
                                      </p:tavLst>
                                    </p:anim>
                                    <p:anim calcmode="lin" valueType="num">
                                      <p:cBhvr additive="repl">
                                        <p:cTn id="10" dur="500" fill="hold"/>
                                        <p:tgtEl>
                                          <p:spTgt spid="17521"/>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7487"/>
                                        </p:tgtEl>
                                        <p:attrNameLst>
                                          <p:attrName>style.visibility</p:attrName>
                                        </p:attrNameLst>
                                      </p:cBhvr>
                                      <p:to>
                                        <p:strVal val="visible"/>
                                      </p:to>
                                    </p:set>
                                    <p:anim calcmode="lin" valueType="num">
                                      <p:cBhvr additive="repl">
                                        <p:cTn id="15" dur="500" fill="hold"/>
                                        <p:tgtEl>
                                          <p:spTgt spid="17487"/>
                                        </p:tgtEl>
                                        <p:attrNameLst>
                                          <p:attrName>ppt_x</p:attrName>
                                        </p:attrNameLst>
                                      </p:cBhvr>
                                      <p:tavLst>
                                        <p:tav tm="100000">
                                          <p:val>
                                            <p:strVal val="#ppt_x-#ppt_w/2"/>
                                          </p:val>
                                        </p:tav>
                                        <p:tav>
                                          <p:val>
                                            <p:strVal val="#ppt_x"/>
                                          </p:val>
                                        </p:tav>
                                      </p:tavLst>
                                    </p:anim>
                                    <p:anim calcmode="lin" valueType="num">
                                      <p:cBhvr additive="repl">
                                        <p:cTn id="16" dur="500" fill="hold"/>
                                        <p:tgtEl>
                                          <p:spTgt spid="17487"/>
                                        </p:tgtEl>
                                        <p:attrNameLst>
                                          <p:attrName>ppt_y</p:attrName>
                                        </p:attrNameLst>
                                      </p:cBhvr>
                                      <p:tavLst>
                                        <p:tav tm="100000">
                                          <p:val>
                                            <p:strVal val="#ppt_y"/>
                                          </p:val>
                                        </p:tav>
                                        <p:tav>
                                          <p:val>
                                            <p:strVal val="#ppt_y"/>
                                          </p:val>
                                        </p:tav>
                                      </p:tavLst>
                                    </p:anim>
                                    <p:anim calcmode="lin" valueType="num">
                                      <p:cBhvr additive="repl">
                                        <p:cTn id="17" dur="500" fill="hold"/>
                                        <p:tgtEl>
                                          <p:spTgt spid="17487"/>
                                        </p:tgtEl>
                                        <p:attrNameLst>
                                          <p:attrName>ppt_w</p:attrName>
                                        </p:attrNameLst>
                                      </p:cBhvr>
                                      <p:tavLst>
                                        <p:tav tm="100000">
                                          <p:val>
                                            <p:fltVal val="0"/>
                                          </p:val>
                                        </p:tav>
                                        <p:tav>
                                          <p:val>
                                            <p:strVal val="#ppt_w"/>
                                          </p:val>
                                        </p:tav>
                                      </p:tavLst>
                                    </p:anim>
                                    <p:anim calcmode="lin" valueType="num">
                                      <p:cBhvr additive="repl">
                                        <p:cTn id="18" dur="500" fill="hold"/>
                                        <p:tgtEl>
                                          <p:spTgt spid="17487"/>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7488"/>
                                        </p:tgtEl>
                                        <p:attrNameLst>
                                          <p:attrName>style.visibility</p:attrName>
                                        </p:attrNameLst>
                                      </p:cBhvr>
                                      <p:to>
                                        <p:strVal val="visible"/>
                                      </p:to>
                                    </p:set>
                                    <p:anim calcmode="lin" valueType="num">
                                      <p:cBhvr additive="repl">
                                        <p:cTn id="23" dur="500" fill="hold"/>
                                        <p:tgtEl>
                                          <p:spTgt spid="17488"/>
                                        </p:tgtEl>
                                        <p:attrNameLst>
                                          <p:attrName>ppt_x</p:attrName>
                                        </p:attrNameLst>
                                      </p:cBhvr>
                                      <p:tavLst>
                                        <p:tav tm="100000">
                                          <p:val>
                                            <p:strVal val="#ppt_x-#ppt_w/2"/>
                                          </p:val>
                                        </p:tav>
                                        <p:tav>
                                          <p:val>
                                            <p:strVal val="#ppt_x"/>
                                          </p:val>
                                        </p:tav>
                                      </p:tavLst>
                                    </p:anim>
                                    <p:anim calcmode="lin" valueType="num">
                                      <p:cBhvr additive="repl">
                                        <p:cTn id="24" dur="500" fill="hold"/>
                                        <p:tgtEl>
                                          <p:spTgt spid="17488"/>
                                        </p:tgtEl>
                                        <p:attrNameLst>
                                          <p:attrName>ppt_y</p:attrName>
                                        </p:attrNameLst>
                                      </p:cBhvr>
                                      <p:tavLst>
                                        <p:tav tm="100000">
                                          <p:val>
                                            <p:strVal val="#ppt_y"/>
                                          </p:val>
                                        </p:tav>
                                        <p:tav>
                                          <p:val>
                                            <p:strVal val="#ppt_y"/>
                                          </p:val>
                                        </p:tav>
                                      </p:tavLst>
                                    </p:anim>
                                    <p:anim calcmode="lin" valueType="num">
                                      <p:cBhvr additive="repl">
                                        <p:cTn id="25" dur="500" fill="hold"/>
                                        <p:tgtEl>
                                          <p:spTgt spid="17488"/>
                                        </p:tgtEl>
                                        <p:attrNameLst>
                                          <p:attrName>ppt_w</p:attrName>
                                        </p:attrNameLst>
                                      </p:cBhvr>
                                      <p:tavLst>
                                        <p:tav tm="100000">
                                          <p:val>
                                            <p:fltVal val="0"/>
                                          </p:val>
                                        </p:tav>
                                        <p:tav>
                                          <p:val>
                                            <p:strVal val="#ppt_w"/>
                                          </p:val>
                                        </p:tav>
                                      </p:tavLst>
                                    </p:anim>
                                    <p:anim calcmode="lin" valueType="num">
                                      <p:cBhvr additive="repl">
                                        <p:cTn id="26" dur="500" fill="hold"/>
                                        <p:tgtEl>
                                          <p:spTgt spid="17488"/>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additive="repl">
                                        <p:cTn id="30" dur="1" fill="hold">
                                          <p:stCondLst>
                                            <p:cond delay="0"/>
                                          </p:stCondLst>
                                        </p:cTn>
                                        <p:tgtEl>
                                          <p:spTgt spid="17489"/>
                                        </p:tgtEl>
                                        <p:attrNameLst>
                                          <p:attrName>style.visibility</p:attrName>
                                        </p:attrNameLst>
                                      </p:cBhvr>
                                      <p:to>
                                        <p:strVal val="visible"/>
                                      </p:to>
                                    </p:set>
                                    <p:anim calcmode="lin" valueType="num">
                                      <p:cBhvr additive="repl">
                                        <p:cTn id="31" dur="500" fill="hold"/>
                                        <p:tgtEl>
                                          <p:spTgt spid="17489"/>
                                        </p:tgtEl>
                                        <p:attrNameLst>
                                          <p:attrName>ppt_x</p:attrName>
                                        </p:attrNameLst>
                                      </p:cBhvr>
                                      <p:tavLst>
                                        <p:tav tm="100000">
                                          <p:val>
                                            <p:strVal val="#ppt_x-#ppt_w/2"/>
                                          </p:val>
                                        </p:tav>
                                        <p:tav>
                                          <p:val>
                                            <p:strVal val="#ppt_x"/>
                                          </p:val>
                                        </p:tav>
                                      </p:tavLst>
                                    </p:anim>
                                    <p:anim calcmode="lin" valueType="num">
                                      <p:cBhvr additive="repl">
                                        <p:cTn id="32" dur="500" fill="hold"/>
                                        <p:tgtEl>
                                          <p:spTgt spid="17489"/>
                                        </p:tgtEl>
                                        <p:attrNameLst>
                                          <p:attrName>ppt_y</p:attrName>
                                        </p:attrNameLst>
                                      </p:cBhvr>
                                      <p:tavLst>
                                        <p:tav tm="100000">
                                          <p:val>
                                            <p:strVal val="#ppt_y"/>
                                          </p:val>
                                        </p:tav>
                                        <p:tav>
                                          <p:val>
                                            <p:strVal val="#ppt_y"/>
                                          </p:val>
                                        </p:tav>
                                      </p:tavLst>
                                    </p:anim>
                                    <p:anim calcmode="lin" valueType="num">
                                      <p:cBhvr additive="repl">
                                        <p:cTn id="33" dur="500" fill="hold"/>
                                        <p:tgtEl>
                                          <p:spTgt spid="17489"/>
                                        </p:tgtEl>
                                        <p:attrNameLst>
                                          <p:attrName>ppt_w</p:attrName>
                                        </p:attrNameLst>
                                      </p:cBhvr>
                                      <p:tavLst>
                                        <p:tav tm="100000">
                                          <p:val>
                                            <p:fltVal val="0"/>
                                          </p:val>
                                        </p:tav>
                                        <p:tav>
                                          <p:val>
                                            <p:strVal val="#ppt_w"/>
                                          </p:val>
                                        </p:tav>
                                      </p:tavLst>
                                    </p:anim>
                                    <p:anim calcmode="lin" valueType="num">
                                      <p:cBhvr additive="repl">
                                        <p:cTn id="34" dur="500" fill="hold"/>
                                        <p:tgtEl>
                                          <p:spTgt spid="17489"/>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additive="repl">
                                        <p:cTn id="38" dur="1" fill="hold">
                                          <p:stCondLst>
                                            <p:cond delay="0"/>
                                          </p:stCondLst>
                                        </p:cTn>
                                        <p:tgtEl>
                                          <p:spTgt spid="17511"/>
                                        </p:tgtEl>
                                        <p:attrNameLst>
                                          <p:attrName>style.visibility</p:attrName>
                                        </p:attrNameLst>
                                      </p:cBhvr>
                                      <p:to>
                                        <p:strVal val="visible"/>
                                      </p:to>
                                    </p:set>
                                    <p:anim calcmode="lin" valueType="num">
                                      <p:cBhvr additive="repl">
                                        <p:cTn id="39" dur="500" fill="hold"/>
                                        <p:tgtEl>
                                          <p:spTgt spid="17511"/>
                                        </p:tgtEl>
                                        <p:attrNameLst>
                                          <p:attrName>ppt_x</p:attrName>
                                        </p:attrNameLst>
                                      </p:cBhvr>
                                      <p:tavLst>
                                        <p:tav tm="100000">
                                          <p:val>
                                            <p:strVal val="#ppt_x-#ppt_w/2"/>
                                          </p:val>
                                        </p:tav>
                                        <p:tav>
                                          <p:val>
                                            <p:strVal val="#ppt_x"/>
                                          </p:val>
                                        </p:tav>
                                      </p:tavLst>
                                    </p:anim>
                                    <p:anim calcmode="lin" valueType="num">
                                      <p:cBhvr additive="repl">
                                        <p:cTn id="40" dur="500" fill="hold"/>
                                        <p:tgtEl>
                                          <p:spTgt spid="17511"/>
                                        </p:tgtEl>
                                        <p:attrNameLst>
                                          <p:attrName>ppt_y</p:attrName>
                                        </p:attrNameLst>
                                      </p:cBhvr>
                                      <p:tavLst>
                                        <p:tav tm="100000">
                                          <p:val>
                                            <p:strVal val="#ppt_y"/>
                                          </p:val>
                                        </p:tav>
                                        <p:tav>
                                          <p:val>
                                            <p:strVal val="#ppt_y"/>
                                          </p:val>
                                        </p:tav>
                                      </p:tavLst>
                                    </p:anim>
                                    <p:anim calcmode="lin" valueType="num">
                                      <p:cBhvr additive="repl">
                                        <p:cTn id="41" dur="500" fill="hold"/>
                                        <p:tgtEl>
                                          <p:spTgt spid="17511"/>
                                        </p:tgtEl>
                                        <p:attrNameLst>
                                          <p:attrName>ppt_w</p:attrName>
                                        </p:attrNameLst>
                                      </p:cBhvr>
                                      <p:tavLst>
                                        <p:tav tm="100000">
                                          <p:val>
                                            <p:fltVal val="0"/>
                                          </p:val>
                                        </p:tav>
                                        <p:tav>
                                          <p:val>
                                            <p:strVal val="#ppt_w"/>
                                          </p:val>
                                        </p:tav>
                                      </p:tavLst>
                                    </p:anim>
                                    <p:anim calcmode="lin" valueType="num">
                                      <p:cBhvr additive="repl">
                                        <p:cTn id="42" dur="500" fill="hold"/>
                                        <p:tgtEl>
                                          <p:spTgt spid="17511"/>
                                        </p:tgtEl>
                                        <p:attrNameLst>
                                          <p:attrName>ppt_h</p:attrName>
                                        </p:attrNameLst>
                                      </p:cBhvr>
                                      <p:tavLst>
                                        <p:tav tm="100000">
                                          <p:val>
                                            <p:strVal val="#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additive="repl">
                                        <p:cTn id="46" dur="1" fill="hold">
                                          <p:stCondLst>
                                            <p:cond delay="0"/>
                                          </p:stCondLst>
                                        </p:cTn>
                                        <p:tgtEl>
                                          <p:spTgt spid="17515"/>
                                        </p:tgtEl>
                                        <p:attrNameLst>
                                          <p:attrName>style.visibility</p:attrName>
                                        </p:attrNameLst>
                                      </p:cBhvr>
                                      <p:to>
                                        <p:strVal val="visible"/>
                                      </p:to>
                                    </p:set>
                                    <p:anim calcmode="lin" valueType="num">
                                      <p:cBhvr additive="repl">
                                        <p:cTn id="47" dur="500" fill="hold"/>
                                        <p:tgtEl>
                                          <p:spTgt spid="17515"/>
                                        </p:tgtEl>
                                        <p:attrNameLst>
                                          <p:attrName>ppt_x</p:attrName>
                                        </p:attrNameLst>
                                      </p:cBhvr>
                                      <p:tavLst>
                                        <p:tav tm="100000">
                                          <p:val>
                                            <p:strVal val="#ppt_x-#ppt_w/2"/>
                                          </p:val>
                                        </p:tav>
                                        <p:tav>
                                          <p:val>
                                            <p:strVal val="#ppt_x"/>
                                          </p:val>
                                        </p:tav>
                                      </p:tavLst>
                                    </p:anim>
                                    <p:anim calcmode="lin" valueType="num">
                                      <p:cBhvr additive="repl">
                                        <p:cTn id="48" dur="500" fill="hold"/>
                                        <p:tgtEl>
                                          <p:spTgt spid="17515"/>
                                        </p:tgtEl>
                                        <p:attrNameLst>
                                          <p:attrName>ppt_y</p:attrName>
                                        </p:attrNameLst>
                                      </p:cBhvr>
                                      <p:tavLst>
                                        <p:tav tm="100000">
                                          <p:val>
                                            <p:strVal val="#ppt_y"/>
                                          </p:val>
                                        </p:tav>
                                        <p:tav>
                                          <p:val>
                                            <p:strVal val="#ppt_y"/>
                                          </p:val>
                                        </p:tav>
                                      </p:tavLst>
                                    </p:anim>
                                    <p:anim calcmode="lin" valueType="num">
                                      <p:cBhvr additive="repl">
                                        <p:cTn id="49" dur="500" fill="hold"/>
                                        <p:tgtEl>
                                          <p:spTgt spid="17515"/>
                                        </p:tgtEl>
                                        <p:attrNameLst>
                                          <p:attrName>ppt_w</p:attrName>
                                        </p:attrNameLst>
                                      </p:cBhvr>
                                      <p:tavLst>
                                        <p:tav tm="100000">
                                          <p:val>
                                            <p:fltVal val="0"/>
                                          </p:val>
                                        </p:tav>
                                        <p:tav>
                                          <p:val>
                                            <p:strVal val="#ppt_w"/>
                                          </p:val>
                                        </p:tav>
                                      </p:tavLst>
                                    </p:anim>
                                    <p:anim calcmode="lin" valueType="num">
                                      <p:cBhvr additive="repl">
                                        <p:cTn id="50" dur="500" fill="hold"/>
                                        <p:tgtEl>
                                          <p:spTgt spid="17515"/>
                                        </p:tgtEl>
                                        <p:attrNameLst>
                                          <p:attrName>ppt_h</p:attrName>
                                        </p:attrNameLst>
                                      </p:cBhvr>
                                      <p:tavLst>
                                        <p:tav tm="100000">
                                          <p:val>
                                            <p:strVal val="#ppt_h"/>
                                          </p:val>
                                        </p:tav>
                                        <p:tav>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8" fill="hold" nodeType="clickEffect">
                                  <p:stCondLst>
                                    <p:cond delay="0"/>
                                  </p:stCondLst>
                                  <p:childTnLst>
                                    <p:set>
                                      <p:cBhvr additive="repl">
                                        <p:cTn id="54" dur="1" fill="hold">
                                          <p:stCondLst>
                                            <p:cond delay="0"/>
                                          </p:stCondLst>
                                        </p:cTn>
                                        <p:tgtEl>
                                          <p:spTgt spid="17497"/>
                                        </p:tgtEl>
                                        <p:attrNameLst>
                                          <p:attrName>style.visibility</p:attrName>
                                        </p:attrNameLst>
                                      </p:cBhvr>
                                      <p:to>
                                        <p:strVal val="visible"/>
                                      </p:to>
                                    </p:set>
                                    <p:anim calcmode="lin" valueType="num">
                                      <p:cBhvr additive="repl">
                                        <p:cTn id="55" dur="500" fill="hold"/>
                                        <p:tgtEl>
                                          <p:spTgt spid="17497"/>
                                        </p:tgtEl>
                                        <p:attrNameLst>
                                          <p:attrName>ppt_x</p:attrName>
                                        </p:attrNameLst>
                                      </p:cBhvr>
                                      <p:tavLst>
                                        <p:tav tm="100000">
                                          <p:val>
                                            <p:strVal val="#ppt_x-#ppt_w/2"/>
                                          </p:val>
                                        </p:tav>
                                        <p:tav>
                                          <p:val>
                                            <p:strVal val="#ppt_x"/>
                                          </p:val>
                                        </p:tav>
                                      </p:tavLst>
                                    </p:anim>
                                    <p:anim calcmode="lin" valueType="num">
                                      <p:cBhvr additive="repl">
                                        <p:cTn id="56" dur="500" fill="hold"/>
                                        <p:tgtEl>
                                          <p:spTgt spid="17497"/>
                                        </p:tgtEl>
                                        <p:attrNameLst>
                                          <p:attrName>ppt_y</p:attrName>
                                        </p:attrNameLst>
                                      </p:cBhvr>
                                      <p:tavLst>
                                        <p:tav tm="100000">
                                          <p:val>
                                            <p:strVal val="#ppt_y"/>
                                          </p:val>
                                        </p:tav>
                                        <p:tav>
                                          <p:val>
                                            <p:strVal val="#ppt_y"/>
                                          </p:val>
                                        </p:tav>
                                      </p:tavLst>
                                    </p:anim>
                                    <p:anim calcmode="lin" valueType="num">
                                      <p:cBhvr additive="repl">
                                        <p:cTn id="57" dur="500" fill="hold"/>
                                        <p:tgtEl>
                                          <p:spTgt spid="17497"/>
                                        </p:tgtEl>
                                        <p:attrNameLst>
                                          <p:attrName>ppt_w</p:attrName>
                                        </p:attrNameLst>
                                      </p:cBhvr>
                                      <p:tavLst>
                                        <p:tav tm="100000">
                                          <p:val>
                                            <p:fltVal val="0"/>
                                          </p:val>
                                        </p:tav>
                                        <p:tav>
                                          <p:val>
                                            <p:strVal val="#ppt_w"/>
                                          </p:val>
                                        </p:tav>
                                      </p:tavLst>
                                    </p:anim>
                                    <p:anim calcmode="lin" valueType="num">
                                      <p:cBhvr additive="repl">
                                        <p:cTn id="58" dur="500" fill="hold"/>
                                        <p:tgtEl>
                                          <p:spTgt spid="17497"/>
                                        </p:tgtEl>
                                        <p:attrNameLst>
                                          <p:attrName>ppt_h</p:attrName>
                                        </p:attrNameLst>
                                      </p:cBhvr>
                                      <p:tavLst>
                                        <p:tav tm="100000">
                                          <p:val>
                                            <p:strVal val="#ppt_h"/>
                                          </p:val>
                                        </p:tav>
                                        <p:tav>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nodeType="clickEffect">
                                  <p:stCondLst>
                                    <p:cond delay="0"/>
                                  </p:stCondLst>
                                  <p:childTnLst>
                                    <p:set>
                                      <p:cBhvr additive="repl">
                                        <p:cTn id="62" dur="1" fill="hold">
                                          <p:stCondLst>
                                            <p:cond delay="0"/>
                                          </p:stCondLst>
                                        </p:cTn>
                                        <p:tgtEl>
                                          <p:spTgt spid="17490"/>
                                        </p:tgtEl>
                                        <p:attrNameLst>
                                          <p:attrName>style.visibility</p:attrName>
                                        </p:attrNameLst>
                                      </p:cBhvr>
                                      <p:to>
                                        <p:strVal val="visible"/>
                                      </p:to>
                                    </p:set>
                                    <p:anim calcmode="lin" valueType="num">
                                      <p:cBhvr additive="repl">
                                        <p:cTn id="63" dur="500" fill="hold"/>
                                        <p:tgtEl>
                                          <p:spTgt spid="17490"/>
                                        </p:tgtEl>
                                        <p:attrNameLst>
                                          <p:attrName>ppt_x</p:attrName>
                                        </p:attrNameLst>
                                      </p:cBhvr>
                                      <p:tavLst>
                                        <p:tav tm="100000">
                                          <p:val>
                                            <p:strVal val="#ppt_x-#ppt_w/2"/>
                                          </p:val>
                                        </p:tav>
                                        <p:tav>
                                          <p:val>
                                            <p:strVal val="#ppt_x"/>
                                          </p:val>
                                        </p:tav>
                                      </p:tavLst>
                                    </p:anim>
                                    <p:anim calcmode="lin" valueType="num">
                                      <p:cBhvr additive="repl">
                                        <p:cTn id="64" dur="500" fill="hold"/>
                                        <p:tgtEl>
                                          <p:spTgt spid="17490"/>
                                        </p:tgtEl>
                                        <p:attrNameLst>
                                          <p:attrName>ppt_y</p:attrName>
                                        </p:attrNameLst>
                                      </p:cBhvr>
                                      <p:tavLst>
                                        <p:tav tm="100000">
                                          <p:val>
                                            <p:strVal val="#ppt_y"/>
                                          </p:val>
                                        </p:tav>
                                        <p:tav>
                                          <p:val>
                                            <p:strVal val="#ppt_y"/>
                                          </p:val>
                                        </p:tav>
                                      </p:tavLst>
                                    </p:anim>
                                    <p:anim calcmode="lin" valueType="num">
                                      <p:cBhvr additive="repl">
                                        <p:cTn id="65" dur="500" fill="hold"/>
                                        <p:tgtEl>
                                          <p:spTgt spid="17490"/>
                                        </p:tgtEl>
                                        <p:attrNameLst>
                                          <p:attrName>ppt_w</p:attrName>
                                        </p:attrNameLst>
                                      </p:cBhvr>
                                      <p:tavLst>
                                        <p:tav tm="100000">
                                          <p:val>
                                            <p:fltVal val="0"/>
                                          </p:val>
                                        </p:tav>
                                        <p:tav>
                                          <p:val>
                                            <p:strVal val="#ppt_w"/>
                                          </p:val>
                                        </p:tav>
                                      </p:tavLst>
                                    </p:anim>
                                    <p:anim calcmode="lin" valueType="num">
                                      <p:cBhvr additive="repl">
                                        <p:cTn id="66" dur="500" fill="hold"/>
                                        <p:tgtEl>
                                          <p:spTgt spid="17490"/>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8434" name="Picture 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8435" name="Picture 3"/>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8436" name="Picture 4"/>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8437" name="Text Box 5"/>
          <p:cNvSpPr txBox="1">
            <a:spLocks noChangeArrowheads="1"/>
          </p:cNvSpPr>
          <p:nvPr/>
        </p:nvSpPr>
        <p:spPr bwMode="auto">
          <a:xfrm>
            <a:off x="8756650" y="104775"/>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18438"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nvGrpSpPr>
          <p:cNvPr id="18439" name="Group 7"/>
          <p:cNvGrpSpPr>
            <a:grpSpLocks/>
          </p:cNvGrpSpPr>
          <p:nvPr/>
        </p:nvGrpSpPr>
        <p:grpSpPr bwMode="auto">
          <a:xfrm>
            <a:off x="846138" y="1954213"/>
            <a:ext cx="7508875" cy="2713037"/>
            <a:chOff x="533" y="1231"/>
            <a:chExt cx="4730" cy="1709"/>
          </a:xfrm>
        </p:grpSpPr>
        <p:sp>
          <p:nvSpPr>
            <p:cNvPr id="18440" name="Text Box 8"/>
            <p:cNvSpPr txBox="1">
              <a:spLocks noChangeArrowheads="1"/>
            </p:cNvSpPr>
            <p:nvPr/>
          </p:nvSpPr>
          <p:spPr bwMode="auto">
            <a:xfrm>
              <a:off x="533" y="1231"/>
              <a:ext cx="4730" cy="170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750"/>
                </a:spcBef>
                <a:buClrTx/>
                <a:buFontTx/>
                <a:buNone/>
                <a:defRPr/>
              </a:pPr>
              <a:r>
                <a:rPr lang="en-US" sz="17200" b="0">
                  <a:solidFill>
                    <a:srgbClr val="FF0000"/>
                  </a:solidFill>
                </a:rPr>
                <a:t>C 7 S J</a:t>
              </a:r>
            </a:p>
          </p:txBody>
        </p:sp>
        <p:sp>
          <p:nvSpPr>
            <p:cNvPr id="18441" name="Rectangle 9"/>
            <p:cNvSpPr>
              <a:spLocks noChangeArrowheads="1"/>
            </p:cNvSpPr>
            <p:nvPr/>
          </p:nvSpPr>
          <p:spPr bwMode="auto">
            <a:xfrm>
              <a:off x="2081" y="2028"/>
              <a:ext cx="513" cy="102"/>
            </a:xfrm>
            <a:prstGeom prst="rect">
              <a:avLst/>
            </a:prstGeom>
            <a:solidFill>
              <a:srgbClr val="FF0000"/>
            </a:solidFill>
            <a:ln w="12600" cap="sq">
              <a:solidFill>
                <a:srgbClr val="FF0000"/>
              </a:solidFill>
              <a:miter lim="800000"/>
              <a:headEnd/>
              <a:tailEnd/>
            </a:ln>
            <a:effectLst>
              <a:outerShdw blurRad="63500" dist="52300" dir="4563565" algn="ctr" rotWithShape="0">
                <a:srgbClr val="1A0004">
                  <a:alpha val="75014"/>
                </a:srgbClr>
              </a:outerShdw>
            </a:effectLst>
          </p:spPr>
          <p:txBody>
            <a:bodyPr wrap="none" anchor="ctr"/>
            <a:lstStyle/>
            <a:p>
              <a:pPr>
                <a:defRPr/>
              </a:pPr>
              <a:endParaRPr lang="en-US"/>
            </a:p>
          </p:txBody>
        </p:sp>
      </p:grpSp>
      <p:sp>
        <p:nvSpPr>
          <p:cNvPr id="18442" name="Text Box 10"/>
          <p:cNvSpPr txBox="1">
            <a:spLocks noChangeArrowheads="1"/>
          </p:cNvSpPr>
          <p:nvPr/>
        </p:nvSpPr>
        <p:spPr bwMode="auto">
          <a:xfrm>
            <a:off x="355600" y="6072188"/>
            <a:ext cx="1533525"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a:solidFill>
                  <a:srgbClr val="333333"/>
                </a:solidFill>
                <a:latin typeface="Webdings" charset="0"/>
              </a:rPr>
              <a:t></a:t>
            </a:r>
          </a:p>
        </p:txBody>
      </p:sp>
      <p:grpSp>
        <p:nvGrpSpPr>
          <p:cNvPr id="18443" name="Group 11"/>
          <p:cNvGrpSpPr>
            <a:grpSpLocks/>
          </p:cNvGrpSpPr>
          <p:nvPr/>
        </p:nvGrpSpPr>
        <p:grpSpPr bwMode="auto">
          <a:xfrm>
            <a:off x="2241550" y="1200150"/>
            <a:ext cx="2759075" cy="1338263"/>
            <a:chOff x="1412" y="756"/>
            <a:chExt cx="1738" cy="843"/>
          </a:xfrm>
        </p:grpSpPr>
        <p:sp>
          <p:nvSpPr>
            <p:cNvPr id="18444" name="Rectangle 12"/>
            <p:cNvSpPr>
              <a:spLocks noChangeArrowheads="1"/>
            </p:cNvSpPr>
            <p:nvPr/>
          </p:nvSpPr>
          <p:spPr bwMode="auto">
            <a:xfrm>
              <a:off x="1412" y="1035"/>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5" name="AutoShape 13"/>
            <p:cNvSpPr>
              <a:spLocks noChangeArrowheads="1"/>
            </p:cNvSpPr>
            <p:nvPr/>
          </p:nvSpPr>
          <p:spPr bwMode="auto">
            <a:xfrm>
              <a:off x="1412" y="756"/>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6" name="Rectangle 14"/>
            <p:cNvSpPr>
              <a:spLocks noChangeArrowheads="1"/>
            </p:cNvSpPr>
            <p:nvPr/>
          </p:nvSpPr>
          <p:spPr bwMode="auto">
            <a:xfrm>
              <a:off x="1438" y="1056"/>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47" name="Rectangle 15"/>
            <p:cNvSpPr>
              <a:spLocks noChangeArrowheads="1"/>
            </p:cNvSpPr>
            <p:nvPr/>
          </p:nvSpPr>
          <p:spPr bwMode="auto">
            <a:xfrm>
              <a:off x="1719" y="782"/>
              <a:ext cx="28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800" b="0">
                  <a:solidFill>
                    <a:srgbClr val="790015"/>
                  </a:solidFill>
                </a:rPr>
                <a:t>創造</a:t>
              </a:r>
            </a:p>
          </p:txBody>
        </p:sp>
        <p:sp>
          <p:nvSpPr>
            <p:cNvPr id="18448" name="Line 16"/>
            <p:cNvSpPr>
              <a:spLocks noChangeShapeType="1"/>
            </p:cNvSpPr>
            <p:nvPr/>
          </p:nvSpPr>
          <p:spPr bwMode="auto">
            <a:xfrm>
              <a:off x="1412" y="975"/>
              <a:ext cx="0" cy="54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49" name="Group 17"/>
          <p:cNvGrpSpPr>
            <a:grpSpLocks/>
          </p:cNvGrpSpPr>
          <p:nvPr/>
        </p:nvGrpSpPr>
        <p:grpSpPr bwMode="auto">
          <a:xfrm>
            <a:off x="2482850" y="1555750"/>
            <a:ext cx="2759075" cy="1338263"/>
            <a:chOff x="1564" y="980"/>
            <a:chExt cx="1738" cy="843"/>
          </a:xfrm>
        </p:grpSpPr>
        <p:sp>
          <p:nvSpPr>
            <p:cNvPr id="18450" name="Rectangle 18"/>
            <p:cNvSpPr>
              <a:spLocks noChangeArrowheads="1"/>
            </p:cNvSpPr>
            <p:nvPr/>
          </p:nvSpPr>
          <p:spPr bwMode="auto">
            <a:xfrm>
              <a:off x="1564" y="1259"/>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1" name="AutoShape 19"/>
            <p:cNvSpPr>
              <a:spLocks noChangeArrowheads="1"/>
            </p:cNvSpPr>
            <p:nvPr/>
          </p:nvSpPr>
          <p:spPr bwMode="auto">
            <a:xfrm>
              <a:off x="1564" y="980"/>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2" name="Rectangle 20"/>
            <p:cNvSpPr>
              <a:spLocks noChangeArrowheads="1"/>
            </p:cNvSpPr>
            <p:nvPr/>
          </p:nvSpPr>
          <p:spPr bwMode="auto">
            <a:xfrm>
              <a:off x="1590" y="1280"/>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3" name="Rectangle 21"/>
            <p:cNvSpPr>
              <a:spLocks noChangeArrowheads="1"/>
            </p:cNvSpPr>
            <p:nvPr/>
          </p:nvSpPr>
          <p:spPr bwMode="auto">
            <a:xfrm>
              <a:off x="1687" y="1006"/>
              <a:ext cx="661"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800" b="0">
                  <a:solidFill>
                    <a:srgbClr val="790015"/>
                  </a:solidFill>
                </a:rPr>
                <a:t>アブラハム</a:t>
              </a:r>
            </a:p>
          </p:txBody>
        </p:sp>
        <p:sp>
          <p:nvSpPr>
            <p:cNvPr id="18454" name="Line 22"/>
            <p:cNvSpPr>
              <a:spLocks noChangeShapeType="1"/>
            </p:cNvSpPr>
            <p:nvPr/>
          </p:nvSpPr>
          <p:spPr bwMode="auto">
            <a:xfrm>
              <a:off x="1564" y="1199"/>
              <a:ext cx="0" cy="54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55" name="Group 23"/>
          <p:cNvGrpSpPr>
            <a:grpSpLocks/>
          </p:cNvGrpSpPr>
          <p:nvPr/>
        </p:nvGrpSpPr>
        <p:grpSpPr bwMode="auto">
          <a:xfrm>
            <a:off x="2762250" y="1898650"/>
            <a:ext cx="2759075" cy="1338263"/>
            <a:chOff x="1740" y="1196"/>
            <a:chExt cx="1738" cy="843"/>
          </a:xfrm>
        </p:grpSpPr>
        <p:sp>
          <p:nvSpPr>
            <p:cNvPr id="18456" name="Rectangle 24"/>
            <p:cNvSpPr>
              <a:spLocks noChangeArrowheads="1"/>
            </p:cNvSpPr>
            <p:nvPr/>
          </p:nvSpPr>
          <p:spPr bwMode="auto">
            <a:xfrm>
              <a:off x="1740" y="1475"/>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7" name="AutoShape 25"/>
            <p:cNvSpPr>
              <a:spLocks noChangeArrowheads="1"/>
            </p:cNvSpPr>
            <p:nvPr/>
          </p:nvSpPr>
          <p:spPr bwMode="auto">
            <a:xfrm>
              <a:off x="1740" y="1196"/>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8" name="Rectangle 26"/>
            <p:cNvSpPr>
              <a:spLocks noChangeArrowheads="1"/>
            </p:cNvSpPr>
            <p:nvPr/>
          </p:nvSpPr>
          <p:spPr bwMode="auto">
            <a:xfrm>
              <a:off x="1766" y="1496"/>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59" name="Rectangle 27"/>
            <p:cNvSpPr>
              <a:spLocks noChangeArrowheads="1"/>
            </p:cNvSpPr>
            <p:nvPr/>
          </p:nvSpPr>
          <p:spPr bwMode="auto">
            <a:xfrm>
              <a:off x="1930" y="1222"/>
              <a:ext cx="524"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rPr>
                <a:t>   </a:t>
              </a:r>
              <a:r>
                <a:rPr lang="ja-JP" sz="1800" b="0">
                  <a:solidFill>
                    <a:srgbClr val="790015"/>
                  </a:solidFill>
                </a:rPr>
                <a:t>ヨセフ</a:t>
              </a:r>
            </a:p>
          </p:txBody>
        </p:sp>
        <p:sp>
          <p:nvSpPr>
            <p:cNvPr id="18460" name="Line 28"/>
            <p:cNvSpPr>
              <a:spLocks noChangeShapeType="1"/>
            </p:cNvSpPr>
            <p:nvPr/>
          </p:nvSpPr>
          <p:spPr bwMode="auto">
            <a:xfrm>
              <a:off x="1740" y="1415"/>
              <a:ext cx="0" cy="54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61" name="Group 29"/>
          <p:cNvGrpSpPr>
            <a:grpSpLocks/>
          </p:cNvGrpSpPr>
          <p:nvPr/>
        </p:nvGrpSpPr>
        <p:grpSpPr bwMode="auto">
          <a:xfrm>
            <a:off x="3054350" y="2216150"/>
            <a:ext cx="2759075" cy="1338263"/>
            <a:chOff x="1924" y="1396"/>
            <a:chExt cx="1738" cy="843"/>
          </a:xfrm>
        </p:grpSpPr>
        <p:sp>
          <p:nvSpPr>
            <p:cNvPr id="18462" name="Rectangle 30"/>
            <p:cNvSpPr>
              <a:spLocks noChangeArrowheads="1"/>
            </p:cNvSpPr>
            <p:nvPr/>
          </p:nvSpPr>
          <p:spPr bwMode="auto">
            <a:xfrm>
              <a:off x="1924" y="1675"/>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3" name="AutoShape 31"/>
            <p:cNvSpPr>
              <a:spLocks noChangeArrowheads="1"/>
            </p:cNvSpPr>
            <p:nvPr/>
          </p:nvSpPr>
          <p:spPr bwMode="auto">
            <a:xfrm>
              <a:off x="1924" y="1396"/>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4" name="Rectangle 32"/>
            <p:cNvSpPr>
              <a:spLocks noChangeArrowheads="1"/>
            </p:cNvSpPr>
            <p:nvPr/>
          </p:nvSpPr>
          <p:spPr bwMode="auto">
            <a:xfrm>
              <a:off x="1950" y="1696"/>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5" name="Rectangle 33"/>
            <p:cNvSpPr>
              <a:spLocks noChangeArrowheads="1"/>
            </p:cNvSpPr>
            <p:nvPr/>
          </p:nvSpPr>
          <p:spPr bwMode="auto">
            <a:xfrm>
              <a:off x="2176" y="1422"/>
              <a:ext cx="402"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800" b="0">
                  <a:solidFill>
                    <a:srgbClr val="790015"/>
                  </a:solidFill>
                </a:rPr>
                <a:t>モーセ</a:t>
              </a:r>
            </a:p>
          </p:txBody>
        </p:sp>
        <p:sp>
          <p:nvSpPr>
            <p:cNvPr id="18466" name="Line 34"/>
            <p:cNvSpPr>
              <a:spLocks noChangeShapeType="1"/>
            </p:cNvSpPr>
            <p:nvPr/>
          </p:nvSpPr>
          <p:spPr bwMode="auto">
            <a:xfrm>
              <a:off x="1924" y="1615"/>
              <a:ext cx="0" cy="54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67" name="Group 35"/>
          <p:cNvGrpSpPr>
            <a:grpSpLocks/>
          </p:cNvGrpSpPr>
          <p:nvPr/>
        </p:nvGrpSpPr>
        <p:grpSpPr bwMode="auto">
          <a:xfrm>
            <a:off x="3321050" y="2520950"/>
            <a:ext cx="2759075" cy="1338263"/>
            <a:chOff x="2092" y="1588"/>
            <a:chExt cx="1738" cy="843"/>
          </a:xfrm>
        </p:grpSpPr>
        <p:sp>
          <p:nvSpPr>
            <p:cNvPr id="18468" name="Rectangle 36"/>
            <p:cNvSpPr>
              <a:spLocks noChangeArrowheads="1"/>
            </p:cNvSpPr>
            <p:nvPr/>
          </p:nvSpPr>
          <p:spPr bwMode="auto">
            <a:xfrm>
              <a:off x="2092" y="1867"/>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69" name="AutoShape 37"/>
            <p:cNvSpPr>
              <a:spLocks noChangeArrowheads="1"/>
            </p:cNvSpPr>
            <p:nvPr/>
          </p:nvSpPr>
          <p:spPr bwMode="auto">
            <a:xfrm>
              <a:off x="2092" y="1588"/>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0" name="Rectangle 38"/>
            <p:cNvSpPr>
              <a:spLocks noChangeArrowheads="1"/>
            </p:cNvSpPr>
            <p:nvPr/>
          </p:nvSpPr>
          <p:spPr bwMode="auto">
            <a:xfrm>
              <a:off x="2118" y="1888"/>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1" name="Rectangle 39"/>
            <p:cNvSpPr>
              <a:spLocks noChangeArrowheads="1"/>
            </p:cNvSpPr>
            <p:nvPr/>
          </p:nvSpPr>
          <p:spPr bwMode="auto">
            <a:xfrm>
              <a:off x="2218" y="1614"/>
              <a:ext cx="654"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rPr>
                <a:t>   </a:t>
              </a:r>
              <a:r>
                <a:rPr lang="ja-JP" sz="1800" b="0">
                  <a:solidFill>
                    <a:srgbClr val="790015"/>
                  </a:solidFill>
                </a:rPr>
                <a:t>ヨシュア</a:t>
              </a:r>
            </a:p>
          </p:txBody>
        </p:sp>
        <p:sp>
          <p:nvSpPr>
            <p:cNvPr id="18472" name="Line 40"/>
            <p:cNvSpPr>
              <a:spLocks noChangeShapeType="1"/>
            </p:cNvSpPr>
            <p:nvPr/>
          </p:nvSpPr>
          <p:spPr bwMode="auto">
            <a:xfrm>
              <a:off x="2092" y="1807"/>
              <a:ext cx="0" cy="54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73" name="Group 41"/>
          <p:cNvGrpSpPr>
            <a:grpSpLocks/>
          </p:cNvGrpSpPr>
          <p:nvPr/>
        </p:nvGrpSpPr>
        <p:grpSpPr bwMode="auto">
          <a:xfrm>
            <a:off x="3600450" y="2825750"/>
            <a:ext cx="2759075" cy="1338263"/>
            <a:chOff x="2268" y="1780"/>
            <a:chExt cx="1738" cy="843"/>
          </a:xfrm>
        </p:grpSpPr>
        <p:sp>
          <p:nvSpPr>
            <p:cNvPr id="18474" name="Rectangle 42"/>
            <p:cNvSpPr>
              <a:spLocks noChangeArrowheads="1"/>
            </p:cNvSpPr>
            <p:nvPr/>
          </p:nvSpPr>
          <p:spPr bwMode="auto">
            <a:xfrm>
              <a:off x="2268" y="2059"/>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5" name="AutoShape 43"/>
            <p:cNvSpPr>
              <a:spLocks noChangeArrowheads="1"/>
            </p:cNvSpPr>
            <p:nvPr/>
          </p:nvSpPr>
          <p:spPr bwMode="auto">
            <a:xfrm>
              <a:off x="2268" y="1780"/>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6" name="Rectangle 44"/>
            <p:cNvSpPr>
              <a:spLocks noChangeArrowheads="1"/>
            </p:cNvSpPr>
            <p:nvPr/>
          </p:nvSpPr>
          <p:spPr bwMode="auto">
            <a:xfrm>
              <a:off x="2294" y="2080"/>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77" name="Rectangle 45"/>
            <p:cNvSpPr>
              <a:spLocks noChangeArrowheads="1"/>
            </p:cNvSpPr>
            <p:nvPr/>
          </p:nvSpPr>
          <p:spPr bwMode="auto">
            <a:xfrm>
              <a:off x="2503" y="1806"/>
              <a:ext cx="434"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800" b="0">
                  <a:solidFill>
                    <a:srgbClr val="790015"/>
                  </a:solidFill>
                </a:rPr>
                <a:t>無政府</a:t>
              </a:r>
            </a:p>
          </p:txBody>
        </p:sp>
        <p:sp>
          <p:nvSpPr>
            <p:cNvPr id="18478" name="Line 46"/>
            <p:cNvSpPr>
              <a:spLocks noChangeShapeType="1"/>
            </p:cNvSpPr>
            <p:nvPr/>
          </p:nvSpPr>
          <p:spPr bwMode="auto">
            <a:xfrm>
              <a:off x="2268" y="1999"/>
              <a:ext cx="0" cy="54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79" name="Group 47"/>
          <p:cNvGrpSpPr>
            <a:grpSpLocks/>
          </p:cNvGrpSpPr>
          <p:nvPr/>
        </p:nvGrpSpPr>
        <p:grpSpPr bwMode="auto">
          <a:xfrm>
            <a:off x="3892550" y="3143250"/>
            <a:ext cx="2759075" cy="1338263"/>
            <a:chOff x="2452" y="1980"/>
            <a:chExt cx="1738" cy="843"/>
          </a:xfrm>
        </p:grpSpPr>
        <p:sp>
          <p:nvSpPr>
            <p:cNvPr id="18480" name="Rectangle 48"/>
            <p:cNvSpPr>
              <a:spLocks noChangeArrowheads="1"/>
            </p:cNvSpPr>
            <p:nvPr/>
          </p:nvSpPr>
          <p:spPr bwMode="auto">
            <a:xfrm>
              <a:off x="2452" y="2259"/>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1" name="AutoShape 49"/>
            <p:cNvSpPr>
              <a:spLocks noChangeArrowheads="1"/>
            </p:cNvSpPr>
            <p:nvPr/>
          </p:nvSpPr>
          <p:spPr bwMode="auto">
            <a:xfrm>
              <a:off x="2452" y="1980"/>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2" name="Rectangle 50"/>
            <p:cNvSpPr>
              <a:spLocks noChangeArrowheads="1"/>
            </p:cNvSpPr>
            <p:nvPr/>
          </p:nvSpPr>
          <p:spPr bwMode="auto">
            <a:xfrm>
              <a:off x="2478" y="2280"/>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3" name="Rectangle 51"/>
            <p:cNvSpPr>
              <a:spLocks noChangeArrowheads="1"/>
            </p:cNvSpPr>
            <p:nvPr/>
          </p:nvSpPr>
          <p:spPr bwMode="auto">
            <a:xfrm>
              <a:off x="2675" y="2006"/>
              <a:ext cx="4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rPr>
                <a:t>   </a:t>
              </a:r>
              <a:r>
                <a:rPr lang="ja-JP" sz="1800" b="0">
                  <a:solidFill>
                    <a:srgbClr val="790015"/>
                  </a:solidFill>
                </a:rPr>
                <a:t>王制</a:t>
              </a:r>
            </a:p>
          </p:txBody>
        </p:sp>
        <p:sp>
          <p:nvSpPr>
            <p:cNvPr id="18484" name="Line 52"/>
            <p:cNvSpPr>
              <a:spLocks noChangeShapeType="1"/>
            </p:cNvSpPr>
            <p:nvPr/>
          </p:nvSpPr>
          <p:spPr bwMode="auto">
            <a:xfrm>
              <a:off x="2452" y="2199"/>
              <a:ext cx="0" cy="54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85" name="Group 53"/>
          <p:cNvGrpSpPr>
            <a:grpSpLocks/>
          </p:cNvGrpSpPr>
          <p:nvPr/>
        </p:nvGrpSpPr>
        <p:grpSpPr bwMode="auto">
          <a:xfrm>
            <a:off x="4133850" y="3498850"/>
            <a:ext cx="2759075" cy="1338263"/>
            <a:chOff x="2604" y="2204"/>
            <a:chExt cx="1738" cy="843"/>
          </a:xfrm>
        </p:grpSpPr>
        <p:sp>
          <p:nvSpPr>
            <p:cNvPr id="18486" name="Rectangle 54"/>
            <p:cNvSpPr>
              <a:spLocks noChangeArrowheads="1"/>
            </p:cNvSpPr>
            <p:nvPr/>
          </p:nvSpPr>
          <p:spPr bwMode="auto">
            <a:xfrm>
              <a:off x="2604" y="2483"/>
              <a:ext cx="1738" cy="5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7" name="AutoShape 55"/>
            <p:cNvSpPr>
              <a:spLocks noChangeArrowheads="1"/>
            </p:cNvSpPr>
            <p:nvPr/>
          </p:nvSpPr>
          <p:spPr bwMode="auto">
            <a:xfrm>
              <a:off x="2604" y="2204"/>
              <a:ext cx="1021" cy="725"/>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8" name="Rectangle 56"/>
            <p:cNvSpPr>
              <a:spLocks noChangeArrowheads="1"/>
            </p:cNvSpPr>
            <p:nvPr/>
          </p:nvSpPr>
          <p:spPr bwMode="auto">
            <a:xfrm>
              <a:off x="2630" y="2504"/>
              <a:ext cx="1243" cy="49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89" name="Rectangle 57"/>
            <p:cNvSpPr>
              <a:spLocks noChangeArrowheads="1"/>
            </p:cNvSpPr>
            <p:nvPr/>
          </p:nvSpPr>
          <p:spPr bwMode="auto">
            <a:xfrm>
              <a:off x="2912" y="2230"/>
              <a:ext cx="28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800" b="0">
                  <a:solidFill>
                    <a:srgbClr val="790015"/>
                  </a:solidFill>
                </a:rPr>
                <a:t>捕囚</a:t>
              </a:r>
            </a:p>
          </p:txBody>
        </p:sp>
        <p:sp>
          <p:nvSpPr>
            <p:cNvPr id="18490" name="Line 58"/>
            <p:cNvSpPr>
              <a:spLocks noChangeShapeType="1"/>
            </p:cNvSpPr>
            <p:nvPr/>
          </p:nvSpPr>
          <p:spPr bwMode="auto">
            <a:xfrm>
              <a:off x="2604" y="2423"/>
              <a:ext cx="0" cy="54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8491" name="Group 59"/>
          <p:cNvGrpSpPr>
            <a:grpSpLocks/>
          </p:cNvGrpSpPr>
          <p:nvPr/>
        </p:nvGrpSpPr>
        <p:grpSpPr bwMode="auto">
          <a:xfrm>
            <a:off x="4438650" y="3833813"/>
            <a:ext cx="2755900" cy="1328737"/>
            <a:chOff x="2796" y="2415"/>
            <a:chExt cx="1736" cy="837"/>
          </a:xfrm>
        </p:grpSpPr>
        <p:sp>
          <p:nvSpPr>
            <p:cNvPr id="18492" name="Rectangle 60"/>
            <p:cNvSpPr>
              <a:spLocks noChangeArrowheads="1"/>
            </p:cNvSpPr>
            <p:nvPr/>
          </p:nvSpPr>
          <p:spPr bwMode="auto">
            <a:xfrm>
              <a:off x="2796" y="2703"/>
              <a:ext cx="1736" cy="549"/>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93" name="AutoShape 61"/>
            <p:cNvSpPr>
              <a:spLocks noChangeArrowheads="1"/>
            </p:cNvSpPr>
            <p:nvPr/>
          </p:nvSpPr>
          <p:spPr bwMode="auto">
            <a:xfrm>
              <a:off x="2796" y="2415"/>
              <a:ext cx="1003" cy="70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94" name="Rectangle 62"/>
            <p:cNvSpPr>
              <a:spLocks noChangeArrowheads="1"/>
            </p:cNvSpPr>
            <p:nvPr/>
          </p:nvSpPr>
          <p:spPr bwMode="auto">
            <a:xfrm>
              <a:off x="2822" y="2729"/>
              <a:ext cx="1224" cy="49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95" name="Rectangle 63"/>
            <p:cNvSpPr>
              <a:spLocks noChangeArrowheads="1"/>
            </p:cNvSpPr>
            <p:nvPr/>
          </p:nvSpPr>
          <p:spPr bwMode="auto">
            <a:xfrm>
              <a:off x="3048" y="2442"/>
              <a:ext cx="4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rPr>
                <a:t>   </a:t>
              </a:r>
              <a:r>
                <a:rPr lang="ja-JP" sz="1800" b="0">
                  <a:solidFill>
                    <a:srgbClr val="790015"/>
                  </a:solidFill>
                </a:rPr>
                <a:t>沈黙</a:t>
              </a:r>
            </a:p>
          </p:txBody>
        </p:sp>
      </p:grpSp>
      <p:grpSp>
        <p:nvGrpSpPr>
          <p:cNvPr id="18496" name="Group 64"/>
          <p:cNvGrpSpPr>
            <a:grpSpLocks/>
          </p:cNvGrpSpPr>
          <p:nvPr/>
        </p:nvGrpSpPr>
        <p:grpSpPr bwMode="auto">
          <a:xfrm>
            <a:off x="4705350" y="4183063"/>
            <a:ext cx="2757488" cy="1474787"/>
            <a:chOff x="2964" y="2635"/>
            <a:chExt cx="1737" cy="929"/>
          </a:xfrm>
        </p:grpSpPr>
        <p:sp>
          <p:nvSpPr>
            <p:cNvPr id="18497" name="Rectangle 65"/>
            <p:cNvSpPr>
              <a:spLocks noChangeArrowheads="1"/>
            </p:cNvSpPr>
            <p:nvPr/>
          </p:nvSpPr>
          <p:spPr bwMode="auto">
            <a:xfrm>
              <a:off x="2964" y="3000"/>
              <a:ext cx="1737" cy="56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98" name="AutoShape 66"/>
            <p:cNvSpPr>
              <a:spLocks noChangeArrowheads="1"/>
            </p:cNvSpPr>
            <p:nvPr/>
          </p:nvSpPr>
          <p:spPr bwMode="auto">
            <a:xfrm>
              <a:off x="2964" y="2635"/>
              <a:ext cx="1004" cy="70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8499" name="Rectangle 67"/>
            <p:cNvSpPr>
              <a:spLocks noChangeArrowheads="1"/>
            </p:cNvSpPr>
            <p:nvPr/>
          </p:nvSpPr>
          <p:spPr bwMode="auto">
            <a:xfrm>
              <a:off x="2969" y="3000"/>
              <a:ext cx="1242" cy="46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33817" name="Group 68"/>
            <p:cNvGrpSpPr>
              <a:grpSpLocks/>
            </p:cNvGrpSpPr>
            <p:nvPr/>
          </p:nvGrpSpPr>
          <p:grpSpPr bwMode="auto">
            <a:xfrm>
              <a:off x="3074" y="2658"/>
              <a:ext cx="680" cy="282"/>
              <a:chOff x="3074" y="2658"/>
              <a:chExt cx="680" cy="282"/>
            </a:xfrm>
          </p:grpSpPr>
          <p:sp>
            <p:nvSpPr>
              <p:cNvPr id="18501" name="Rectangle 69"/>
              <p:cNvSpPr>
                <a:spLocks noChangeArrowheads="1"/>
              </p:cNvSpPr>
              <p:nvPr/>
            </p:nvSpPr>
            <p:spPr bwMode="auto">
              <a:xfrm>
                <a:off x="3074" y="2672"/>
                <a:ext cx="187" cy="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   </a:t>
                </a:r>
              </a:p>
            </p:txBody>
          </p:sp>
          <p:sp>
            <p:nvSpPr>
              <p:cNvPr id="18502" name="Rectangle 70"/>
              <p:cNvSpPr>
                <a:spLocks noChangeArrowheads="1"/>
              </p:cNvSpPr>
              <p:nvPr/>
            </p:nvSpPr>
            <p:spPr bwMode="auto">
              <a:xfrm>
                <a:off x="3144" y="2658"/>
                <a:ext cx="610" cy="27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900" b="0">
                    <a:solidFill>
                      <a:srgbClr val="790015"/>
                    </a:solidFill>
                  </a:rPr>
                  <a:t>イエス</a:t>
                </a:r>
              </a:p>
            </p:txBody>
          </p:sp>
        </p:grpSp>
        <p:sp>
          <p:nvSpPr>
            <p:cNvPr id="18503" name="Line 71"/>
            <p:cNvSpPr>
              <a:spLocks noChangeShapeType="1"/>
            </p:cNvSpPr>
            <p:nvPr/>
          </p:nvSpPr>
          <p:spPr bwMode="auto">
            <a:xfrm>
              <a:off x="2964" y="2940"/>
              <a:ext cx="0" cy="547"/>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504" name="Line 72"/>
            <p:cNvSpPr>
              <a:spLocks noChangeShapeType="1"/>
            </p:cNvSpPr>
            <p:nvPr/>
          </p:nvSpPr>
          <p:spPr bwMode="auto">
            <a:xfrm>
              <a:off x="3961" y="3000"/>
              <a:ext cx="542"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18505" name="Text Box 73"/>
          <p:cNvSpPr txBox="1">
            <a:spLocks noChangeArrowheads="1"/>
          </p:cNvSpPr>
          <p:nvPr/>
        </p:nvSpPr>
        <p:spPr bwMode="auto">
          <a:xfrm>
            <a:off x="8577263" y="646588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2</a:t>
            </a:r>
          </a:p>
        </p:txBody>
      </p:sp>
      <p:sp>
        <p:nvSpPr>
          <p:cNvPr id="18506" name="Rectangle 74"/>
          <p:cNvSpPr>
            <a:spLocks noChangeArrowheads="1"/>
          </p:cNvSpPr>
          <p:nvPr/>
        </p:nvSpPr>
        <p:spPr bwMode="auto">
          <a:xfrm>
            <a:off x="8175625" y="653097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18434"/>
                                        </p:tgtEl>
                                        <p:attrNameLst>
                                          <p:attrName>style.visibility</p:attrName>
                                        </p:attrNameLst>
                                      </p:cBhvr>
                                      <p:to>
                                        <p:strVal val="visible"/>
                                      </p:to>
                                    </p:set>
                                    <p:animEffect transition="in" filter="fade">
                                      <p:cBhvr additive="repl">
                                        <p:cTn id="7" dur="500"/>
                                        <p:tgtEl>
                                          <p:spTgt spid="18434"/>
                                        </p:tgtEl>
                                      </p:cBhvr>
                                    </p:animEffect>
                                  </p:childTnLst>
                                </p:cTn>
                              </p:par>
                            </p:childTnLst>
                          </p:cTn>
                        </p:par>
                        <p:par>
                          <p:cTn id="8" fill="hold" nodeType="afterGroup">
                            <p:stCondLst>
                              <p:cond delay="500"/>
                            </p:stCondLst>
                            <p:childTnLst>
                              <p:par>
                                <p:cTn id="9" presetID="10" presetClass="entr" fill="hold" nodeType="afterEffect">
                                  <p:stCondLst>
                                    <p:cond delay="0"/>
                                  </p:stCondLst>
                                  <p:childTnLst>
                                    <p:set>
                                      <p:cBhvr additive="repl">
                                        <p:cTn id="10" dur="1" fill="hold">
                                          <p:stCondLst>
                                            <p:cond delay="0"/>
                                          </p:stCondLst>
                                        </p:cTn>
                                        <p:tgtEl>
                                          <p:spTgt spid="18435"/>
                                        </p:tgtEl>
                                        <p:attrNameLst>
                                          <p:attrName>style.visibility</p:attrName>
                                        </p:attrNameLst>
                                      </p:cBhvr>
                                      <p:to>
                                        <p:strVal val="visible"/>
                                      </p:to>
                                    </p:set>
                                    <p:animEffect transition="in" filter="fade">
                                      <p:cBhvr additive="repl">
                                        <p:cTn id="11" dur="500"/>
                                        <p:tgtEl>
                                          <p:spTgt spid="18435"/>
                                        </p:tgtEl>
                                      </p:cBhvr>
                                    </p:animEffect>
                                  </p:childTnLst>
                                </p:cTn>
                              </p:par>
                            </p:childTnLst>
                          </p:cTn>
                        </p:par>
                        <p:par>
                          <p:cTn id="12" fill="hold" nodeType="afterGroup">
                            <p:stCondLst>
                              <p:cond delay="1000"/>
                            </p:stCondLst>
                            <p:childTnLst>
                              <p:par>
                                <p:cTn id="13" presetID="10" presetClass="entr" fill="hold" nodeType="afterEffect">
                                  <p:stCondLst>
                                    <p:cond delay="0"/>
                                  </p:stCondLst>
                                  <p:childTnLst>
                                    <p:set>
                                      <p:cBhvr additive="repl">
                                        <p:cTn id="14" dur="1" fill="hold">
                                          <p:stCondLst>
                                            <p:cond delay="0"/>
                                          </p:stCondLst>
                                        </p:cTn>
                                        <p:tgtEl>
                                          <p:spTgt spid="18436"/>
                                        </p:tgtEl>
                                        <p:attrNameLst>
                                          <p:attrName>style.visibility</p:attrName>
                                        </p:attrNameLst>
                                      </p:cBhvr>
                                      <p:to>
                                        <p:strVal val="visible"/>
                                      </p:to>
                                    </p:set>
                                    <p:animEffect transition="in" filter="fade">
                                      <p:cBhvr additive="repl">
                                        <p:cTn id="15" dur="500"/>
                                        <p:tgtEl>
                                          <p:spTgt spid="18436"/>
                                        </p:tgtEl>
                                      </p:cBhvr>
                                    </p:animEffect>
                                  </p:childTnLst>
                                </p:cTn>
                              </p:par>
                            </p:childTnLst>
                          </p:cTn>
                        </p:par>
                        <p:par>
                          <p:cTn id="16" fill="hold" nodeType="afterGroup">
                            <p:stCondLst>
                              <p:cond delay="1500"/>
                            </p:stCondLst>
                            <p:childTnLst>
                              <p:par>
                                <p:cTn id="17" presetID="10" presetClass="entr" fill="hold" nodeType="afterEffect">
                                  <p:stCondLst>
                                    <p:cond delay="0"/>
                                  </p:stCondLst>
                                  <p:childTnLst>
                                    <p:set>
                                      <p:cBhvr additive="repl">
                                        <p:cTn id="18" dur="1" fill="hold">
                                          <p:stCondLst>
                                            <p:cond delay="0"/>
                                          </p:stCondLst>
                                        </p:cTn>
                                        <p:tgtEl>
                                          <p:spTgt spid="18438"/>
                                        </p:tgtEl>
                                        <p:attrNameLst>
                                          <p:attrName>style.visibility</p:attrName>
                                        </p:attrNameLst>
                                      </p:cBhvr>
                                      <p:to>
                                        <p:strVal val="visible"/>
                                      </p:to>
                                    </p:set>
                                    <p:animEffect transition="in" filter="fade">
                                      <p:cBhvr additive="repl">
                                        <p:cTn id="19" dur="500"/>
                                        <p:tgtEl>
                                          <p:spTgt spid="1843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additive="repl">
                                        <p:cTn id="23" dur="1" fill="hold">
                                          <p:stCondLst>
                                            <p:cond delay="0"/>
                                          </p:stCondLst>
                                        </p:cTn>
                                        <p:tgtEl>
                                          <p:spTgt spid="18439"/>
                                        </p:tgtEl>
                                        <p:attrNameLst>
                                          <p:attrName>style.visibility</p:attrName>
                                        </p:attrNameLst>
                                      </p:cBhvr>
                                      <p:to>
                                        <p:strVal val="visible"/>
                                      </p:to>
                                    </p:set>
                                    <p:animEffect transition="in" filter="wipe(left)">
                                      <p:cBhvr additive="repl">
                                        <p:cTn id="24" dur="2000"/>
                                        <p:tgtEl>
                                          <p:spTgt spid="1843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fill="hold" nodeType="clickEffect">
                                  <p:stCondLst>
                                    <p:cond delay="0"/>
                                  </p:stCondLst>
                                  <p:childTnLst>
                                    <p:set>
                                      <p:cBhvr additive="repl">
                                        <p:cTn id="28" dur="1" fill="hold">
                                          <p:stCondLst>
                                            <p:cond delay="0"/>
                                          </p:stCondLst>
                                        </p:cTn>
                                        <p:tgtEl>
                                          <p:spTgt spid="18443"/>
                                        </p:tgtEl>
                                        <p:attrNameLst>
                                          <p:attrName>style.visibility</p:attrName>
                                        </p:attrNameLst>
                                      </p:cBhvr>
                                      <p:to>
                                        <p:strVal val="visible"/>
                                      </p:to>
                                    </p:set>
                                    <p:animEffect transition="in" filter="fade">
                                      <p:cBhvr additive="repl">
                                        <p:cTn id="29" dur="500"/>
                                        <p:tgtEl>
                                          <p:spTgt spid="18443"/>
                                        </p:tgtEl>
                                      </p:cBhvr>
                                    </p:animEffect>
                                  </p:childTnLst>
                                </p:cTn>
                              </p:par>
                            </p:childTnLst>
                          </p:cTn>
                        </p:par>
                        <p:par>
                          <p:cTn id="30" fill="hold" nodeType="afterGroup">
                            <p:stCondLst>
                              <p:cond delay="500"/>
                            </p:stCondLst>
                            <p:childTnLst>
                              <p:par>
                                <p:cTn id="31" presetID="10" presetClass="entr" fill="hold" nodeType="afterEffect">
                                  <p:stCondLst>
                                    <p:cond delay="100"/>
                                  </p:stCondLst>
                                  <p:childTnLst>
                                    <p:set>
                                      <p:cBhvr additive="repl">
                                        <p:cTn id="32" dur="1" fill="hold">
                                          <p:stCondLst>
                                            <p:cond delay="0"/>
                                          </p:stCondLst>
                                        </p:cTn>
                                        <p:tgtEl>
                                          <p:spTgt spid="18449"/>
                                        </p:tgtEl>
                                        <p:attrNameLst>
                                          <p:attrName>style.visibility</p:attrName>
                                        </p:attrNameLst>
                                      </p:cBhvr>
                                      <p:to>
                                        <p:strVal val="visible"/>
                                      </p:to>
                                    </p:set>
                                    <p:animEffect transition="in" filter="fade">
                                      <p:cBhvr additive="repl">
                                        <p:cTn id="33" dur="500"/>
                                        <p:tgtEl>
                                          <p:spTgt spid="18449"/>
                                        </p:tgtEl>
                                      </p:cBhvr>
                                    </p:animEffect>
                                  </p:childTnLst>
                                </p:cTn>
                              </p:par>
                            </p:childTnLst>
                          </p:cTn>
                        </p:par>
                        <p:par>
                          <p:cTn id="34" fill="hold" nodeType="afterGroup">
                            <p:stCondLst>
                              <p:cond delay="1100"/>
                            </p:stCondLst>
                            <p:childTnLst>
                              <p:par>
                                <p:cTn id="35" presetID="10" presetClass="entr" fill="hold" nodeType="afterEffect">
                                  <p:stCondLst>
                                    <p:cond delay="100"/>
                                  </p:stCondLst>
                                  <p:childTnLst>
                                    <p:set>
                                      <p:cBhvr additive="repl">
                                        <p:cTn id="36" dur="1" fill="hold">
                                          <p:stCondLst>
                                            <p:cond delay="0"/>
                                          </p:stCondLst>
                                        </p:cTn>
                                        <p:tgtEl>
                                          <p:spTgt spid="18455"/>
                                        </p:tgtEl>
                                        <p:attrNameLst>
                                          <p:attrName>style.visibility</p:attrName>
                                        </p:attrNameLst>
                                      </p:cBhvr>
                                      <p:to>
                                        <p:strVal val="visible"/>
                                      </p:to>
                                    </p:set>
                                    <p:animEffect transition="in" filter="fade">
                                      <p:cBhvr additive="repl">
                                        <p:cTn id="37" dur="500"/>
                                        <p:tgtEl>
                                          <p:spTgt spid="18455"/>
                                        </p:tgtEl>
                                      </p:cBhvr>
                                    </p:animEffect>
                                  </p:childTnLst>
                                </p:cTn>
                              </p:par>
                            </p:childTnLst>
                          </p:cTn>
                        </p:par>
                        <p:par>
                          <p:cTn id="38" fill="hold" nodeType="afterGroup">
                            <p:stCondLst>
                              <p:cond delay="1700"/>
                            </p:stCondLst>
                            <p:childTnLst>
                              <p:par>
                                <p:cTn id="39" presetID="10" presetClass="entr" fill="hold" nodeType="afterEffect">
                                  <p:stCondLst>
                                    <p:cond delay="100"/>
                                  </p:stCondLst>
                                  <p:childTnLst>
                                    <p:set>
                                      <p:cBhvr additive="repl">
                                        <p:cTn id="40" dur="1" fill="hold">
                                          <p:stCondLst>
                                            <p:cond delay="0"/>
                                          </p:stCondLst>
                                        </p:cTn>
                                        <p:tgtEl>
                                          <p:spTgt spid="18461"/>
                                        </p:tgtEl>
                                        <p:attrNameLst>
                                          <p:attrName>style.visibility</p:attrName>
                                        </p:attrNameLst>
                                      </p:cBhvr>
                                      <p:to>
                                        <p:strVal val="visible"/>
                                      </p:to>
                                    </p:set>
                                    <p:animEffect transition="in" filter="fade">
                                      <p:cBhvr additive="repl">
                                        <p:cTn id="41" dur="500"/>
                                        <p:tgtEl>
                                          <p:spTgt spid="18461"/>
                                        </p:tgtEl>
                                      </p:cBhvr>
                                    </p:animEffect>
                                  </p:childTnLst>
                                </p:cTn>
                              </p:par>
                            </p:childTnLst>
                          </p:cTn>
                        </p:par>
                        <p:par>
                          <p:cTn id="42" fill="hold" nodeType="afterGroup">
                            <p:stCondLst>
                              <p:cond delay="2300"/>
                            </p:stCondLst>
                            <p:childTnLst>
                              <p:par>
                                <p:cTn id="43" presetID="10" presetClass="entr" fill="hold" nodeType="afterEffect">
                                  <p:stCondLst>
                                    <p:cond delay="100"/>
                                  </p:stCondLst>
                                  <p:childTnLst>
                                    <p:set>
                                      <p:cBhvr additive="repl">
                                        <p:cTn id="44" dur="1" fill="hold">
                                          <p:stCondLst>
                                            <p:cond delay="0"/>
                                          </p:stCondLst>
                                        </p:cTn>
                                        <p:tgtEl>
                                          <p:spTgt spid="18467"/>
                                        </p:tgtEl>
                                        <p:attrNameLst>
                                          <p:attrName>style.visibility</p:attrName>
                                        </p:attrNameLst>
                                      </p:cBhvr>
                                      <p:to>
                                        <p:strVal val="visible"/>
                                      </p:to>
                                    </p:set>
                                    <p:animEffect transition="in" filter="fade">
                                      <p:cBhvr additive="repl">
                                        <p:cTn id="45" dur="500"/>
                                        <p:tgtEl>
                                          <p:spTgt spid="18467"/>
                                        </p:tgtEl>
                                      </p:cBhvr>
                                    </p:animEffect>
                                  </p:childTnLst>
                                </p:cTn>
                              </p:par>
                            </p:childTnLst>
                          </p:cTn>
                        </p:par>
                        <p:par>
                          <p:cTn id="46" fill="hold" nodeType="afterGroup">
                            <p:stCondLst>
                              <p:cond delay="2900"/>
                            </p:stCondLst>
                            <p:childTnLst>
                              <p:par>
                                <p:cTn id="47" presetID="10" presetClass="entr" fill="hold" nodeType="afterEffect">
                                  <p:stCondLst>
                                    <p:cond delay="100"/>
                                  </p:stCondLst>
                                  <p:childTnLst>
                                    <p:set>
                                      <p:cBhvr additive="repl">
                                        <p:cTn id="48" dur="1" fill="hold">
                                          <p:stCondLst>
                                            <p:cond delay="0"/>
                                          </p:stCondLst>
                                        </p:cTn>
                                        <p:tgtEl>
                                          <p:spTgt spid="18473"/>
                                        </p:tgtEl>
                                        <p:attrNameLst>
                                          <p:attrName>style.visibility</p:attrName>
                                        </p:attrNameLst>
                                      </p:cBhvr>
                                      <p:to>
                                        <p:strVal val="visible"/>
                                      </p:to>
                                    </p:set>
                                    <p:animEffect transition="in" filter="fade">
                                      <p:cBhvr additive="repl">
                                        <p:cTn id="49" dur="500"/>
                                        <p:tgtEl>
                                          <p:spTgt spid="18473"/>
                                        </p:tgtEl>
                                      </p:cBhvr>
                                    </p:animEffect>
                                  </p:childTnLst>
                                </p:cTn>
                              </p:par>
                            </p:childTnLst>
                          </p:cTn>
                        </p:par>
                        <p:par>
                          <p:cTn id="50" fill="hold" nodeType="afterGroup">
                            <p:stCondLst>
                              <p:cond delay="3500"/>
                            </p:stCondLst>
                            <p:childTnLst>
                              <p:par>
                                <p:cTn id="51" presetID="10" presetClass="entr" fill="hold" nodeType="afterEffect">
                                  <p:stCondLst>
                                    <p:cond delay="100"/>
                                  </p:stCondLst>
                                  <p:childTnLst>
                                    <p:set>
                                      <p:cBhvr additive="repl">
                                        <p:cTn id="52" dur="1" fill="hold">
                                          <p:stCondLst>
                                            <p:cond delay="0"/>
                                          </p:stCondLst>
                                        </p:cTn>
                                        <p:tgtEl>
                                          <p:spTgt spid="18479"/>
                                        </p:tgtEl>
                                        <p:attrNameLst>
                                          <p:attrName>style.visibility</p:attrName>
                                        </p:attrNameLst>
                                      </p:cBhvr>
                                      <p:to>
                                        <p:strVal val="visible"/>
                                      </p:to>
                                    </p:set>
                                    <p:animEffect transition="in" filter="fade">
                                      <p:cBhvr additive="repl">
                                        <p:cTn id="53" dur="500"/>
                                        <p:tgtEl>
                                          <p:spTgt spid="18479"/>
                                        </p:tgtEl>
                                      </p:cBhvr>
                                    </p:animEffect>
                                  </p:childTnLst>
                                </p:cTn>
                              </p:par>
                            </p:childTnLst>
                          </p:cTn>
                        </p:par>
                        <p:par>
                          <p:cTn id="54" fill="hold" nodeType="afterGroup">
                            <p:stCondLst>
                              <p:cond delay="4100"/>
                            </p:stCondLst>
                            <p:childTnLst>
                              <p:par>
                                <p:cTn id="55" presetID="10" presetClass="entr" fill="hold" nodeType="afterEffect">
                                  <p:stCondLst>
                                    <p:cond delay="100"/>
                                  </p:stCondLst>
                                  <p:childTnLst>
                                    <p:set>
                                      <p:cBhvr additive="repl">
                                        <p:cTn id="56" dur="1" fill="hold">
                                          <p:stCondLst>
                                            <p:cond delay="0"/>
                                          </p:stCondLst>
                                        </p:cTn>
                                        <p:tgtEl>
                                          <p:spTgt spid="18485"/>
                                        </p:tgtEl>
                                        <p:attrNameLst>
                                          <p:attrName>style.visibility</p:attrName>
                                        </p:attrNameLst>
                                      </p:cBhvr>
                                      <p:to>
                                        <p:strVal val="visible"/>
                                      </p:to>
                                    </p:set>
                                    <p:animEffect transition="in" filter="fade">
                                      <p:cBhvr additive="repl">
                                        <p:cTn id="57" dur="500"/>
                                        <p:tgtEl>
                                          <p:spTgt spid="18485"/>
                                        </p:tgtEl>
                                      </p:cBhvr>
                                    </p:animEffect>
                                  </p:childTnLst>
                                </p:cTn>
                              </p:par>
                            </p:childTnLst>
                          </p:cTn>
                        </p:par>
                        <p:par>
                          <p:cTn id="58" fill="hold" nodeType="afterGroup">
                            <p:stCondLst>
                              <p:cond delay="4700"/>
                            </p:stCondLst>
                            <p:childTnLst>
                              <p:par>
                                <p:cTn id="59" presetID="10" presetClass="entr" fill="hold" nodeType="afterEffect">
                                  <p:stCondLst>
                                    <p:cond delay="100"/>
                                  </p:stCondLst>
                                  <p:childTnLst>
                                    <p:set>
                                      <p:cBhvr additive="repl">
                                        <p:cTn id="60" dur="1" fill="hold">
                                          <p:stCondLst>
                                            <p:cond delay="0"/>
                                          </p:stCondLst>
                                        </p:cTn>
                                        <p:tgtEl>
                                          <p:spTgt spid="18491"/>
                                        </p:tgtEl>
                                        <p:attrNameLst>
                                          <p:attrName>style.visibility</p:attrName>
                                        </p:attrNameLst>
                                      </p:cBhvr>
                                      <p:to>
                                        <p:strVal val="visible"/>
                                      </p:to>
                                    </p:set>
                                    <p:animEffect transition="in" filter="fade">
                                      <p:cBhvr additive="repl">
                                        <p:cTn id="61" dur="500"/>
                                        <p:tgtEl>
                                          <p:spTgt spid="18491"/>
                                        </p:tgtEl>
                                      </p:cBhvr>
                                    </p:animEffect>
                                  </p:childTnLst>
                                </p:cTn>
                              </p:par>
                            </p:childTnLst>
                          </p:cTn>
                        </p:par>
                        <p:par>
                          <p:cTn id="62" fill="hold" nodeType="afterGroup">
                            <p:stCondLst>
                              <p:cond delay="5300"/>
                            </p:stCondLst>
                            <p:childTnLst>
                              <p:par>
                                <p:cTn id="63" presetID="10" presetClass="entr" fill="hold" nodeType="afterEffect">
                                  <p:stCondLst>
                                    <p:cond delay="100"/>
                                  </p:stCondLst>
                                  <p:childTnLst>
                                    <p:set>
                                      <p:cBhvr additive="repl">
                                        <p:cTn id="64" dur="1" fill="hold">
                                          <p:stCondLst>
                                            <p:cond delay="0"/>
                                          </p:stCondLst>
                                        </p:cTn>
                                        <p:tgtEl>
                                          <p:spTgt spid="18496"/>
                                        </p:tgtEl>
                                        <p:attrNameLst>
                                          <p:attrName>style.visibility</p:attrName>
                                        </p:attrNameLst>
                                      </p:cBhvr>
                                      <p:to>
                                        <p:strVal val="visible"/>
                                      </p:to>
                                    </p:set>
                                    <p:animEffect transition="in" filter="fade">
                                      <p:cBhvr additive="repl">
                                        <p:cTn id="65" dur="500"/>
                                        <p:tgtEl>
                                          <p:spTgt spid="18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9458" name="Picture 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9459" name="Picture 3"/>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9460" name="Picture 4"/>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9461" name="Text Box 5"/>
          <p:cNvSpPr txBox="1">
            <a:spLocks noChangeArrowheads="1"/>
          </p:cNvSpPr>
          <p:nvPr/>
        </p:nvSpPr>
        <p:spPr bwMode="auto">
          <a:xfrm>
            <a:off x="8756650" y="104775"/>
            <a:ext cx="184150" cy="396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19462" name="Picture 6"/>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9463" name="Text Box 7"/>
          <p:cNvSpPr txBox="1">
            <a:spLocks noChangeArrowheads="1"/>
          </p:cNvSpPr>
          <p:nvPr/>
        </p:nvSpPr>
        <p:spPr bwMode="auto">
          <a:xfrm>
            <a:off x="355600" y="6072188"/>
            <a:ext cx="1533525"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a:solidFill>
                  <a:srgbClr val="333333"/>
                </a:solidFill>
                <a:latin typeface="Webdings" charset="0"/>
              </a:rPr>
              <a:t></a:t>
            </a:r>
          </a:p>
        </p:txBody>
      </p:sp>
      <p:sp>
        <p:nvSpPr>
          <p:cNvPr id="19464" name="Rectangle 8"/>
          <p:cNvSpPr>
            <a:spLocks noChangeArrowheads="1"/>
          </p:cNvSpPr>
          <p:nvPr/>
        </p:nvSpPr>
        <p:spPr bwMode="auto">
          <a:xfrm>
            <a:off x="839788" y="909638"/>
            <a:ext cx="7437437" cy="4994275"/>
          </a:xfrm>
          <a:prstGeom prst="rect">
            <a:avLst/>
          </a:prstGeom>
          <a:solidFill>
            <a:srgbClr val="000000">
              <a:alpha val="50000"/>
            </a:srgbClr>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effectLst>
                <a:outerShdw blurRad="50800" dist="63500" dir="2700000" algn="tl" rotWithShape="0">
                  <a:srgbClr val="000000"/>
                </a:outerShdw>
              </a:effectLst>
            </a:endParaRPr>
          </a:p>
        </p:txBody>
      </p:sp>
      <p:sp>
        <p:nvSpPr>
          <p:cNvPr id="19465" name="Text Box 9"/>
          <p:cNvSpPr txBox="1">
            <a:spLocks noChangeArrowheads="1"/>
          </p:cNvSpPr>
          <p:nvPr/>
        </p:nvSpPr>
        <p:spPr bwMode="auto">
          <a:xfrm>
            <a:off x="1511300" y="1382713"/>
            <a:ext cx="6197600" cy="3141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4125"/>
              </a:spcBef>
              <a:buClrTx/>
              <a:buFontTx/>
              <a:buNone/>
              <a:defRPr/>
            </a:pPr>
            <a:r>
              <a:rPr lang="ja-JP" sz="6600" b="0">
                <a:solidFill>
                  <a:srgbClr val="FFFFFF"/>
                </a:solidFill>
                <a:effectLst>
                  <a:outerShdw blurRad="50800" dist="63500" dir="2700000" algn="tl" rotWithShape="0">
                    <a:srgbClr val="000000"/>
                  </a:outerShdw>
                </a:effectLst>
                <a:latin typeface="Comic Sans MS" charset="0"/>
              </a:rPr>
              <a:t>以上があなたの聖書</a:t>
            </a:r>
            <a:r>
              <a:rPr lang="ja-JP" sz="6600" b="0">
                <a:solidFill>
                  <a:srgbClr val="FFFFFF"/>
                </a:solidFill>
                <a:effectLst>
                  <a:outerShdw blurRad="50800" dist="63500" dir="2700000" algn="tl" rotWithShape="0">
                    <a:srgbClr val="000000"/>
                  </a:outerShdw>
                </a:effectLst>
                <a:latin typeface="Arial"/>
              </a:rPr>
              <a:t>…</a:t>
            </a:r>
            <a:r>
              <a:rPr lang="ja-JP" sz="6600" b="0">
                <a:solidFill>
                  <a:srgbClr val="FFFFFF"/>
                </a:solidFill>
                <a:effectLst>
                  <a:outerShdw blurRad="50800" dist="63500" dir="2700000" algn="tl" rotWithShape="0">
                    <a:srgbClr val="000000"/>
                  </a:outerShdw>
                </a:effectLst>
                <a:latin typeface="Comic Sans MS" charset="0"/>
              </a:rPr>
              <a:t>クイック</a:t>
            </a:r>
            <a:br>
              <a:rPr lang="en-US" sz="6600" b="0">
                <a:solidFill>
                  <a:srgbClr val="FFFFFF"/>
                </a:solidFill>
                <a:effectLst>
                  <a:outerShdw blurRad="50800" dist="63500" dir="2700000" algn="tl" rotWithShape="0">
                    <a:srgbClr val="000000"/>
                  </a:outerShdw>
                </a:effectLst>
                <a:latin typeface="Comic Sans MS" charset="0"/>
              </a:rPr>
            </a:br>
            <a:r>
              <a:rPr lang="ja-JP" sz="6600" b="0">
                <a:solidFill>
                  <a:srgbClr val="FFFFFF"/>
                </a:solidFill>
                <a:effectLst>
                  <a:outerShdw blurRad="50800" dist="63500" dir="2700000" algn="tl" rotWithShape="0">
                    <a:srgbClr val="000000"/>
                  </a:outerShdw>
                </a:effectLst>
                <a:latin typeface="Comic Sans MS" charset="0"/>
              </a:rPr>
              <a:t>レビューでした</a:t>
            </a:r>
            <a:r>
              <a:rPr lang="en-US" sz="6600" b="0">
                <a:solidFill>
                  <a:srgbClr val="FFFFFF"/>
                </a:solidFill>
                <a:effectLst>
                  <a:outerShdw blurRad="50800" dist="63500" dir="2700000" algn="tl" rotWithShape="0">
                    <a:srgbClr val="000000"/>
                  </a:outerShdw>
                </a:effectLst>
                <a:latin typeface="Comic Sans MS" charset="0"/>
              </a:rPr>
              <a:t>!</a:t>
            </a:r>
          </a:p>
        </p:txBody>
      </p:sp>
      <p:sp>
        <p:nvSpPr>
          <p:cNvPr id="19466" name="Text Box 10"/>
          <p:cNvSpPr txBox="1">
            <a:spLocks noChangeArrowheads="1"/>
          </p:cNvSpPr>
          <p:nvPr/>
        </p:nvSpPr>
        <p:spPr bwMode="auto">
          <a:xfrm>
            <a:off x="8662988" y="6426200"/>
            <a:ext cx="184150" cy="366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9467" name="Rectangle 11"/>
          <p:cNvSpPr>
            <a:spLocks noChangeArrowheads="1"/>
          </p:cNvSpPr>
          <p:nvPr/>
        </p:nvSpPr>
        <p:spPr bwMode="auto">
          <a:xfrm>
            <a:off x="8175625" y="653097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17</a:t>
            </a:r>
          </a:p>
        </p:txBody>
      </p:sp>
      <p:sp>
        <p:nvSpPr>
          <p:cNvPr id="19468" name="Text Box 12"/>
          <p:cNvSpPr txBox="1">
            <a:spLocks noChangeArrowheads="1"/>
          </p:cNvSpPr>
          <p:nvPr/>
        </p:nvSpPr>
        <p:spPr bwMode="auto">
          <a:xfrm>
            <a:off x="8570913" y="6465888"/>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1</a:t>
            </a:r>
          </a:p>
        </p:txBody>
      </p:sp>
      <p:sp>
        <p:nvSpPr>
          <p:cNvPr id="19469" name="Text Box 13"/>
          <p:cNvSpPr txBox="1">
            <a:spLocks noChangeArrowheads="1"/>
          </p:cNvSpPr>
          <p:nvPr/>
        </p:nvSpPr>
        <p:spPr bwMode="auto">
          <a:xfrm>
            <a:off x="973138" y="1403350"/>
            <a:ext cx="7199312" cy="3787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4125"/>
              </a:spcBef>
              <a:buClrTx/>
              <a:buFontTx/>
              <a:buNone/>
              <a:defRPr/>
            </a:pPr>
            <a:r>
              <a:rPr lang="ja-JP" sz="6000" b="0" dirty="0">
                <a:solidFill>
                  <a:srgbClr val="FFEA18"/>
                </a:solidFill>
                <a:effectLst>
                  <a:outerShdw blurRad="50800" dist="63500" dir="2700000" algn="tl" rotWithShape="0">
                    <a:srgbClr val="000000"/>
                  </a:outerShdw>
                </a:effectLst>
              </a:rPr>
              <a:t>それゆえ、</a:t>
            </a:r>
            <a:br>
              <a:rPr lang="en-GB" sz="6000" b="0" dirty="0">
                <a:solidFill>
                  <a:srgbClr val="FFEA18"/>
                </a:solidFill>
                <a:effectLst>
                  <a:outerShdw blurRad="50800" dist="63500" dir="2700000" algn="tl" rotWithShape="0">
                    <a:srgbClr val="000000"/>
                  </a:outerShdw>
                </a:effectLst>
              </a:rPr>
            </a:br>
            <a:r>
              <a:rPr lang="ja-JP" sz="6000" b="0" dirty="0">
                <a:solidFill>
                  <a:srgbClr val="FFEA18"/>
                </a:solidFill>
                <a:effectLst>
                  <a:outerShdw blurRad="50800" dist="63500" dir="2700000" algn="tl" rotWithShape="0">
                    <a:srgbClr val="000000"/>
                  </a:outerShdw>
                </a:effectLst>
              </a:rPr>
              <a:t>あながたがは行って、</a:t>
            </a:r>
            <a:br>
              <a:rPr lang="en-US" sz="6000" b="0" dirty="0">
                <a:solidFill>
                  <a:srgbClr val="FFEA18"/>
                </a:solidFill>
                <a:effectLst>
                  <a:outerShdw blurRad="50800" dist="63500" dir="2700000" algn="tl" rotWithShape="0">
                    <a:srgbClr val="000000"/>
                  </a:outerShdw>
                </a:effectLst>
              </a:rPr>
            </a:br>
            <a:r>
              <a:rPr lang="ja-JP" sz="6000" b="0" dirty="0">
                <a:solidFill>
                  <a:srgbClr val="FFEA18"/>
                </a:solidFill>
                <a:effectLst>
                  <a:outerShdw blurRad="50800" dist="63500" dir="2700000" algn="tl" rotWithShape="0">
                    <a:srgbClr val="000000"/>
                  </a:outerShdw>
                </a:effectLst>
              </a:rPr>
              <a:t>あらゆる国の人々を弟子としなさい。</a:t>
            </a:r>
          </a:p>
        </p:txBody>
      </p:sp>
      <p:sp>
        <p:nvSpPr>
          <p:cNvPr id="19470" name="Text Box 14"/>
          <p:cNvSpPr txBox="1">
            <a:spLocks noChangeArrowheads="1"/>
          </p:cNvSpPr>
          <p:nvPr/>
        </p:nvSpPr>
        <p:spPr bwMode="auto">
          <a:xfrm>
            <a:off x="1778000" y="0"/>
            <a:ext cx="48260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a:solidFill>
                  <a:srgbClr val="FFFF00"/>
                </a:solidFill>
                <a:latin typeface="Comic Sans MS" charset="0"/>
              </a:rPr>
              <a:t>マタイ </a:t>
            </a:r>
            <a:r>
              <a:rPr lang="en-US" sz="1200" b="0">
                <a:solidFill>
                  <a:srgbClr val="FFFF00"/>
                </a:solidFill>
                <a:latin typeface="Comic Sans MS" charset="0"/>
              </a:rPr>
              <a:t>28:19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fill="hold" nodeType="clickEffect">
                                  <p:stCondLst>
                                    <p:cond delay="0"/>
                                  </p:stCondLst>
                                  <p:childTnLst>
                                    <p:animEffect transition="out" filter="dissolve">
                                      <p:cBhvr additive="repl">
                                        <p:cTn id="6" dur="500"/>
                                        <p:tgtEl>
                                          <p:spTgt spid="19465"/>
                                        </p:tgtEl>
                                      </p:cBhvr>
                                    </p:animEffect>
                                    <p:set>
                                      <p:cBhvr additive="repl">
                                        <p:cTn id="7" dur="1" fill="hold">
                                          <p:stCondLst>
                                            <p:cond delay="0"/>
                                          </p:stCondLst>
                                        </p:cTn>
                                        <p:tgtEl>
                                          <p:spTgt spid="19465"/>
                                        </p:tgtEl>
                                        <p:attrNameLst>
                                          <p:attrName>style.visibility</p:attrName>
                                        </p:attrNameLst>
                                      </p:cBhvr>
                                      <p:to>
                                        <p:strVal val="hidden"/>
                                      </p:to>
                                    </p:se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additive="repl">
                                        <p:cTn id="10" dur="1" fill="hold">
                                          <p:stCondLst>
                                            <p:cond delay="0"/>
                                          </p:stCondLst>
                                        </p:cTn>
                                        <p:tgtEl>
                                          <p:spTgt spid="19469"/>
                                        </p:tgtEl>
                                        <p:attrNameLst>
                                          <p:attrName>style.visibility</p:attrName>
                                        </p:attrNameLst>
                                      </p:cBhvr>
                                      <p:to>
                                        <p:strVal val="visible"/>
                                      </p:to>
                                    </p:set>
                                    <p:anim calcmode="lin" valueType="num">
                                      <p:cBhvr additive="repl">
                                        <p:cTn id="11" dur="500" fill="hold"/>
                                        <p:tgtEl>
                                          <p:spTgt spid="19469"/>
                                        </p:tgtEl>
                                        <p:attrNameLst>
                                          <p:attrName>ppt_w</p:attrName>
                                        </p:attrNameLst>
                                      </p:cBhvr>
                                      <p:tavLst>
                                        <p:tav tm="100000">
                                          <p:val>
                                            <p:fltVal val="0"/>
                                          </p:val>
                                        </p:tav>
                                        <p:tav>
                                          <p:val>
                                            <p:strVal val="#ppt_w"/>
                                          </p:val>
                                        </p:tav>
                                      </p:tavLst>
                                    </p:anim>
                                    <p:anim calcmode="lin" valueType="num">
                                      <p:cBhvr additive="repl">
                                        <p:cTn id="12" dur="500" fill="hold"/>
                                        <p:tgtEl>
                                          <p:spTgt spid="19469"/>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3554" name="Group 4"/>
          <p:cNvGrpSpPr>
            <a:grpSpLocks/>
          </p:cNvGrpSpPr>
          <p:nvPr/>
        </p:nvGrpSpPr>
        <p:grpSpPr bwMode="auto">
          <a:xfrm>
            <a:off x="0" y="5435600"/>
            <a:ext cx="9144000" cy="1346200"/>
            <a:chOff x="0" y="3424"/>
            <a:chExt cx="5463" cy="848"/>
          </a:xfrm>
        </p:grpSpPr>
        <p:sp>
          <p:nvSpPr>
            <p:cNvPr id="3522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defTabSz="914400">
                <a:spcBef>
                  <a:spcPct val="50000"/>
                </a:spcBef>
                <a:buClrTx/>
                <a:buSzTx/>
                <a:buFontTx/>
                <a:buNone/>
                <a:defRPr/>
              </a:pPr>
              <a:endParaRPr lang="ko-KR" altLang="en-US" sz="1200" i="1">
                <a:solidFill>
                  <a:srgbClr val="000000"/>
                </a:solidFill>
                <a:effectLst>
                  <a:outerShdw blurRad="38100" dist="38100" dir="2700000" algn="tl">
                    <a:srgbClr val="DDDDDD"/>
                  </a:outerShdw>
                </a:effectLst>
                <a:latin typeface="Times New Roman" pitchFamily="-107" charset="0"/>
                <a:ea typeface="굴림" pitchFamily="-107" charset="-127"/>
                <a:cs typeface="굴림" pitchFamily="-107" charset="-127"/>
              </a:endParaRPr>
            </a:p>
          </p:txBody>
        </p:sp>
        <p:sp>
          <p:nvSpPr>
            <p:cNvPr id="352262" name="Text Box 6"/>
            <p:cNvSpPr txBox="1">
              <a:spLocks noChangeArrowheads="1"/>
            </p:cNvSpPr>
            <p:nvPr/>
          </p:nvSpPr>
          <p:spPr bwMode="auto">
            <a:xfrm>
              <a:off x="0" y="3424"/>
              <a:ext cx="5463"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defRPr/>
              </a:pPr>
              <a:r>
                <a:rPr lang="en-US" altLang="ko-KR" sz="2000" i="1" dirty="0">
                  <a:solidFill>
                    <a:srgbClr val="FAFD00"/>
                  </a:solidFill>
                  <a:latin typeface="Times New Roman" charset="0"/>
                  <a:ea typeface="굴림" charset="0"/>
                  <a:cs typeface="굴림" charset="0"/>
                </a:rPr>
                <a:t>A Presentation of The Bible…Basically Ministries International Inc.</a:t>
              </a:r>
              <a:br>
                <a:rPr lang="en-US" altLang="ko-KR" sz="2000" i="1" dirty="0">
                  <a:solidFill>
                    <a:srgbClr val="FAFD00"/>
                  </a:solidFill>
                  <a:latin typeface="Times New Roman" charset="0"/>
                  <a:ea typeface="굴림" charset="0"/>
                  <a:cs typeface="굴림" charset="0"/>
                </a:rPr>
              </a:br>
              <a:r>
                <a:rPr lang="en-US" altLang="ko-KR" sz="2000" i="1" dirty="0">
                  <a:solidFill>
                    <a:srgbClr val="FAFD00"/>
                  </a:solidFill>
                  <a:latin typeface="Times New Roman" charset="0"/>
                  <a:ea typeface="굴림" charset="0"/>
                  <a:cs typeface="굴림" charset="0"/>
                </a:rPr>
                <a:t>Fort Worth, Texas</a:t>
              </a:r>
              <a:endParaRPr lang="en-US" altLang="ko-KR" sz="1800" i="1" dirty="0">
                <a:solidFill>
                  <a:srgbClr val="FAFD00"/>
                </a:solidFill>
                <a:latin typeface="Times New Roman" charset="0"/>
                <a:ea typeface="굴림" charset="0"/>
                <a:cs typeface="굴림" charset="0"/>
              </a:endParaRPr>
            </a:p>
          </p:txBody>
        </p:sp>
        <p:sp>
          <p:nvSpPr>
            <p:cNvPr id="352263" name="Text Box 7"/>
            <p:cNvSpPr txBox="1">
              <a:spLocks noChangeArrowheads="1"/>
            </p:cNvSpPr>
            <p:nvPr/>
          </p:nvSpPr>
          <p:spPr bwMode="auto">
            <a:xfrm>
              <a:off x="279" y="3866"/>
              <a:ext cx="5162"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ctr" defTabSz="914400">
                <a:spcBef>
                  <a:spcPct val="50000"/>
                </a:spcBef>
                <a:buClrTx/>
                <a:buSzTx/>
                <a:buFontTx/>
                <a:buNone/>
                <a:defRPr/>
              </a:pPr>
              <a:r>
                <a:rPr lang="en-US" altLang="ko-KR" sz="2000" b="0" i="1" dirty="0" err="1">
                  <a:solidFill>
                    <a:srgbClr val="FFFB0C"/>
                  </a:solidFill>
                  <a:latin typeface="Helvetica" pitchFamily="-107" charset="0"/>
                  <a:ea typeface="굴림" pitchFamily="-107" charset="-127"/>
                  <a:cs typeface="굴림" pitchFamily="-107" charset="-127"/>
                </a:rPr>
                <a:t>www.biblebasically.org</a:t>
              </a:r>
              <a:endParaRPr lang="en-US" altLang="ko-KR" sz="2000" b="0" i="1" dirty="0">
                <a:solidFill>
                  <a:srgbClr val="FFFB0C"/>
                </a:solidFill>
                <a:latin typeface="Helvetica" pitchFamily="-107" charset="0"/>
                <a:ea typeface="굴림" pitchFamily="-107" charset="-127"/>
                <a:cs typeface="굴림" pitchFamily="-107" charset="-127"/>
              </a:endParaRPr>
            </a:p>
          </p:txBody>
        </p:sp>
      </p:grpSp>
      <p:sp>
        <p:nvSpPr>
          <p:cNvPr id="23555"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pPr>
            <a:r>
              <a:rPr lang="en-US" altLang="ko-KR" i="1">
                <a:solidFill>
                  <a:srgbClr val="FFFFFF"/>
                </a:solidFill>
                <a:ea typeface="굴림" charset="0"/>
                <a:cs typeface="굴림" charset="0"/>
              </a:rPr>
              <a:t>©2004 TBBMI</a:t>
            </a:r>
          </a:p>
        </p:txBody>
      </p:sp>
      <p:sp>
        <p:nvSpPr>
          <p:cNvPr id="23556"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a:spcBef>
                <a:spcPct val="50000"/>
              </a:spcBef>
              <a:buClrTx/>
              <a:buSzTx/>
              <a:buFontTx/>
              <a:buNone/>
            </a:pPr>
            <a:r>
              <a:rPr lang="en-US" altLang="ko-KR" sz="1000" i="1">
                <a:solidFill>
                  <a:srgbClr val="FFFFFF"/>
                </a:solidFill>
                <a:latin typeface="Comic Sans MS" charset="0"/>
                <a:ea typeface="굴림" charset="0"/>
                <a:cs typeface="굴림" charset="0"/>
              </a:rPr>
              <a:t>9.65.01.</a:t>
            </a:r>
          </a:p>
        </p:txBody>
      </p:sp>
      <p:sp>
        <p:nvSpPr>
          <p:cNvPr id="23557"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pPr>
            <a:r>
              <a:rPr lang="en-US" altLang="ko-KR" sz="1000" i="1">
                <a:solidFill>
                  <a:srgbClr val="FFFFFF"/>
                </a:solidFill>
                <a:ea typeface="굴림" charset="0"/>
                <a:cs typeface="굴림" charset="0"/>
              </a:rPr>
              <a:t>04</a:t>
            </a:r>
          </a:p>
        </p:txBody>
      </p:sp>
      <p:sp>
        <p:nvSpPr>
          <p:cNvPr id="23558" name="WordArt 11"/>
          <p:cNvSpPr>
            <a:spLocks noChangeArrowheads="1" noChangeShapeType="1" noTextEdit="1"/>
          </p:cNvSpPr>
          <p:nvPr/>
        </p:nvSpPr>
        <p:spPr bwMode="auto">
          <a:xfrm>
            <a:off x="222250" y="733425"/>
            <a:ext cx="8812213" cy="43465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defTabSz="914400">
              <a:buClrTx/>
              <a:buSzTx/>
              <a:buFontTx/>
              <a:buNone/>
            </a:pPr>
            <a:r>
              <a:rPr lang="ja-JP" altLang="en-US" sz="3600" b="0" i="1" kern="10">
                <a:solidFill>
                  <a:srgbClr val="FFFF00"/>
                </a:solidFill>
                <a:effectLst>
                  <a:outerShdw blurRad="63500" dist="35921" dir="2700000" algn="ctr" rotWithShape="0">
                    <a:srgbClr val="000000"/>
                  </a:outerShdw>
                </a:effectLst>
                <a:latin typeface="Impact"/>
                <a:ea typeface="Impact"/>
                <a:cs typeface="Impact"/>
              </a:rPr>
              <a:t>バイブル　ベイシック　</a:t>
            </a:r>
            <a:endParaRPr lang="en-US" sz="3600" b="0" i="1" kern="10">
              <a:solidFill>
                <a:srgbClr val="FFFF00"/>
              </a:solidFill>
              <a:effectLst>
                <a:outerShdw blurRad="63500" dist="35921" dir="2700000" algn="ctr" rotWithShape="0">
                  <a:srgbClr val="000000"/>
                </a:outerShdw>
              </a:effectLst>
              <a:latin typeface="Impact"/>
              <a:ea typeface="Impact"/>
              <a:cs typeface="Impact"/>
            </a:endParaRPr>
          </a:p>
        </p:txBody>
      </p:sp>
    </p:spTree>
    <p:extLst>
      <p:ext uri="{BB962C8B-B14F-4D97-AF65-F5344CB8AC3E}">
        <p14:creationId xmlns:p14="http://schemas.microsoft.com/office/powerpoint/2010/main" val="426550595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descr="BACKG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386" name="Group 4"/>
          <p:cNvGrpSpPr>
            <a:grpSpLocks/>
          </p:cNvGrpSpPr>
          <p:nvPr/>
        </p:nvGrpSpPr>
        <p:grpSpPr bwMode="auto">
          <a:xfrm>
            <a:off x="0" y="4933477"/>
            <a:ext cx="9144000" cy="1346200"/>
            <a:chOff x="0" y="3424"/>
            <a:chExt cx="5463" cy="848"/>
          </a:xfrm>
        </p:grpSpPr>
        <p:sp>
          <p:nvSpPr>
            <p:cNvPr id="352261" name="Text Box 5"/>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lgn="ctr" defTabSz="914400">
                <a:spcBef>
                  <a:spcPct val="50000"/>
                </a:spcBef>
                <a:buClrTx/>
                <a:buSzTx/>
                <a:buFontTx/>
                <a:buNone/>
                <a:defRPr/>
              </a:pPr>
              <a:endParaRPr lang="ko-KR" altLang="en-US" sz="1200">
                <a:solidFill>
                  <a:srgbClr val="000000"/>
                </a:solidFill>
                <a:effectLst>
                  <a:outerShdw blurRad="38100" dist="38100" dir="2700000" algn="tl">
                    <a:srgbClr val="DDDDDD"/>
                  </a:outerShdw>
                </a:effectLst>
                <a:latin typeface="Times New Roman" pitchFamily="-107" charset="0"/>
                <a:ea typeface="굴림" pitchFamily="-107" charset="-127"/>
                <a:cs typeface="굴림" pitchFamily="-107" charset="-127"/>
              </a:endParaRPr>
            </a:p>
          </p:txBody>
        </p:sp>
        <p:sp>
          <p:nvSpPr>
            <p:cNvPr id="352262" name="Text Box 6"/>
            <p:cNvSpPr txBox="1">
              <a:spLocks noChangeArrowheads="1"/>
            </p:cNvSpPr>
            <p:nvPr/>
          </p:nvSpPr>
          <p:spPr bwMode="auto">
            <a:xfrm>
              <a:off x="0" y="3424"/>
              <a:ext cx="5463" cy="44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37931725" indent="-37474525">
                <a:defRPr sz="900">
                  <a:solidFill>
                    <a:srgbClr val="FFA27C"/>
                  </a:solidFill>
                  <a:latin typeface="Arial" charset="0"/>
                  <a:ea typeface="ＭＳ Ｐゴシック" charset="0"/>
                </a:defRPr>
              </a:lvl2pPr>
              <a:lvl3pPr>
                <a:defRPr sz="900">
                  <a:solidFill>
                    <a:srgbClr val="FFA27C"/>
                  </a:solidFill>
                  <a:latin typeface="Arial" charset="0"/>
                  <a:ea typeface="ＭＳ Ｐゴシック" charset="0"/>
                </a:defRPr>
              </a:lvl3pPr>
              <a:lvl4pPr>
                <a:defRPr sz="900">
                  <a:solidFill>
                    <a:srgbClr val="FFA27C"/>
                  </a:solidFill>
                  <a:latin typeface="Arial" charset="0"/>
                  <a:ea typeface="ＭＳ Ｐゴシック" charset="0"/>
                </a:defRPr>
              </a:lvl4pPr>
              <a:lvl5pPr>
                <a:defRPr sz="900">
                  <a:solidFill>
                    <a:srgbClr val="FFA27C"/>
                  </a:solidFill>
                  <a:latin typeface="Arial" charset="0"/>
                  <a:ea typeface="ＭＳ Ｐゴシック" charset="0"/>
                </a:defRPr>
              </a:lvl5pPr>
              <a:lvl6pPr marL="457200" eaLnBrk="0" fontAlgn="base" hangingPunct="0">
                <a:spcBef>
                  <a:spcPct val="0"/>
                </a:spcBef>
                <a:spcAft>
                  <a:spcPct val="0"/>
                </a:spcAft>
                <a:defRPr sz="900">
                  <a:solidFill>
                    <a:srgbClr val="FFA27C"/>
                  </a:solidFill>
                  <a:latin typeface="Arial" charset="0"/>
                  <a:ea typeface="ＭＳ Ｐゴシック" charset="0"/>
                </a:defRPr>
              </a:lvl6pPr>
              <a:lvl7pPr marL="914400" eaLnBrk="0" fontAlgn="base" hangingPunct="0">
                <a:spcBef>
                  <a:spcPct val="0"/>
                </a:spcBef>
                <a:spcAft>
                  <a:spcPct val="0"/>
                </a:spcAft>
                <a:defRPr sz="900">
                  <a:solidFill>
                    <a:srgbClr val="FFA27C"/>
                  </a:solidFill>
                  <a:latin typeface="Arial" charset="0"/>
                  <a:ea typeface="ＭＳ Ｐゴシック" charset="0"/>
                </a:defRPr>
              </a:lvl7pPr>
              <a:lvl8pPr marL="1371600" eaLnBrk="0" fontAlgn="base" hangingPunct="0">
                <a:spcBef>
                  <a:spcPct val="0"/>
                </a:spcBef>
                <a:spcAft>
                  <a:spcPct val="0"/>
                </a:spcAft>
                <a:defRPr sz="900">
                  <a:solidFill>
                    <a:srgbClr val="FFA27C"/>
                  </a:solidFill>
                  <a:latin typeface="Arial" charset="0"/>
                  <a:ea typeface="ＭＳ Ｐゴシック" charset="0"/>
                </a:defRPr>
              </a:lvl8pPr>
              <a:lvl9pPr marL="1828800"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defRPr/>
              </a:pPr>
              <a:r>
                <a:rPr lang="en-US" altLang="ko-KR" sz="2000" i="1" dirty="0">
                  <a:solidFill>
                    <a:srgbClr val="FAFD00"/>
                  </a:solidFill>
                  <a:latin typeface="Times New Roman" charset="0"/>
                  <a:ea typeface="굴림" charset="0"/>
                  <a:cs typeface="굴림" charset="0"/>
                </a:rPr>
                <a:t>A Presentation of The Bible…Basically Ministries International Inc.</a:t>
              </a:r>
              <a:br>
                <a:rPr lang="en-US" altLang="ko-KR" sz="2000" i="1" dirty="0">
                  <a:solidFill>
                    <a:srgbClr val="FAFD00"/>
                  </a:solidFill>
                  <a:latin typeface="Times New Roman" charset="0"/>
                  <a:ea typeface="굴림" charset="0"/>
                  <a:cs typeface="굴림" charset="0"/>
                </a:rPr>
              </a:br>
              <a:r>
                <a:rPr lang="en-US" altLang="ko-KR" sz="2000" i="1" dirty="0">
                  <a:solidFill>
                    <a:srgbClr val="FAFD00"/>
                  </a:solidFill>
                  <a:latin typeface="Times New Roman" charset="0"/>
                  <a:ea typeface="굴림" charset="0"/>
                  <a:cs typeface="굴림" charset="0"/>
                </a:rPr>
                <a:t>Fort Worth, Texas</a:t>
              </a:r>
              <a:endParaRPr lang="en-US" altLang="ko-KR" sz="1800" dirty="0">
                <a:solidFill>
                  <a:srgbClr val="FAFD00"/>
                </a:solidFill>
                <a:latin typeface="Times New Roman" charset="0"/>
                <a:ea typeface="굴림" charset="0"/>
                <a:cs typeface="굴림" charset="0"/>
              </a:endParaRPr>
            </a:p>
          </p:txBody>
        </p:sp>
      </p:grpSp>
      <p:sp>
        <p:nvSpPr>
          <p:cNvPr id="16387" name="Text Box 8"/>
          <p:cNvSpPr txBox="1">
            <a:spLocks noChangeArrowheads="1"/>
          </p:cNvSpPr>
          <p:nvPr/>
        </p:nvSpPr>
        <p:spPr bwMode="auto">
          <a:xfrm>
            <a:off x="481013" y="654526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pPr>
            <a:r>
              <a:rPr lang="en-US" altLang="ko-KR">
                <a:solidFill>
                  <a:srgbClr val="FFFFFF"/>
                </a:solidFill>
                <a:ea typeface="굴림" charset="0"/>
                <a:cs typeface="굴림" charset="0"/>
              </a:rPr>
              <a:t>©2004 TBBMI</a:t>
            </a:r>
          </a:p>
        </p:txBody>
      </p:sp>
      <p:sp>
        <p:nvSpPr>
          <p:cNvPr id="16388" name="Rectangle 9"/>
          <p:cNvSpPr>
            <a:spLocks noChangeArrowheads="1"/>
          </p:cNvSpPr>
          <p:nvPr/>
        </p:nvSpPr>
        <p:spPr bwMode="auto">
          <a:xfrm>
            <a:off x="7626350" y="6526213"/>
            <a:ext cx="649288"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a:spcBef>
                <a:spcPct val="50000"/>
              </a:spcBef>
              <a:buClrTx/>
              <a:buSzTx/>
              <a:buFontTx/>
              <a:buNone/>
            </a:pPr>
            <a:r>
              <a:rPr lang="en-US" altLang="ko-KR" sz="1000">
                <a:solidFill>
                  <a:srgbClr val="FFFFFF"/>
                </a:solidFill>
                <a:ea typeface="굴림" charset="0"/>
                <a:cs typeface="굴림" charset="0"/>
              </a:rPr>
              <a:t>9.65.01.</a:t>
            </a:r>
          </a:p>
        </p:txBody>
      </p:sp>
      <p:sp>
        <p:nvSpPr>
          <p:cNvPr id="16389" name="Text Box 10"/>
          <p:cNvSpPr txBox="1">
            <a:spLocks noChangeArrowheads="1"/>
          </p:cNvSpPr>
          <p:nvPr/>
        </p:nvSpPr>
        <p:spPr bwMode="auto">
          <a:xfrm>
            <a:off x="8086725" y="6527800"/>
            <a:ext cx="3254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a:spcBef>
                <a:spcPct val="50000"/>
              </a:spcBef>
              <a:buClrTx/>
              <a:buSzTx/>
              <a:buFontTx/>
              <a:buNone/>
            </a:pPr>
            <a:r>
              <a:rPr lang="en-US" altLang="ko-KR" sz="1000">
                <a:solidFill>
                  <a:srgbClr val="FFFFFF"/>
                </a:solidFill>
                <a:ea typeface="굴림" charset="0"/>
                <a:cs typeface="굴림" charset="0"/>
              </a:rPr>
              <a:t>04</a:t>
            </a:r>
          </a:p>
        </p:txBody>
      </p:sp>
      <p:sp>
        <p:nvSpPr>
          <p:cNvPr id="16390" name="WordArt 11"/>
          <p:cNvSpPr>
            <a:spLocks noChangeArrowheads="1" noChangeShapeType="1" noTextEdit="1"/>
          </p:cNvSpPr>
          <p:nvPr/>
        </p:nvSpPr>
        <p:spPr bwMode="auto">
          <a:xfrm>
            <a:off x="222250" y="733425"/>
            <a:ext cx="8812213" cy="434657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SlantDown">
              <a:avLst>
                <a:gd name="adj" fmla="val 44444"/>
              </a:avLst>
            </a:prstTxWarp>
          </a:bodyPr>
          <a:lstStyle/>
          <a:p>
            <a:pPr algn="ctr" defTabSz="914400">
              <a:buClrTx/>
              <a:buSzTx/>
              <a:buFontTx/>
              <a:buNone/>
            </a:pPr>
            <a:r>
              <a:rPr lang="ja-JP" altLang="en-US" sz="3600" b="0" kern="10">
                <a:solidFill>
                  <a:srgbClr val="FFFF00"/>
                </a:solidFill>
                <a:effectLst>
                  <a:outerShdw blurRad="63500" dist="35921" dir="2700000" algn="ctr" rotWithShape="0">
                    <a:srgbClr val="000000"/>
                  </a:outerShdw>
                </a:effectLst>
                <a:latin typeface="Impact"/>
                <a:ea typeface="Impact"/>
                <a:cs typeface="Impact"/>
              </a:rPr>
              <a:t>バイブル　ベイシック　</a:t>
            </a:r>
            <a:endParaRPr lang="en-US" sz="3600" b="0" kern="10">
              <a:solidFill>
                <a:srgbClr val="FFFF00"/>
              </a:solidFill>
              <a:effectLst>
                <a:outerShdw blurRad="63500" dist="35921" dir="2700000" algn="ctr" rotWithShape="0">
                  <a:srgbClr val="000000"/>
                </a:outerShdw>
              </a:effectLst>
              <a:latin typeface="Impact"/>
              <a:ea typeface="Impact"/>
              <a:cs typeface="Impact"/>
            </a:endParaRPr>
          </a:p>
        </p:txBody>
      </p:sp>
      <p:sp>
        <p:nvSpPr>
          <p:cNvPr id="11" name="Rectangle 10"/>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a:spcBef>
                <a:spcPct val="20000"/>
              </a:spcBef>
              <a:buClr>
                <a:srgbClr val="FFCC00"/>
              </a:buClr>
              <a:buSzPct val="70000"/>
              <a:buFont typeface="Wingdings" charset="0"/>
              <a:buNone/>
              <a:defRPr/>
            </a:pPr>
            <a:r>
              <a:rPr lang="en-US" sz="2000" kern="0" dirty="0">
                <a:solidFill>
                  <a:srgbClr val="FFFFFF"/>
                </a:solidFill>
                <a:effectLst>
                  <a:outerShdw blurRad="38100" dist="38100" dir="2700000" algn="tl">
                    <a:srgbClr val="000000"/>
                  </a:outerShdw>
                </a:effectLst>
                <a:latin typeface="Arial"/>
                <a:cs typeface="Arial"/>
              </a:rPr>
              <a:t>Designed by Dr. John Fryman, Texas, USA • BibleBasically.org</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kern="0" dirty="0">
                <a:solidFill>
                  <a:srgbClr val="FFFFFF"/>
                </a:solidFill>
                <a:effectLst>
                  <a:outerShdw blurRad="38100" dist="38100" dir="2700000" algn="tl">
                    <a:srgbClr val="000000"/>
                  </a:outerShdw>
                </a:effectLst>
                <a:latin typeface="Arial"/>
                <a:cs typeface="Arial"/>
              </a:rPr>
            </a:br>
            <a:r>
              <a:rPr lang="en-US" sz="2000"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10367504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22" name="Rectangle 2"/>
          <p:cNvSpPr>
            <a:spLocks noChangeArrowheads="1"/>
          </p:cNvSpPr>
          <p:nvPr/>
        </p:nvSpPr>
        <p:spPr bwMode="auto">
          <a:xfrm>
            <a:off x="0" y="0"/>
            <a:ext cx="9144000" cy="6858000"/>
          </a:xfrm>
          <a:prstGeom prst="rect">
            <a:avLst/>
          </a:prstGeom>
          <a:solidFill>
            <a:schemeClr val="bg2"/>
          </a:solidFill>
          <a:ln w="12700">
            <a:noFill/>
            <a:miter lim="800000"/>
            <a:headEnd/>
            <a:tailEnd/>
          </a:ln>
          <a:effectLst/>
        </p:spPr>
        <p:txBody>
          <a:bodyPr wrap="none" anchor="ctr"/>
          <a:lstStyle/>
          <a:p>
            <a:pPr algn="ctr" defTabSz="914400">
              <a:buClrTx/>
              <a:buSzTx/>
              <a:buFontTx/>
              <a:buNone/>
              <a:defRPr/>
            </a:pPr>
            <a:endParaRPr lang="en-US" sz="2800" b="0" i="1">
              <a:solidFill>
                <a:srgbClr val="FFFFFF"/>
              </a:solidFill>
              <a:effectLst>
                <a:outerShdw blurRad="38100" dist="38100" dir="2700000" algn="tl">
                  <a:srgbClr val="000000">
                    <a:alpha val="43137"/>
                  </a:srgbClr>
                </a:outerShdw>
              </a:effectLst>
              <a:latin typeface="Comic Sans MS" pitchFamily="-107" charset="0"/>
            </a:endParaRPr>
          </a:p>
        </p:txBody>
      </p:sp>
      <p:sp>
        <p:nvSpPr>
          <p:cNvPr id="178178" name="Text Box 13"/>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i="1">
                <a:solidFill>
                  <a:schemeClr val="hlink"/>
                </a:solidFill>
                <a:latin typeface="Comic Sans MS" charset="0"/>
                <a:ea typeface="ＭＳ Ｐゴシック" charset="0"/>
                <a:cs typeface="ＭＳ Ｐゴシック" charset="0"/>
              </a:defRPr>
            </a:lvl1pPr>
            <a:lvl2pPr marL="742950" indent="-285750">
              <a:defRPr sz="2800" i="1">
                <a:solidFill>
                  <a:schemeClr val="hlink"/>
                </a:solidFill>
                <a:latin typeface="Comic Sans MS" charset="0"/>
                <a:ea typeface="ＭＳ Ｐゴシック" charset="0"/>
              </a:defRPr>
            </a:lvl2pPr>
            <a:lvl3pPr marL="1143000" indent="-228600">
              <a:defRPr sz="2800" i="1">
                <a:solidFill>
                  <a:schemeClr val="hlink"/>
                </a:solidFill>
                <a:latin typeface="Comic Sans MS" charset="0"/>
                <a:ea typeface="ＭＳ Ｐゴシック" charset="0"/>
              </a:defRPr>
            </a:lvl3pPr>
            <a:lvl4pPr marL="1600200" indent="-228600">
              <a:defRPr sz="2800" i="1">
                <a:solidFill>
                  <a:schemeClr val="hlink"/>
                </a:solidFill>
                <a:latin typeface="Comic Sans MS" charset="0"/>
                <a:ea typeface="ＭＳ Ｐゴシック" charset="0"/>
              </a:defRPr>
            </a:lvl4pPr>
            <a:lvl5pPr marL="2057400" indent="-228600">
              <a:defRPr sz="2800" i="1">
                <a:solidFill>
                  <a:schemeClr val="hlink"/>
                </a:solidFill>
                <a:latin typeface="Comic Sans MS" charset="0"/>
                <a:ea typeface="ＭＳ Ｐゴシック" charset="0"/>
              </a:defRPr>
            </a:lvl5pPr>
            <a:lvl6pPr marL="2514600" indent="-228600" algn="ctr" eaLnBrk="0" fontAlgn="base" hangingPunct="0">
              <a:spcBef>
                <a:spcPct val="0"/>
              </a:spcBef>
              <a:spcAft>
                <a:spcPct val="0"/>
              </a:spcAft>
              <a:defRPr sz="2800" i="1">
                <a:solidFill>
                  <a:schemeClr val="hlink"/>
                </a:solidFill>
                <a:latin typeface="Comic Sans MS" charset="0"/>
                <a:ea typeface="ＭＳ Ｐゴシック" charset="0"/>
              </a:defRPr>
            </a:lvl6pPr>
            <a:lvl7pPr marL="2971800" indent="-228600" algn="ctr" eaLnBrk="0" fontAlgn="base" hangingPunct="0">
              <a:spcBef>
                <a:spcPct val="0"/>
              </a:spcBef>
              <a:spcAft>
                <a:spcPct val="0"/>
              </a:spcAft>
              <a:defRPr sz="2800" i="1">
                <a:solidFill>
                  <a:schemeClr val="hlink"/>
                </a:solidFill>
                <a:latin typeface="Comic Sans MS" charset="0"/>
                <a:ea typeface="ＭＳ Ｐゴシック" charset="0"/>
              </a:defRPr>
            </a:lvl7pPr>
            <a:lvl8pPr marL="3429000" indent="-228600" algn="ctr" eaLnBrk="0" fontAlgn="base" hangingPunct="0">
              <a:spcBef>
                <a:spcPct val="0"/>
              </a:spcBef>
              <a:spcAft>
                <a:spcPct val="0"/>
              </a:spcAft>
              <a:defRPr sz="2800" i="1">
                <a:solidFill>
                  <a:schemeClr val="hlink"/>
                </a:solidFill>
                <a:latin typeface="Comic Sans MS" charset="0"/>
                <a:ea typeface="ＭＳ Ｐゴシック" charset="0"/>
              </a:defRPr>
            </a:lvl8pPr>
            <a:lvl9pPr marL="3886200" indent="-228600" algn="ctr" eaLnBrk="0" fontAlgn="base" hangingPunct="0">
              <a:spcBef>
                <a:spcPct val="0"/>
              </a:spcBef>
              <a:spcAft>
                <a:spcPct val="0"/>
              </a:spcAft>
              <a:defRPr sz="2800" i="1">
                <a:solidFill>
                  <a:schemeClr val="hlink"/>
                </a:solidFill>
                <a:latin typeface="Comic Sans MS" charset="0"/>
                <a:ea typeface="ＭＳ Ｐゴシック" charset="0"/>
              </a:defRPr>
            </a:lvl9pPr>
          </a:lstStyle>
          <a:p>
            <a:pPr algn="ctr" defTabSz="914400">
              <a:spcBef>
                <a:spcPct val="50000"/>
              </a:spcBef>
              <a:buClrTx/>
              <a:buSzTx/>
              <a:buFontTx/>
              <a:buNone/>
            </a:pPr>
            <a:r>
              <a:rPr lang="en-US" altLang="ja-JP" sz="900" i="0">
                <a:solidFill>
                  <a:srgbClr val="FFFFFF"/>
                </a:solidFill>
                <a:latin typeface="Arial" charset="0"/>
              </a:rPr>
              <a:t>©2006 TBBMI</a:t>
            </a:r>
          </a:p>
        </p:txBody>
      </p:sp>
      <p:sp>
        <p:nvSpPr>
          <p:cNvPr id="235534" name="Rectangle 14"/>
          <p:cNvSpPr>
            <a:spLocks noChangeArrowheads="1"/>
          </p:cNvSpPr>
          <p:nvPr/>
        </p:nvSpPr>
        <p:spPr bwMode="auto">
          <a:xfrm>
            <a:off x="7618413" y="6526213"/>
            <a:ext cx="661987"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altLang="ja-JP" sz="1000">
                <a:solidFill>
                  <a:srgbClr val="FFFFFF"/>
                </a:solidFill>
                <a:effectLst>
                  <a:outerShdw blurRad="38100" dist="38100" dir="2700000" algn="tl">
                    <a:srgbClr val="000000"/>
                  </a:outerShdw>
                </a:effectLst>
                <a:latin typeface="Comic Sans MS" charset="0"/>
              </a:rPr>
              <a:t>9.6.02.</a:t>
            </a:r>
          </a:p>
        </p:txBody>
      </p:sp>
      <p:sp>
        <p:nvSpPr>
          <p:cNvPr id="235535" name="Rectangle 15"/>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defTabSz="914400">
              <a:buClrTx/>
              <a:buSzTx/>
              <a:buFontTx/>
              <a:buNone/>
              <a:defRPr/>
            </a:pPr>
            <a:r>
              <a:rPr lang="en-US" altLang="ja-JP" sz="1000">
                <a:solidFill>
                  <a:srgbClr val="FFFFFF"/>
                </a:solidFill>
                <a:effectLst>
                  <a:outerShdw blurRad="38100" dist="38100" dir="2700000" algn="tl">
                    <a:srgbClr val="000000"/>
                  </a:outerShdw>
                </a:effectLst>
                <a:latin typeface="Comic Sans MS" charset="0"/>
              </a:rPr>
              <a:t>85</a:t>
            </a:r>
          </a:p>
        </p:txBody>
      </p:sp>
    </p:spTree>
    <p:extLst>
      <p:ext uri="{BB962C8B-B14F-4D97-AF65-F5344CB8AC3E}">
        <p14:creationId xmlns:p14="http://schemas.microsoft.com/office/powerpoint/2010/main" val="276404330"/>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ja-JP" altLang="en-US" sz="2400" b="1" dirty="0">
                <a:solidFill>
                  <a:srgbClr val="FFFFFF"/>
                </a:solidFill>
                <a:latin typeface="Arial" charset="0"/>
                <a:ea typeface="ＭＳ Ｐゴシック" charset="0"/>
              </a:rPr>
              <a:t>バイブル　ベイシック　</a:t>
            </a:r>
            <a:r>
              <a:rPr lang="en-US" altLang="ja-JP"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buClrTx/>
              <a:buSzTx/>
              <a:buFontTx/>
              <a:buNone/>
            </a:pPr>
            <a:r>
              <a:rPr lang="ja-JP" altLang="en-US" sz="3200">
                <a:solidFill>
                  <a:srgbClr val="FFFFFF"/>
                </a:solidFill>
                <a:latin typeface="Arial" charset="0"/>
                <a:cs typeface="Arial" charset="0"/>
              </a:rPr>
              <a:t>無料でダウンロードどうぞ</a:t>
            </a:r>
            <a:endParaRPr lang="en-US" sz="320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91881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sp>
        <p:nvSpPr>
          <p:cNvPr id="4097" name="Rectangle 1"/>
          <p:cNvSpPr>
            <a:spLocks noChangeArrowheads="1"/>
          </p:cNvSpPr>
          <p:nvPr/>
        </p:nvSpPr>
        <p:spPr bwMode="auto">
          <a:xfrm>
            <a:off x="0" y="0"/>
            <a:ext cx="9144000" cy="6858000"/>
          </a:xfrm>
          <a:prstGeom prst="rect">
            <a:avLst/>
          </a:prstGeom>
          <a:gradFill rotWithShape="0">
            <a:gsLst>
              <a:gs pos="0">
                <a:srgbClr val="000000"/>
              </a:gs>
              <a:gs pos="50000">
                <a:srgbClr val="790015"/>
              </a:gs>
              <a:gs pos="100000">
                <a:srgbClr val="000000"/>
              </a:gs>
            </a:gsLst>
            <a:lin ang="5400000" scaled="1"/>
          </a:gra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8" name="Rectangle 2"/>
          <p:cNvSpPr>
            <a:spLocks noChangeArrowheads="1"/>
          </p:cNvSpPr>
          <p:nvPr/>
        </p:nvSpPr>
        <p:spPr bwMode="auto">
          <a:xfrm>
            <a:off x="0" y="0"/>
            <a:ext cx="9144000" cy="6858000"/>
          </a:xfrm>
          <a:prstGeom prst="rect">
            <a:avLst/>
          </a:prstGeom>
          <a:gradFill rotWithShape="0">
            <a:gsLst>
              <a:gs pos="0">
                <a:srgbClr val="000000"/>
              </a:gs>
              <a:gs pos="50000">
                <a:srgbClr val="790015"/>
              </a:gs>
              <a:gs pos="100000">
                <a:srgbClr val="000000"/>
              </a:gs>
            </a:gsLst>
            <a:lin ang="5400000" scaled="1"/>
          </a:gra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099" name="Rectangle 3"/>
          <p:cNvSpPr>
            <a:spLocks noChangeArrowheads="1"/>
          </p:cNvSpPr>
          <p:nvPr/>
        </p:nvSpPr>
        <p:spPr bwMode="auto">
          <a:xfrm>
            <a:off x="-1047750" y="1225550"/>
            <a:ext cx="7870825" cy="56403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0" name="Text Box 4"/>
          <p:cNvSpPr txBox="1">
            <a:spLocks noChangeArrowheads="1"/>
          </p:cNvSpPr>
          <p:nvPr/>
        </p:nvSpPr>
        <p:spPr bwMode="auto">
          <a:xfrm>
            <a:off x="8199438" y="653097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625"/>
              </a:spcBef>
              <a:buClrTx/>
              <a:buFontTx/>
              <a:buNone/>
              <a:defRPr/>
            </a:pPr>
            <a:r>
              <a:rPr lang="en-US" sz="1000" b="0">
                <a:solidFill>
                  <a:srgbClr val="FFFFFF"/>
                </a:solidFill>
                <a:latin typeface="Comic Sans MS" charset="0"/>
                <a:cs typeface="Comic Sans MS" charset="0"/>
              </a:rPr>
              <a:t>02</a:t>
            </a:r>
          </a:p>
        </p:txBody>
      </p:sp>
      <p:sp>
        <p:nvSpPr>
          <p:cNvPr id="4101" name="Text Box 5"/>
          <p:cNvSpPr txBox="1">
            <a:spLocks noChangeArrowheads="1"/>
          </p:cNvSpPr>
          <p:nvPr/>
        </p:nvSpPr>
        <p:spPr bwMode="auto">
          <a:xfrm>
            <a:off x="479425" y="6543675"/>
            <a:ext cx="914400" cy="231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563"/>
              </a:spcBef>
              <a:buClrTx/>
              <a:buFontTx/>
              <a:buNone/>
              <a:defRPr/>
            </a:pPr>
            <a:r>
              <a:rPr lang="en-US" sz="900" b="0">
                <a:solidFill>
                  <a:srgbClr val="FFFFFF"/>
                </a:solidFill>
              </a:rPr>
              <a:t>©2006 TBBMI</a:t>
            </a:r>
          </a:p>
        </p:txBody>
      </p:sp>
      <p:sp>
        <p:nvSpPr>
          <p:cNvPr id="4102" name="Rectangle 6"/>
          <p:cNvSpPr>
            <a:spLocks noChangeArrowheads="1"/>
          </p:cNvSpPr>
          <p:nvPr/>
        </p:nvSpPr>
        <p:spPr bwMode="auto">
          <a:xfrm>
            <a:off x="-1082675" y="1217613"/>
            <a:ext cx="7870825" cy="56403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4103" name="Rectangle 7"/>
          <p:cNvSpPr>
            <a:spLocks noChangeArrowheads="1"/>
          </p:cNvSpPr>
          <p:nvPr/>
        </p:nvSpPr>
        <p:spPr bwMode="auto">
          <a:xfrm>
            <a:off x="692150" y="622300"/>
            <a:ext cx="8086725" cy="5915025"/>
          </a:xfrm>
          <a:prstGeom prst="rect">
            <a:avLst/>
          </a:pr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104"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05" name="Rectangle 9"/>
          <p:cNvSpPr>
            <a:spLocks noChangeArrowheads="1"/>
          </p:cNvSpPr>
          <p:nvPr/>
        </p:nvSpPr>
        <p:spPr bwMode="auto">
          <a:xfrm>
            <a:off x="596900" y="615950"/>
            <a:ext cx="7870825" cy="5640388"/>
          </a:xfrm>
          <a:prstGeom prst="rect">
            <a:avLst/>
          </a:prstGeom>
          <a:noFill/>
          <a:ln w="19044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pic>
        <p:nvPicPr>
          <p:cNvPr id="4106"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ffectLst/>
          <a:extLst>
            <a:ext uri="{909E8E84-426E-40dd-AFC4-6F175D3DCCD1}">
              <a14:hiddenFill xmlns="" xmlns:a14="http://schemas.microsoft.com/office/drawing/2010/main">
                <a:blipFill dpi="0" rotWithShape="0">
                  <a:blip/>
                  <a:srcRect t="1364"/>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4107" name="Picture 1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ffectLst/>
          <a:extLst>
            <a:ext uri="{909E8E84-426E-40dd-AFC4-6F175D3DCCD1}">
              <a14:hiddenFill xmlns="" xmlns:a14="http://schemas.microsoft.com/office/drawing/2010/main">
                <a:blipFill dpi="0" rotWithShape="0">
                  <a:blip/>
                  <a:srcRect b="2443"/>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08" name="Rectangle 12"/>
          <p:cNvSpPr>
            <a:spLocks noChangeArrowheads="1"/>
          </p:cNvSpPr>
          <p:nvPr/>
        </p:nvSpPr>
        <p:spPr bwMode="auto">
          <a:xfrm>
            <a:off x="665163" y="649288"/>
            <a:ext cx="7758112" cy="5581650"/>
          </a:xfrm>
          <a:prstGeom prst="rect">
            <a:avLst/>
          </a:prstGeom>
          <a:solidFill>
            <a:srgbClr val="080808">
              <a:alpha val="50000"/>
            </a:srgbClr>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4109" name="Group 13"/>
          <p:cNvGrpSpPr>
            <a:grpSpLocks/>
          </p:cNvGrpSpPr>
          <p:nvPr/>
        </p:nvGrpSpPr>
        <p:grpSpPr bwMode="auto">
          <a:xfrm>
            <a:off x="1046163" y="1903413"/>
            <a:ext cx="7046912" cy="1920875"/>
            <a:chOff x="659" y="1199"/>
            <a:chExt cx="4439" cy="1210"/>
          </a:xfrm>
        </p:grpSpPr>
        <p:sp>
          <p:nvSpPr>
            <p:cNvPr id="4110" name="Text Box 14"/>
            <p:cNvSpPr txBox="1">
              <a:spLocks noChangeArrowheads="1"/>
            </p:cNvSpPr>
            <p:nvPr/>
          </p:nvSpPr>
          <p:spPr bwMode="auto">
            <a:xfrm>
              <a:off x="659" y="1199"/>
              <a:ext cx="4439" cy="12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3750"/>
                </a:spcBef>
                <a:buClrTx/>
                <a:buFontTx/>
                <a:buNone/>
                <a:defRPr/>
              </a:pPr>
              <a:r>
                <a:rPr lang="ja-JP" sz="6000" b="0" i="1">
                  <a:solidFill>
                    <a:srgbClr val="FFFC1E"/>
                  </a:solidFill>
                </a:rPr>
                <a:t>バイブル </a:t>
              </a:r>
              <a:br>
                <a:rPr lang="en-US" sz="6000" b="0" i="1">
                  <a:solidFill>
                    <a:srgbClr val="FFFC1E"/>
                  </a:solidFill>
                </a:rPr>
              </a:br>
              <a:r>
                <a:rPr lang="ja-JP" sz="6000" b="0" i="1">
                  <a:solidFill>
                    <a:srgbClr val="FFFC1E"/>
                  </a:solidFill>
                </a:rPr>
                <a:t>ベイシック</a:t>
              </a:r>
            </a:p>
          </p:txBody>
        </p:sp>
        <p:sp>
          <p:nvSpPr>
            <p:cNvPr id="4111" name="Text Box 15"/>
            <p:cNvSpPr txBox="1">
              <a:spLocks noChangeArrowheads="1"/>
            </p:cNvSpPr>
            <p:nvPr/>
          </p:nvSpPr>
          <p:spPr bwMode="auto">
            <a:xfrm>
              <a:off x="4059" y="1843"/>
              <a:ext cx="231" cy="2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i="1">
                  <a:solidFill>
                    <a:srgbClr val="FFFC1E"/>
                  </a:solidFill>
                </a:rPr>
                <a:t>®</a:t>
              </a:r>
            </a:p>
          </p:txBody>
        </p:sp>
      </p:grpSp>
      <p:sp>
        <p:nvSpPr>
          <p:cNvPr id="4112" name="Text Box 16"/>
          <p:cNvSpPr txBox="1">
            <a:spLocks noChangeArrowheads="1"/>
          </p:cNvSpPr>
          <p:nvPr/>
        </p:nvSpPr>
        <p:spPr bwMode="auto">
          <a:xfrm>
            <a:off x="541338" y="1263650"/>
            <a:ext cx="8061325" cy="490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625"/>
              </a:spcBef>
              <a:buClrTx/>
              <a:buFontTx/>
              <a:buNone/>
              <a:defRPr/>
            </a:pPr>
            <a:r>
              <a:rPr lang="en-US" sz="2600" b="0" i="1">
                <a:solidFill>
                  <a:srgbClr val="FFFFFF"/>
                </a:solidFill>
                <a:effectLst>
                  <a:outerShdw blurRad="38100" dist="38100" dir="2700000" algn="tl">
                    <a:srgbClr val="000000"/>
                  </a:outerShdw>
                </a:effectLst>
                <a:latin typeface="Comic Sans MS" charset="0"/>
              </a:rPr>
              <a:t>(</a:t>
            </a:r>
            <a:r>
              <a:rPr lang="ja-JP" sz="2600" b="0" i="1">
                <a:solidFill>
                  <a:srgbClr val="FFFFFF"/>
                </a:solidFill>
                <a:effectLst>
                  <a:outerShdw blurRad="38100" dist="38100" dir="2700000" algn="tl">
                    <a:srgbClr val="000000"/>
                  </a:outerShdw>
                </a:effectLst>
                <a:latin typeface="Comic Sans MS" charset="0"/>
              </a:rPr>
              <a:t>では、全体は</a:t>
            </a:r>
            <a:r>
              <a:rPr lang="en-US" sz="2600" b="0" i="1">
                <a:solidFill>
                  <a:srgbClr val="FFFFFF"/>
                </a:solidFill>
                <a:effectLst>
                  <a:outerShdw blurRad="38100" dist="38100" dir="2700000" algn="tl">
                    <a:srgbClr val="000000"/>
                  </a:outerShdw>
                </a:effectLst>
                <a:latin typeface="Comic Sans MS" charset="0"/>
              </a:rPr>
              <a:t>?)</a:t>
            </a:r>
          </a:p>
        </p:txBody>
      </p:sp>
      <p:grpSp>
        <p:nvGrpSpPr>
          <p:cNvPr id="4113" name="Group 17"/>
          <p:cNvGrpSpPr>
            <a:grpSpLocks/>
          </p:cNvGrpSpPr>
          <p:nvPr/>
        </p:nvGrpSpPr>
        <p:grpSpPr bwMode="auto">
          <a:xfrm>
            <a:off x="1060450" y="3867150"/>
            <a:ext cx="7019925" cy="1833563"/>
            <a:chOff x="668" y="2436"/>
            <a:chExt cx="4422" cy="1155"/>
          </a:xfrm>
        </p:grpSpPr>
        <p:sp>
          <p:nvSpPr>
            <p:cNvPr id="4114" name="Text Box 18"/>
            <p:cNvSpPr txBox="1">
              <a:spLocks noChangeArrowheads="1"/>
            </p:cNvSpPr>
            <p:nvPr/>
          </p:nvSpPr>
          <p:spPr bwMode="auto">
            <a:xfrm>
              <a:off x="1249" y="2436"/>
              <a:ext cx="3295" cy="36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2000"/>
                </a:spcBef>
                <a:buClrTx/>
                <a:buFontTx/>
                <a:buNone/>
                <a:defRPr/>
              </a:pPr>
              <a:r>
                <a:rPr lang="ja-JP" sz="3200" b="0">
                  <a:solidFill>
                    <a:srgbClr val="FFFFFF"/>
                  </a:solidFill>
                  <a:effectLst>
                    <a:outerShdw blurRad="38100" dist="38100" dir="2700000" algn="tl">
                      <a:srgbClr val="000000"/>
                    </a:outerShdw>
                  </a:effectLst>
                </a:rPr>
                <a:t>パート　４</a:t>
              </a:r>
            </a:p>
          </p:txBody>
        </p:sp>
        <p:sp>
          <p:nvSpPr>
            <p:cNvPr id="4115" name="Text Box 19"/>
            <p:cNvSpPr txBox="1">
              <a:spLocks noChangeArrowheads="1"/>
            </p:cNvSpPr>
            <p:nvPr/>
          </p:nvSpPr>
          <p:spPr bwMode="auto">
            <a:xfrm>
              <a:off x="668" y="2765"/>
              <a:ext cx="4422" cy="82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2500"/>
                </a:spcBef>
                <a:buClrTx/>
                <a:buFontTx/>
                <a:buNone/>
                <a:defRPr/>
              </a:pPr>
              <a:r>
                <a:rPr lang="ja-JP" sz="4000" b="0" i="1">
                  <a:solidFill>
                    <a:srgbClr val="00CC66"/>
                  </a:solidFill>
                  <a:effectLst>
                    <a:outerShdw blurRad="38100" dist="38100" dir="2700000" algn="tl">
                      <a:srgbClr val="000000"/>
                    </a:outerShdw>
                  </a:effectLst>
                </a:rPr>
                <a:t>聖書のストーリー：</a:t>
              </a:r>
              <a:br>
                <a:rPr lang="en-US" sz="4000" b="0" i="1">
                  <a:solidFill>
                    <a:srgbClr val="00CC66"/>
                  </a:solidFill>
                  <a:effectLst>
                    <a:outerShdw blurRad="38100" dist="38100" dir="2700000" algn="tl">
                      <a:srgbClr val="000000"/>
                    </a:outerShdw>
                  </a:effectLst>
                </a:rPr>
              </a:br>
              <a:r>
                <a:rPr lang="ja-JP" sz="4000" b="0" i="1">
                  <a:solidFill>
                    <a:srgbClr val="00CC66"/>
                  </a:solidFill>
                  <a:effectLst>
                    <a:outerShdw blurRad="38100" dist="38100" dir="2700000" algn="tl">
                      <a:srgbClr val="000000"/>
                    </a:outerShdw>
                  </a:effectLst>
                </a:rPr>
                <a:t>クイックレビュー</a:t>
              </a:r>
            </a:p>
          </p:txBody>
        </p:sp>
      </p:grpSp>
      <p:sp>
        <p:nvSpPr>
          <p:cNvPr id="4116" name="Rectangle 20"/>
          <p:cNvSpPr>
            <a:spLocks noChangeArrowheads="1"/>
          </p:cNvSpPr>
          <p:nvPr/>
        </p:nvSpPr>
        <p:spPr bwMode="auto">
          <a:xfrm>
            <a:off x="7558088" y="6529388"/>
            <a:ext cx="814387" cy="246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latin typeface="Comic Sans MS" charset="0"/>
                <a:cs typeface="Comic Sans MS" charset="0"/>
              </a:rPr>
              <a:t>9.7.04SL.</a:t>
            </a:r>
          </a:p>
        </p:txBody>
      </p:sp>
      <p:sp>
        <p:nvSpPr>
          <p:cNvPr id="4117" name="Text Box 21"/>
          <p:cNvSpPr txBox="1">
            <a:spLocks noChangeArrowheads="1"/>
          </p:cNvSpPr>
          <p:nvPr/>
        </p:nvSpPr>
        <p:spPr bwMode="auto">
          <a:xfrm>
            <a:off x="1409700" y="5881688"/>
            <a:ext cx="6323013"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ja-JP" b="0">
                <a:solidFill>
                  <a:srgbClr val="FFFFFF"/>
                </a:solidFill>
              </a:rPr>
              <a:t>パワーポイントスライド版</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4107"/>
                                        </p:tgtEl>
                                        <p:attrNameLst>
                                          <p:attrName>style.visibility</p:attrName>
                                        </p:attrNameLst>
                                      </p:cBhvr>
                                      <p:to>
                                        <p:strVal val="visible"/>
                                      </p:to>
                                    </p:set>
                                    <p:animEffect transition="in" filter="fade">
                                      <p:cBhvr additive="repl">
                                        <p:cTn id="7" dur="1000"/>
                                        <p:tgtEl>
                                          <p:spTgt spid="4107"/>
                                        </p:tgtEl>
                                      </p:cBhvr>
                                    </p:animEffect>
                                  </p:childTnLst>
                                </p:cTn>
                              </p:par>
                            </p:childTnLst>
                          </p:cTn>
                        </p:par>
                        <p:par>
                          <p:cTn id="8" fill="hold" nodeType="afterGroup">
                            <p:stCondLst>
                              <p:cond delay="1000"/>
                            </p:stCondLst>
                            <p:childTnLst>
                              <p:par>
                                <p:cTn id="9" presetID="10" presetClass="entr" fill="hold" grpId="0" nodeType="afterEffect">
                                  <p:stCondLst>
                                    <p:cond delay="0"/>
                                  </p:stCondLst>
                                  <p:childTnLst>
                                    <p:set>
                                      <p:cBhvr additive="repl">
                                        <p:cTn id="10" dur="1" fill="hold">
                                          <p:stCondLst>
                                            <p:cond delay="0"/>
                                          </p:stCondLst>
                                        </p:cTn>
                                        <p:tgtEl>
                                          <p:spTgt spid="4108"/>
                                        </p:tgtEl>
                                        <p:attrNameLst>
                                          <p:attrName>style.visibility</p:attrName>
                                        </p:attrNameLst>
                                      </p:cBhvr>
                                      <p:to>
                                        <p:strVal val="visible"/>
                                      </p:to>
                                    </p:set>
                                    <p:animEffect transition="in" filter="fade">
                                      <p:cBhvr additive="repl">
                                        <p:cTn id="11" dur="1000"/>
                                        <p:tgtEl>
                                          <p:spTgt spid="410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additive="repl">
                                        <p:cTn id="14" dur="1" fill="hold">
                                          <p:stCondLst>
                                            <p:cond delay="0"/>
                                          </p:stCondLst>
                                        </p:cTn>
                                        <p:tgtEl>
                                          <p:spTgt spid="4109"/>
                                        </p:tgtEl>
                                        <p:attrNameLst>
                                          <p:attrName>style.visibility</p:attrName>
                                        </p:attrNameLst>
                                      </p:cBhvr>
                                      <p:to>
                                        <p:strVal val="visible"/>
                                      </p:to>
                                    </p:set>
                                    <p:anim calcmode="lin" valueType="num">
                                      <p:cBhvr additive="repl">
                                        <p:cTn id="15" dur="500" fill="hold"/>
                                        <p:tgtEl>
                                          <p:spTgt spid="4109"/>
                                        </p:tgtEl>
                                        <p:attrNameLst>
                                          <p:attrName>ppt_w</p:attrName>
                                        </p:attrNameLst>
                                      </p:cBhvr>
                                      <p:tavLst>
                                        <p:tav tm="100000">
                                          <p:val>
                                            <p:strVal val="0"/>
                                          </p:val>
                                        </p:tav>
                                        <p:tav>
                                          <p:val>
                                            <p:strVal val="#ppt_w"/>
                                          </p:val>
                                        </p:tav>
                                      </p:tavLst>
                                    </p:anim>
                                    <p:anim calcmode="lin" valueType="num">
                                      <p:cBhvr additive="repl">
                                        <p:cTn id="16" dur="500" fill="hold"/>
                                        <p:tgtEl>
                                          <p:spTgt spid="4109"/>
                                        </p:tgtEl>
                                        <p:attrNameLst>
                                          <p:attrName>ppt_h</p:attrName>
                                        </p:attrNameLst>
                                      </p:cBhvr>
                                      <p:tavLst>
                                        <p:tav tm="100000">
                                          <p:val>
                                            <p:strVal val="0"/>
                                          </p:val>
                                        </p:tav>
                                        <p:tav>
                                          <p:val>
                                            <p:strVal val="#ppt_h"/>
                                          </p:val>
                                        </p:tav>
                                      </p:tavLst>
                                    </p:anim>
                                  </p:childTnLst>
                                </p:cTn>
                              </p:par>
                            </p:childTnLst>
                          </p:cTn>
                        </p:par>
                        <p:par>
                          <p:cTn id="17" fill="hold" nodeType="afterGroup">
                            <p:stCondLst>
                              <p:cond delay="2500"/>
                            </p:stCondLst>
                            <p:childTnLst>
                              <p:par>
                                <p:cTn id="18" presetID="10" presetClass="entr" fill="hold" nodeType="afterEffect">
                                  <p:stCondLst>
                                    <p:cond delay="0"/>
                                  </p:stCondLst>
                                  <p:childTnLst>
                                    <p:set>
                                      <p:cBhvr additive="repl">
                                        <p:cTn id="19" dur="1" fill="hold">
                                          <p:stCondLst>
                                            <p:cond delay="0"/>
                                          </p:stCondLst>
                                        </p:cTn>
                                        <p:tgtEl>
                                          <p:spTgt spid="4113"/>
                                        </p:tgtEl>
                                        <p:attrNameLst>
                                          <p:attrName>style.visibility</p:attrName>
                                        </p:attrNameLst>
                                      </p:cBhvr>
                                      <p:to>
                                        <p:strVal val="visible"/>
                                      </p:to>
                                    </p:set>
                                    <p:animEffect transition="in" filter="fade">
                                      <p:cBhvr additive="repl">
                                        <p:cTn id="20" dur="2000"/>
                                        <p:tgtEl>
                                          <p:spTgt spid="4113"/>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additive="repl">
                                        <p:cTn id="23" dur="1" fill="hold">
                                          <p:stCondLst>
                                            <p:cond delay="0"/>
                                          </p:stCondLst>
                                        </p:cTn>
                                        <p:tgtEl>
                                          <p:spTgt spid="4112"/>
                                        </p:tgtEl>
                                        <p:attrNameLst>
                                          <p:attrName>style.visibility</p:attrName>
                                        </p:attrNameLst>
                                      </p:cBhvr>
                                      <p:to>
                                        <p:strVal val="visible"/>
                                      </p:to>
                                    </p:set>
                                    <p:animEffect transition="in" filter="wipe(left)">
                                      <p:cBhvr additive="repl">
                                        <p:cTn id="24" dur="2000"/>
                                        <p:tgtEl>
                                          <p:spTgt spid="4112"/>
                                        </p:tgtEl>
                                      </p:cBhvr>
                                    </p:animEffect>
                                  </p:childTnLst>
                                </p:cTn>
                              </p:par>
                            </p:childTnLst>
                          </p:cTn>
                        </p:par>
                        <p:par>
                          <p:cTn id="25" fill="hold" nodeType="afterGroup">
                            <p:stCondLst>
                              <p:cond delay="6500"/>
                            </p:stCondLst>
                            <p:childTnLst>
                              <p:par>
                                <p:cTn id="26" presetID="10" presetClass="entr" fill="hold" nodeType="afterEffect">
                                  <p:stCondLst>
                                    <p:cond delay="0"/>
                                  </p:stCondLst>
                                  <p:childTnLst>
                                    <p:set>
                                      <p:cBhvr additive="repl">
                                        <p:cTn id="27" dur="1" fill="hold">
                                          <p:stCondLst>
                                            <p:cond delay="0"/>
                                          </p:stCondLst>
                                        </p:cTn>
                                        <p:tgtEl>
                                          <p:spTgt spid="4117"/>
                                        </p:tgtEl>
                                        <p:attrNameLst>
                                          <p:attrName>style.visibility</p:attrName>
                                        </p:attrNameLst>
                                      </p:cBhvr>
                                      <p:to>
                                        <p:strVal val="visible"/>
                                      </p:to>
                                    </p:set>
                                    <p:animEffect transition="in" filter="fade">
                                      <p:cBhvr additive="repl">
                                        <p:cTn id="28" dur="1000"/>
                                        <p:tgtEl>
                                          <p:spTgt spid="4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122" name="Picture 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123" name="Picture 3"/>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124" name="Picture 4"/>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125" name="Picture 5"/>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nvGrpSpPr>
          <p:cNvPr id="5126" name="Group 6"/>
          <p:cNvGrpSpPr>
            <a:grpSpLocks/>
          </p:cNvGrpSpPr>
          <p:nvPr/>
        </p:nvGrpSpPr>
        <p:grpSpPr bwMode="auto">
          <a:xfrm>
            <a:off x="750888" y="879475"/>
            <a:ext cx="7639050" cy="5045075"/>
            <a:chOff x="473" y="554"/>
            <a:chExt cx="4812" cy="3178"/>
          </a:xfrm>
        </p:grpSpPr>
        <p:sp>
          <p:nvSpPr>
            <p:cNvPr id="5127" name="Rectangle 7"/>
            <p:cNvSpPr>
              <a:spLocks noChangeArrowheads="1"/>
            </p:cNvSpPr>
            <p:nvPr/>
          </p:nvSpPr>
          <p:spPr bwMode="auto">
            <a:xfrm>
              <a:off x="473" y="554"/>
              <a:ext cx="4812" cy="3178"/>
            </a:xfrm>
            <a:prstGeom prst="rect">
              <a:avLst/>
            </a:prstGeom>
            <a:solidFill>
              <a:srgbClr val="000410">
                <a:alpha val="50000"/>
              </a:srgbClr>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5128" name="Text Box 8"/>
            <p:cNvSpPr txBox="1">
              <a:spLocks noChangeArrowheads="1"/>
            </p:cNvSpPr>
            <p:nvPr/>
          </p:nvSpPr>
          <p:spPr bwMode="auto">
            <a:xfrm>
              <a:off x="617" y="966"/>
              <a:ext cx="4400" cy="151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3750"/>
                </a:spcBef>
                <a:buClrTx/>
                <a:buFontTx/>
                <a:buNone/>
                <a:defRPr/>
              </a:pPr>
              <a:r>
                <a:rPr lang="ja-JP" sz="6000" b="0">
                  <a:solidFill>
                    <a:srgbClr val="FAFD00"/>
                  </a:solidFill>
                  <a:latin typeface="Comic Sans MS" charset="0"/>
                </a:rPr>
                <a:t>聖書のストーリーを</a:t>
              </a:r>
            </a:p>
            <a:p>
              <a:pPr algn="ctr">
                <a:spcBef>
                  <a:spcPts val="3750"/>
                </a:spcBef>
                <a:buClrTx/>
                <a:buFontTx/>
                <a:buNone/>
                <a:defRPr/>
              </a:pPr>
              <a:r>
                <a:rPr lang="ja-JP" sz="6000" b="0">
                  <a:solidFill>
                    <a:srgbClr val="FAFD00"/>
                  </a:solidFill>
                  <a:latin typeface="Comic Sans MS" charset="0"/>
                </a:rPr>
                <a:t>簡潔に話せますか？</a:t>
              </a:r>
            </a:p>
          </p:txBody>
        </p:sp>
      </p:grpSp>
      <p:sp>
        <p:nvSpPr>
          <p:cNvPr id="5129" name="Rectangle 9"/>
          <p:cNvSpPr>
            <a:spLocks noChangeArrowheads="1"/>
          </p:cNvSpPr>
          <p:nvPr/>
        </p:nvSpPr>
        <p:spPr bwMode="auto">
          <a:xfrm>
            <a:off x="8180388" y="6527800"/>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03</a:t>
            </a:r>
          </a:p>
        </p:txBody>
      </p:sp>
      <p:sp>
        <p:nvSpPr>
          <p:cNvPr id="5130" name="Text Box 10"/>
          <p:cNvSpPr txBox="1">
            <a:spLocks noChangeArrowheads="1"/>
          </p:cNvSpPr>
          <p:nvPr/>
        </p:nvSpPr>
        <p:spPr bwMode="auto">
          <a:xfrm>
            <a:off x="8580438" y="645636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fill="hold" nodeType="withEffect">
                                  <p:stCondLst>
                                    <p:cond delay="0"/>
                                  </p:stCondLst>
                                  <p:childTnLst>
                                    <p:set>
                                      <p:cBhvr additive="repl">
                                        <p:cTn id="6" dur="1" fill="hold">
                                          <p:stCondLst>
                                            <p:cond delay="0"/>
                                          </p:stCondLst>
                                        </p:cTn>
                                        <p:tgtEl>
                                          <p:spTgt spid="5121"/>
                                        </p:tgtEl>
                                        <p:attrNameLst>
                                          <p:attrName>style.visibility</p:attrName>
                                        </p:attrNameLst>
                                      </p:cBhvr>
                                      <p:to>
                                        <p:strVal val="visible"/>
                                      </p:to>
                                    </p:set>
                                    <p:animEffect transition="in" filter="fade">
                                      <p:cBhvr additive="repl">
                                        <p:cTn id="7" dur="1000"/>
                                        <p:tgtEl>
                                          <p:spTgt spid="5121"/>
                                        </p:tgtEl>
                                      </p:cBhvr>
                                    </p:animEffect>
                                  </p:childTnLst>
                                </p:cTn>
                              </p:par>
                            </p:childTnLst>
                          </p:cTn>
                        </p:par>
                        <p:par>
                          <p:cTn id="8" fill="hold" nodeType="afterGroup">
                            <p:stCondLst>
                              <p:cond delay="1000"/>
                            </p:stCondLst>
                            <p:childTnLst>
                              <p:par>
                                <p:cTn id="9" presetID="10" presetClass="entr" fill="hold" nodeType="afterEffect">
                                  <p:stCondLst>
                                    <p:cond delay="0"/>
                                  </p:stCondLst>
                                  <p:childTnLst>
                                    <p:set>
                                      <p:cBhvr additive="repl">
                                        <p:cTn id="10" dur="1" fill="hold">
                                          <p:stCondLst>
                                            <p:cond delay="0"/>
                                          </p:stCondLst>
                                        </p:cTn>
                                        <p:tgtEl>
                                          <p:spTgt spid="5122"/>
                                        </p:tgtEl>
                                        <p:attrNameLst>
                                          <p:attrName>style.visibility</p:attrName>
                                        </p:attrNameLst>
                                      </p:cBhvr>
                                      <p:to>
                                        <p:strVal val="visible"/>
                                      </p:to>
                                    </p:set>
                                    <p:animEffect transition="in" filter="fade">
                                      <p:cBhvr additive="repl">
                                        <p:cTn id="11" dur="1000"/>
                                        <p:tgtEl>
                                          <p:spTgt spid="5122"/>
                                        </p:tgtEl>
                                      </p:cBhvr>
                                    </p:animEffect>
                                  </p:childTnLst>
                                </p:cTn>
                              </p:par>
                            </p:childTnLst>
                          </p:cTn>
                        </p:par>
                        <p:par>
                          <p:cTn id="12" fill="hold" nodeType="afterGroup">
                            <p:stCondLst>
                              <p:cond delay="2000"/>
                            </p:stCondLst>
                            <p:childTnLst>
                              <p:par>
                                <p:cTn id="13" presetID="10" presetClass="entr" fill="hold" nodeType="afterEffect">
                                  <p:stCondLst>
                                    <p:cond delay="0"/>
                                  </p:stCondLst>
                                  <p:childTnLst>
                                    <p:set>
                                      <p:cBhvr additive="repl">
                                        <p:cTn id="14" dur="1" fill="hold">
                                          <p:stCondLst>
                                            <p:cond delay="0"/>
                                          </p:stCondLst>
                                        </p:cTn>
                                        <p:tgtEl>
                                          <p:spTgt spid="5123"/>
                                        </p:tgtEl>
                                        <p:attrNameLst>
                                          <p:attrName>style.visibility</p:attrName>
                                        </p:attrNameLst>
                                      </p:cBhvr>
                                      <p:to>
                                        <p:strVal val="visible"/>
                                      </p:to>
                                    </p:set>
                                    <p:animEffect transition="in" filter="fade">
                                      <p:cBhvr additive="repl">
                                        <p:cTn id="15" dur="1000"/>
                                        <p:tgtEl>
                                          <p:spTgt spid="5123"/>
                                        </p:tgtEl>
                                      </p:cBhvr>
                                    </p:animEffect>
                                  </p:childTnLst>
                                </p:cTn>
                              </p:par>
                            </p:childTnLst>
                          </p:cTn>
                        </p:par>
                        <p:par>
                          <p:cTn id="16" fill="hold" nodeType="afterGroup">
                            <p:stCondLst>
                              <p:cond delay="3000"/>
                            </p:stCondLst>
                            <p:childTnLst>
                              <p:par>
                                <p:cTn id="17" presetID="10" presetClass="entr" fill="hold" nodeType="afterEffect">
                                  <p:stCondLst>
                                    <p:cond delay="0"/>
                                  </p:stCondLst>
                                  <p:childTnLst>
                                    <p:set>
                                      <p:cBhvr additive="repl">
                                        <p:cTn id="18" dur="1" fill="hold">
                                          <p:stCondLst>
                                            <p:cond delay="0"/>
                                          </p:stCondLst>
                                        </p:cTn>
                                        <p:tgtEl>
                                          <p:spTgt spid="5124"/>
                                        </p:tgtEl>
                                        <p:attrNameLst>
                                          <p:attrName>style.visibility</p:attrName>
                                        </p:attrNameLst>
                                      </p:cBhvr>
                                      <p:to>
                                        <p:strVal val="visible"/>
                                      </p:to>
                                    </p:set>
                                    <p:animEffect transition="in" filter="fade">
                                      <p:cBhvr additive="repl">
                                        <p:cTn id="19" dur="1000"/>
                                        <p:tgtEl>
                                          <p:spTgt spid="5124"/>
                                        </p:tgtEl>
                                      </p:cBhvr>
                                    </p:animEffect>
                                  </p:childTnLst>
                                </p:cTn>
                              </p:par>
                            </p:childTnLst>
                          </p:cTn>
                        </p:par>
                        <p:par>
                          <p:cTn id="20" fill="hold" nodeType="afterGroup">
                            <p:stCondLst>
                              <p:cond delay="4000"/>
                            </p:stCondLst>
                            <p:childTnLst>
                              <p:par>
                                <p:cTn id="21" presetID="10" presetClass="entr" fill="hold" nodeType="afterEffect">
                                  <p:stCondLst>
                                    <p:cond delay="0"/>
                                  </p:stCondLst>
                                  <p:childTnLst>
                                    <p:set>
                                      <p:cBhvr additive="repl">
                                        <p:cTn id="22" dur="1" fill="hold">
                                          <p:stCondLst>
                                            <p:cond delay="0"/>
                                          </p:stCondLst>
                                        </p:cTn>
                                        <p:tgtEl>
                                          <p:spTgt spid="5125"/>
                                        </p:tgtEl>
                                        <p:attrNameLst>
                                          <p:attrName>style.visibility</p:attrName>
                                        </p:attrNameLst>
                                      </p:cBhvr>
                                      <p:to>
                                        <p:strVal val="visible"/>
                                      </p:to>
                                    </p:set>
                                    <p:animEffect transition="in" filter="fade">
                                      <p:cBhvr additive="repl">
                                        <p:cTn id="23" dur="1000"/>
                                        <p:tgtEl>
                                          <p:spTgt spid="51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fill="hold" nodeType="clickEffect">
                                  <p:stCondLst>
                                    <p:cond delay="0"/>
                                  </p:stCondLst>
                                  <p:childTnLst>
                                    <p:set>
                                      <p:cBhvr additive="repl">
                                        <p:cTn id="27" dur="1" fill="hold">
                                          <p:stCondLst>
                                            <p:cond delay="0"/>
                                          </p:stCondLst>
                                        </p:cTn>
                                        <p:tgtEl>
                                          <p:spTgt spid="5126"/>
                                        </p:tgtEl>
                                        <p:attrNameLst>
                                          <p:attrName>style.visibility</p:attrName>
                                        </p:attrNameLst>
                                      </p:cBhvr>
                                      <p:to>
                                        <p:strVal val="visible"/>
                                      </p:to>
                                    </p:set>
                                    <p:animEffect transition="in" filter="fade">
                                      <p:cBhvr additive="repl">
                                        <p:cTn id="28" dur="1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146" name="Picture 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147" name="Picture 3"/>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148" name="Picture 4"/>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6149" name="Picture 5"/>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150" name="Rectangle 6"/>
          <p:cNvSpPr>
            <a:spLocks noChangeArrowheads="1"/>
          </p:cNvSpPr>
          <p:nvPr/>
        </p:nvSpPr>
        <p:spPr bwMode="auto">
          <a:xfrm>
            <a:off x="823913" y="911225"/>
            <a:ext cx="7459662" cy="5006975"/>
          </a:xfrm>
          <a:prstGeom prst="rect">
            <a:avLst/>
          </a:prstGeom>
          <a:solidFill>
            <a:srgbClr val="000410">
              <a:alpha val="50000"/>
            </a:srgbClr>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1" name="Text Box 7"/>
          <p:cNvSpPr txBox="1">
            <a:spLocks noChangeArrowheads="1"/>
          </p:cNvSpPr>
          <p:nvPr/>
        </p:nvSpPr>
        <p:spPr bwMode="auto">
          <a:xfrm>
            <a:off x="8815388" y="6430963"/>
            <a:ext cx="18415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6152" name="Text Box 8"/>
          <p:cNvSpPr txBox="1">
            <a:spLocks noChangeArrowheads="1"/>
          </p:cNvSpPr>
          <p:nvPr/>
        </p:nvSpPr>
        <p:spPr bwMode="auto">
          <a:xfrm>
            <a:off x="1355725" y="1600200"/>
            <a:ext cx="6426200" cy="2398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3750"/>
              </a:spcBef>
              <a:buClrTx/>
              <a:buFontTx/>
              <a:buNone/>
              <a:defRPr/>
            </a:pPr>
            <a:r>
              <a:rPr lang="en-US" sz="6000" b="0">
                <a:solidFill>
                  <a:srgbClr val="FAFD00"/>
                </a:solidFill>
                <a:latin typeface="Comic Sans MS" charset="0"/>
              </a:rPr>
              <a:t> </a:t>
            </a:r>
            <a:r>
              <a:rPr lang="en-US" sz="6000" b="0" i="1" u="sng">
                <a:solidFill>
                  <a:srgbClr val="7AFEEE"/>
                </a:solidFill>
                <a:latin typeface="Comic Sans MS" charset="0"/>
              </a:rPr>
              <a:t>12</a:t>
            </a:r>
            <a:r>
              <a:rPr lang="ja-JP" sz="6000" b="0" i="1" u="sng">
                <a:solidFill>
                  <a:srgbClr val="7AFEEE"/>
                </a:solidFill>
                <a:latin typeface="Comic Sans MS" charset="0"/>
              </a:rPr>
              <a:t>分以内</a:t>
            </a:r>
            <a:r>
              <a:rPr lang="ja-JP" sz="6000" b="0">
                <a:solidFill>
                  <a:srgbClr val="FAFD00"/>
                </a:solidFill>
                <a:latin typeface="Comic Sans MS" charset="0"/>
              </a:rPr>
              <a:t>で</a:t>
            </a:r>
          </a:p>
          <a:p>
            <a:pPr algn="ctr">
              <a:spcBef>
                <a:spcPts val="3750"/>
              </a:spcBef>
              <a:buClrTx/>
              <a:buFontTx/>
              <a:buNone/>
              <a:defRPr/>
            </a:pPr>
            <a:r>
              <a:rPr lang="ja-JP" sz="6000" b="0">
                <a:solidFill>
                  <a:srgbClr val="FAFD00"/>
                </a:solidFill>
                <a:latin typeface="Comic Sans MS" charset="0"/>
              </a:rPr>
              <a:t>お願いします</a:t>
            </a:r>
          </a:p>
        </p:txBody>
      </p:sp>
      <p:sp>
        <p:nvSpPr>
          <p:cNvPr id="6153" name="Rectangle 9"/>
          <p:cNvSpPr>
            <a:spLocks noChangeArrowheads="1"/>
          </p:cNvSpPr>
          <p:nvPr/>
        </p:nvSpPr>
        <p:spPr bwMode="auto">
          <a:xfrm>
            <a:off x="8180388"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04</a:t>
            </a:r>
          </a:p>
        </p:txBody>
      </p:sp>
    </p:spTree>
  </p:cSld>
  <p:clrMapOvr>
    <a:masterClrMapping/>
  </p:clrMapOvr>
  <p:transition>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170" name="Picture 2"/>
          <p:cNvPicPr>
            <a:picLocks noChangeAspect="1" noChangeArrowheads="1"/>
          </p:cNvPicPr>
          <p:nvPr/>
        </p:nvPicPr>
        <p:blipFill>
          <a:blip r:embed="rId4">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171" name="Picture 3"/>
          <p:cNvPicPr>
            <a:picLocks noChangeAspect="1" noChangeArrowheads="1"/>
          </p:cNvPicPr>
          <p:nvPr/>
        </p:nvPicPr>
        <p:blipFill>
          <a:blip r:embed="rId5">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p:cNvPicPr>
            <a:picLocks noChangeAspect="1" noChangeArrowheads="1"/>
          </p:cNvPicPr>
          <p:nvPr/>
        </p:nvPicPr>
        <p:blipFill>
          <a:blip r:embed="rId6">
            <a:lum contrast="24000"/>
            <a:extLst>
              <a:ext uri="{28A0092B-C50C-407E-A947-70E740481C1C}">
                <a14:useLocalDpi xmlns:a14="http://schemas.microsoft.com/office/drawing/2010/main"/>
              </a:ext>
            </a:extLst>
          </a:blip>
          <a:srcRect/>
          <a:stretch>
            <a:fillRect/>
          </a:stretch>
        </p:blipFill>
        <p:spPr bwMode="auto">
          <a:xfrm>
            <a:off x="839788" y="925513"/>
            <a:ext cx="7456487" cy="4970462"/>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173" name="Picture 5"/>
          <p:cNvPicPr>
            <a:picLocks noChangeAspect="1" noChangeArrowheads="1"/>
          </p:cNvPicPr>
          <p:nvPr/>
        </p:nvPicPr>
        <p:blipFill>
          <a:blip r:embed="rId7">
            <a:lum contrast="24000"/>
            <a:extLst>
              <a:ext uri="{28A0092B-C50C-407E-A947-70E740481C1C}">
                <a14:useLocalDpi xmlns:a14="http://schemas.microsoft.com/office/drawing/2010/main"/>
              </a:ext>
            </a:extLst>
          </a:blip>
          <a:srcRect/>
          <a:stretch>
            <a:fillRect/>
          </a:stretch>
        </p:blipFill>
        <p:spPr bwMode="auto">
          <a:xfrm>
            <a:off x="839788" y="927100"/>
            <a:ext cx="7456487" cy="4968875"/>
          </a:xfrm>
          <a:prstGeom prst="rect">
            <a:avLst/>
          </a:prstGeom>
          <a:noFill/>
          <a:ln>
            <a:noFill/>
          </a:ln>
          <a:effectLst/>
          <a:extLst>
            <a:ext uri="{909E8E84-426E-40dd-AFC4-6F175D3DCCD1}">
              <a14:hiddenFill xmlns="" xmlns:a14="http://schemas.microsoft.com/office/drawing/2010/main">
                <a:blipFill dpi="0" rotWithShape="0">
                  <a:blip>
                    <a:lum contrast="2400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174" name="Rectangle 6"/>
          <p:cNvSpPr>
            <a:spLocks noChangeArrowheads="1"/>
          </p:cNvSpPr>
          <p:nvPr/>
        </p:nvSpPr>
        <p:spPr bwMode="auto">
          <a:xfrm>
            <a:off x="823913" y="923925"/>
            <a:ext cx="7459662" cy="4994275"/>
          </a:xfrm>
          <a:prstGeom prst="rect">
            <a:avLst/>
          </a:prstGeom>
          <a:solidFill>
            <a:srgbClr val="000410">
              <a:alpha val="50000"/>
            </a:srgbClr>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7175" name="Text Box 7"/>
          <p:cNvSpPr txBox="1">
            <a:spLocks noChangeArrowheads="1"/>
          </p:cNvSpPr>
          <p:nvPr/>
        </p:nvSpPr>
        <p:spPr bwMode="auto">
          <a:xfrm>
            <a:off x="1111250" y="1355725"/>
            <a:ext cx="6845300" cy="41862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lnSpc>
                <a:spcPct val="80000"/>
              </a:lnSpc>
              <a:spcBef>
                <a:spcPts val="3750"/>
              </a:spcBef>
              <a:buClrTx/>
              <a:buFontTx/>
              <a:buNone/>
              <a:defRPr/>
            </a:pPr>
            <a:r>
              <a:rPr lang="ja-JP" sz="6000" b="0">
                <a:solidFill>
                  <a:srgbClr val="FAFD00"/>
                </a:solidFill>
                <a:latin typeface="Comic Sans MS" charset="0"/>
              </a:rPr>
              <a:t>よろしいですか？ </a:t>
            </a:r>
          </a:p>
          <a:p>
            <a:pPr algn="ctr">
              <a:lnSpc>
                <a:spcPct val="80000"/>
              </a:lnSpc>
              <a:spcBef>
                <a:spcPts val="2750"/>
              </a:spcBef>
              <a:buClrTx/>
              <a:buFontTx/>
              <a:buNone/>
              <a:defRPr/>
            </a:pPr>
            <a:r>
              <a:rPr lang="en-US" sz="4400" b="0">
                <a:solidFill>
                  <a:srgbClr val="FAFD00"/>
                </a:solidFill>
                <a:latin typeface="Comic Sans MS" charset="0"/>
              </a:rPr>
              <a:t>(</a:t>
            </a:r>
            <a:r>
              <a:rPr lang="ja-JP" sz="4400" b="0">
                <a:solidFill>
                  <a:srgbClr val="FAFD00"/>
                </a:solidFill>
                <a:latin typeface="Comic Sans MS" charset="0"/>
              </a:rPr>
              <a:t>あなたの聖書書庫を</a:t>
            </a:r>
            <a:br>
              <a:rPr lang="en-GB" sz="4400" b="0">
                <a:solidFill>
                  <a:srgbClr val="FAFD00"/>
                </a:solidFill>
                <a:latin typeface="Comic Sans MS" charset="0"/>
              </a:rPr>
            </a:br>
            <a:r>
              <a:rPr lang="ja-JP" sz="4400" b="0">
                <a:solidFill>
                  <a:srgbClr val="FAFD00"/>
                </a:solidFill>
                <a:latin typeface="Comic Sans MS" charset="0"/>
              </a:rPr>
              <a:t>活用してください</a:t>
            </a:r>
            <a:r>
              <a:rPr lang="en-US" sz="4400" b="0">
                <a:solidFill>
                  <a:srgbClr val="FAFD00"/>
                </a:solidFill>
                <a:latin typeface="Comic Sans MS" charset="0"/>
              </a:rPr>
              <a:t>)</a:t>
            </a:r>
          </a:p>
          <a:p>
            <a:pPr algn="ctr">
              <a:lnSpc>
                <a:spcPct val="80000"/>
              </a:lnSpc>
              <a:spcBef>
                <a:spcPts val="3750"/>
              </a:spcBef>
              <a:buClrTx/>
              <a:buFontTx/>
              <a:buNone/>
              <a:defRPr/>
            </a:pPr>
            <a:r>
              <a:rPr lang="en-US" sz="6000" b="0">
                <a:solidFill>
                  <a:srgbClr val="FAFD00"/>
                </a:solidFill>
                <a:latin typeface="Comic Sans MS" charset="0"/>
              </a:rPr>
              <a:t> </a:t>
            </a:r>
            <a:r>
              <a:rPr lang="ja-JP" sz="6000" b="0">
                <a:solidFill>
                  <a:srgbClr val="FAFD00"/>
                </a:solidFill>
                <a:latin typeface="Comic Sans MS" charset="0"/>
              </a:rPr>
              <a:t>それでは、</a:t>
            </a:r>
            <a:br>
              <a:rPr lang="en-US" sz="6000" b="0">
                <a:solidFill>
                  <a:srgbClr val="FAFD00"/>
                </a:solidFill>
                <a:latin typeface="Comic Sans MS" charset="0"/>
              </a:rPr>
            </a:br>
            <a:r>
              <a:rPr lang="ja-JP" sz="6000" b="0">
                <a:solidFill>
                  <a:srgbClr val="FAFD00"/>
                </a:solidFill>
                <a:latin typeface="Comic Sans MS" charset="0"/>
              </a:rPr>
              <a:t>お願いします！</a:t>
            </a:r>
          </a:p>
        </p:txBody>
      </p:sp>
      <p:sp>
        <p:nvSpPr>
          <p:cNvPr id="7176" name="Text Box 8"/>
          <p:cNvSpPr txBox="1">
            <a:spLocks noChangeArrowheads="1"/>
          </p:cNvSpPr>
          <p:nvPr/>
        </p:nvSpPr>
        <p:spPr bwMode="auto">
          <a:xfrm>
            <a:off x="701675" y="5729288"/>
            <a:ext cx="4922838" cy="460375"/>
          </a:xfrm>
          <a:prstGeom prst="rect">
            <a:avLst/>
          </a:prstGeom>
          <a:solidFill>
            <a:srgbClr val="4618C6"/>
          </a:solidFill>
          <a:ln w="57240" cap="sq">
            <a:solidFill>
              <a:srgbClr val="FFFF00"/>
            </a:solidFill>
            <a:miter lim="800000"/>
            <a:headEnd/>
            <a:tailEnd/>
          </a:ln>
          <a:effectLst>
            <a:outerShdw blurRad="63500" dist="71785" dir="2700000" algn="ctr" rotWithShape="0">
              <a:srgbClr val="1A0004">
                <a:alpha val="75014"/>
              </a:srgbClr>
            </a:outerShdw>
          </a:effectLst>
        </p:spPr>
        <p:txBody>
          <a:bodyPr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500"/>
              </a:spcBef>
              <a:buClrTx/>
              <a:buFontTx/>
              <a:buNone/>
              <a:defRPr/>
            </a:pPr>
            <a:r>
              <a:rPr lang="ja-JP" sz="2400" b="0">
                <a:solidFill>
                  <a:srgbClr val="FFFF00"/>
                </a:solidFill>
                <a:latin typeface="Comic Sans MS" charset="0"/>
              </a:rPr>
              <a:t>スタディヘルプ </a:t>
            </a:r>
            <a:r>
              <a:rPr lang="en-US" sz="2400" b="0">
                <a:solidFill>
                  <a:srgbClr val="FFFF00"/>
                </a:solidFill>
                <a:latin typeface="Comic Sans MS" charset="0"/>
              </a:rPr>
              <a:t>#04 </a:t>
            </a:r>
            <a:r>
              <a:rPr lang="ja-JP" sz="2400" b="0">
                <a:solidFill>
                  <a:srgbClr val="FFFF00"/>
                </a:solidFill>
                <a:latin typeface="Comic Sans MS" charset="0"/>
              </a:rPr>
              <a:t>または </a:t>
            </a:r>
            <a:r>
              <a:rPr lang="en-US" sz="2400" b="0">
                <a:solidFill>
                  <a:srgbClr val="FFFF00"/>
                </a:solidFill>
                <a:latin typeface="Comic Sans MS" charset="0"/>
              </a:rPr>
              <a:t>#31</a:t>
            </a:r>
          </a:p>
        </p:txBody>
      </p:sp>
      <p:sp>
        <p:nvSpPr>
          <p:cNvPr id="7177" name="Rectangle 9"/>
          <p:cNvSpPr>
            <a:spLocks noChangeArrowheads="1"/>
          </p:cNvSpPr>
          <p:nvPr/>
        </p:nvSpPr>
        <p:spPr bwMode="auto">
          <a:xfrm>
            <a:off x="8180388" y="652462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additive="repl">
                                        <p:cTn id="6" dur="1" fill="hold">
                                          <p:stCondLst>
                                            <p:cond delay="0"/>
                                          </p:stCondLst>
                                        </p:cTn>
                                        <p:tgtEl>
                                          <p:spTgt spid="7176"/>
                                        </p:tgtEl>
                                        <p:attrNameLst>
                                          <p:attrName>style.visibility</p:attrName>
                                        </p:attrNameLst>
                                      </p:cBhvr>
                                      <p:to>
                                        <p:strVal val="visible"/>
                                      </p:to>
                                    </p:set>
                                    <p:anim calcmode="lin" valueType="num">
                                      <p:cBhvr additive="repl">
                                        <p:cTn id="7" dur="500" fill="hold"/>
                                        <p:tgtEl>
                                          <p:spTgt spid="7176"/>
                                        </p:tgtEl>
                                        <p:attrNameLst>
                                          <p:attrName>ppt_x</p:attrName>
                                        </p:attrNameLst>
                                      </p:cBhvr>
                                      <p:tavLst>
                                        <p:tav tm="100000">
                                          <p:val>
                                            <p:strVal val="#ppt_x"/>
                                          </p:val>
                                        </p:tav>
                                        <p:tav>
                                          <p:val>
                                            <p:strVal val="#ppt_x"/>
                                          </p:val>
                                        </p:tav>
                                      </p:tavLst>
                                    </p:anim>
                                    <p:anim calcmode="lin" valueType="num">
                                      <p:cBhvr additive="repl">
                                        <p:cTn id="8" dur="500" fill="hold"/>
                                        <p:tgtEl>
                                          <p:spTgt spid="7176"/>
                                        </p:tgtEl>
                                        <p:attrNameLst>
                                          <p:attrName>ppt_y</p:attrName>
                                        </p:attrNameLst>
                                      </p:cBhvr>
                                      <p:tavLst>
                                        <p:tav tm="100000">
                                          <p:val>
                                            <p:strVal val="0-#ppt_h/2"/>
                                          </p:val>
                                        </p:tav>
                                        <p:tav>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additive="repl">
                                        <p:cTn id="11" dur="1" fill="hold">
                                          <p:stCondLst>
                                            <p:cond delay="0"/>
                                          </p:stCondLst>
                                        </p:cTn>
                                        <p:tgtEl>
                                          <p:spTgt spid="7175"/>
                                        </p:tgtEl>
                                        <p:attrNameLst>
                                          <p:attrName>style.visibility</p:attrName>
                                        </p:attrNameLst>
                                      </p:cBhvr>
                                      <p:to>
                                        <p:strVal val="visible"/>
                                      </p:to>
                                    </p:set>
                                    <p:animEffect transition="in" filter="wipe(up)">
                                      <p:cBhvr additive="repl">
                                        <p:cTn id="12" dur="500"/>
                                        <p:tgtEl>
                                          <p:spTgt spid="7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grpSp>
        <p:nvGrpSpPr>
          <p:cNvPr id="13314" name="Group 1"/>
          <p:cNvGrpSpPr>
            <a:grpSpLocks/>
          </p:cNvGrpSpPr>
          <p:nvPr/>
        </p:nvGrpSpPr>
        <p:grpSpPr bwMode="auto">
          <a:xfrm>
            <a:off x="379413" y="357188"/>
            <a:ext cx="8361362" cy="6105525"/>
            <a:chOff x="239" y="225"/>
            <a:chExt cx="5267" cy="3846"/>
          </a:xfrm>
        </p:grpSpPr>
        <p:sp>
          <p:nvSpPr>
            <p:cNvPr id="8194" name="Rectangle 2"/>
            <p:cNvSpPr>
              <a:spLocks noChangeArrowheads="1"/>
            </p:cNvSpPr>
            <p:nvPr/>
          </p:nvSpPr>
          <p:spPr bwMode="auto">
            <a:xfrm>
              <a:off x="239" y="225"/>
              <a:ext cx="5267" cy="3846"/>
            </a:xfrm>
            <a:prstGeom prst="rect">
              <a:avLst/>
            </a:prstGeom>
            <a:solidFill>
              <a:srgbClr val="0404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3358" name="Group 3"/>
            <p:cNvGrpSpPr>
              <a:grpSpLocks/>
            </p:cNvGrpSpPr>
            <p:nvPr/>
          </p:nvGrpSpPr>
          <p:grpSpPr bwMode="auto">
            <a:xfrm>
              <a:off x="2043" y="783"/>
              <a:ext cx="1764" cy="2534"/>
              <a:chOff x="2043" y="783"/>
              <a:chExt cx="1764" cy="2534"/>
            </a:xfrm>
          </p:grpSpPr>
          <p:sp>
            <p:nvSpPr>
              <p:cNvPr id="8196" name="Rectangle 4"/>
              <p:cNvSpPr>
                <a:spLocks noChangeArrowheads="1"/>
              </p:cNvSpPr>
              <p:nvPr/>
            </p:nvSpPr>
            <p:spPr bwMode="auto">
              <a:xfrm>
                <a:off x="2043" y="999"/>
                <a:ext cx="1660" cy="2298"/>
              </a:xfrm>
              <a:prstGeom prst="rect">
                <a:avLst/>
              </a:prstGeom>
              <a:solidFill>
                <a:srgbClr val="FFD34A"/>
              </a:solidFill>
              <a:ln w="12600" cap="sq">
                <a:solidFill>
                  <a:srgbClr val="CECECE"/>
                </a:solidFill>
                <a:miter lim="800000"/>
                <a:headEnd/>
                <a:tailEnd/>
              </a:ln>
              <a:effectLst>
                <a:outerShdw blurRad="63500" dist="107933" dir="2700000" algn="ctr" rotWithShape="0">
                  <a:srgbClr val="1A0004">
                    <a:alpha val="75014"/>
                  </a:srgbClr>
                </a:outerShdw>
              </a:effectLst>
            </p:spPr>
            <p:txBody>
              <a:bodyPr wrap="none" anchor="ctr"/>
              <a:lstStyle/>
              <a:p>
                <a:pPr>
                  <a:defRPr/>
                </a:pPr>
                <a:endParaRPr lang="en-US"/>
              </a:p>
            </p:txBody>
          </p:sp>
          <p:sp>
            <p:nvSpPr>
              <p:cNvPr id="8197" name="AutoShape 5"/>
              <p:cNvSpPr>
                <a:spLocks noChangeArrowheads="1"/>
              </p:cNvSpPr>
              <p:nvPr/>
            </p:nvSpPr>
            <p:spPr bwMode="auto">
              <a:xfrm>
                <a:off x="2043" y="784"/>
                <a:ext cx="957" cy="588"/>
              </a:xfrm>
              <a:prstGeom prst="roundRect">
                <a:avLst>
                  <a:gd name="adj" fmla="val 12495"/>
                </a:avLst>
              </a:prstGeom>
              <a:solidFill>
                <a:srgbClr val="FFD34A"/>
              </a:solidFill>
              <a:ln w="12600" cap="sq">
                <a:solidFill>
                  <a:srgbClr val="CECECE"/>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8" name="Rectangle 6"/>
              <p:cNvSpPr>
                <a:spLocks noChangeArrowheads="1"/>
              </p:cNvSpPr>
              <p:nvPr/>
            </p:nvSpPr>
            <p:spPr bwMode="auto">
              <a:xfrm>
                <a:off x="2043" y="998"/>
                <a:ext cx="1177" cy="588"/>
              </a:xfrm>
              <a:prstGeom prst="rect">
                <a:avLst/>
              </a:prstGeom>
              <a:solidFill>
                <a:srgbClr val="FFD34A"/>
              </a:solidFill>
              <a:ln w="1260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199" name="Rectangle 7"/>
              <p:cNvSpPr>
                <a:spLocks noChangeArrowheads="1"/>
              </p:cNvSpPr>
              <p:nvPr/>
            </p:nvSpPr>
            <p:spPr bwMode="auto">
              <a:xfrm>
                <a:off x="2072" y="783"/>
                <a:ext cx="978" cy="24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000" b="0">
                    <a:solidFill>
                      <a:srgbClr val="1A0004"/>
                    </a:solidFill>
                    <a:latin typeface="Times New Roman" charset="0"/>
                  </a:rPr>
                  <a:t>CREATION</a:t>
                </a:r>
              </a:p>
            </p:txBody>
          </p:sp>
          <p:sp>
            <p:nvSpPr>
              <p:cNvPr id="8200" name="Rectangle 8"/>
              <p:cNvSpPr>
                <a:spLocks noChangeArrowheads="1"/>
              </p:cNvSpPr>
              <p:nvPr/>
            </p:nvSpPr>
            <p:spPr bwMode="auto">
              <a:xfrm>
                <a:off x="2059" y="1135"/>
                <a:ext cx="1748" cy="25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01" name="Line 9"/>
              <p:cNvSpPr>
                <a:spLocks noChangeShapeType="1"/>
              </p:cNvSpPr>
              <p:nvPr/>
            </p:nvSpPr>
            <p:spPr bwMode="auto">
              <a:xfrm>
                <a:off x="2165" y="2405"/>
                <a:ext cx="1418" cy="0"/>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2" name="Line 10"/>
              <p:cNvSpPr>
                <a:spLocks noChangeShapeType="1"/>
              </p:cNvSpPr>
              <p:nvPr/>
            </p:nvSpPr>
            <p:spPr bwMode="auto">
              <a:xfrm>
                <a:off x="2184" y="2662"/>
                <a:ext cx="1418" cy="0"/>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3" name="Line 11"/>
              <p:cNvSpPr>
                <a:spLocks noChangeShapeType="1"/>
              </p:cNvSpPr>
              <p:nvPr/>
            </p:nvSpPr>
            <p:spPr bwMode="auto">
              <a:xfrm>
                <a:off x="2184" y="2924"/>
                <a:ext cx="1418" cy="0"/>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4" name="Line 12"/>
              <p:cNvSpPr>
                <a:spLocks noChangeShapeType="1"/>
              </p:cNvSpPr>
              <p:nvPr/>
            </p:nvSpPr>
            <p:spPr bwMode="auto">
              <a:xfrm>
                <a:off x="2165" y="2149"/>
                <a:ext cx="1418" cy="0"/>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5" name="Line 13"/>
              <p:cNvSpPr>
                <a:spLocks noChangeShapeType="1"/>
              </p:cNvSpPr>
              <p:nvPr/>
            </p:nvSpPr>
            <p:spPr bwMode="auto">
              <a:xfrm>
                <a:off x="2165" y="1892"/>
                <a:ext cx="1418" cy="0"/>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6" name="Line 14"/>
              <p:cNvSpPr>
                <a:spLocks noChangeShapeType="1"/>
              </p:cNvSpPr>
              <p:nvPr/>
            </p:nvSpPr>
            <p:spPr bwMode="auto">
              <a:xfrm>
                <a:off x="2155" y="1636"/>
                <a:ext cx="1418" cy="0"/>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7" name="Line 15"/>
              <p:cNvSpPr>
                <a:spLocks noChangeShapeType="1"/>
              </p:cNvSpPr>
              <p:nvPr/>
            </p:nvSpPr>
            <p:spPr bwMode="auto">
              <a:xfrm>
                <a:off x="2165" y="1361"/>
                <a:ext cx="1418" cy="0"/>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8" name="Line 16"/>
              <p:cNvSpPr>
                <a:spLocks noChangeShapeType="1"/>
              </p:cNvSpPr>
              <p:nvPr/>
            </p:nvSpPr>
            <p:spPr bwMode="auto">
              <a:xfrm>
                <a:off x="2046" y="838"/>
                <a:ext cx="0" cy="2479"/>
              </a:xfrm>
              <a:prstGeom prst="line">
                <a:avLst/>
              </a:prstGeom>
              <a:noFill/>
              <a:ln w="28440" cap="sq">
                <a:solidFill>
                  <a:srgbClr val="474747"/>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09" name="Line 17"/>
              <p:cNvSpPr>
                <a:spLocks noChangeShapeType="1"/>
              </p:cNvSpPr>
              <p:nvPr/>
            </p:nvSpPr>
            <p:spPr bwMode="auto">
              <a:xfrm>
                <a:off x="3716" y="989"/>
                <a:ext cx="0" cy="2299"/>
              </a:xfrm>
              <a:prstGeom prst="line">
                <a:avLst/>
              </a:prstGeom>
              <a:noFill/>
              <a:ln w="28440" cap="sq">
                <a:solidFill>
                  <a:srgbClr val="474747"/>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0" name="Line 18"/>
              <p:cNvSpPr>
                <a:spLocks noChangeShapeType="1"/>
              </p:cNvSpPr>
              <p:nvPr/>
            </p:nvSpPr>
            <p:spPr bwMode="auto">
              <a:xfrm>
                <a:off x="2115" y="783"/>
                <a:ext cx="822" cy="0"/>
              </a:xfrm>
              <a:prstGeom prst="line">
                <a:avLst/>
              </a:prstGeom>
              <a:noFill/>
              <a:ln w="28440" cap="sq">
                <a:solidFill>
                  <a:srgbClr val="474747"/>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1" name="Line 19"/>
              <p:cNvSpPr>
                <a:spLocks noChangeShapeType="1"/>
              </p:cNvSpPr>
              <p:nvPr/>
            </p:nvSpPr>
            <p:spPr bwMode="auto">
              <a:xfrm>
                <a:off x="3014" y="999"/>
                <a:ext cx="678" cy="0"/>
              </a:xfrm>
              <a:prstGeom prst="line">
                <a:avLst/>
              </a:prstGeom>
              <a:noFill/>
              <a:ln w="28440" cap="sq">
                <a:solidFill>
                  <a:srgbClr val="474747"/>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12" name="Line 20"/>
              <p:cNvSpPr>
                <a:spLocks noChangeShapeType="1"/>
              </p:cNvSpPr>
              <p:nvPr/>
            </p:nvSpPr>
            <p:spPr bwMode="auto">
              <a:xfrm>
                <a:off x="2997" y="825"/>
                <a:ext cx="0" cy="169"/>
              </a:xfrm>
              <a:prstGeom prst="line">
                <a:avLst/>
              </a:prstGeom>
              <a:noFill/>
              <a:ln w="28440" cap="sq">
                <a:solidFill>
                  <a:srgbClr val="474747"/>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pic>
          <p:nvPicPr>
            <p:cNvPr id="8213"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r="8607"/>
            <a:stretch>
              <a:fillRect/>
            </a:stretch>
          </p:blipFill>
          <p:spPr bwMode="auto">
            <a:xfrm>
              <a:off x="490" y="246"/>
              <a:ext cx="4367" cy="3824"/>
            </a:xfrm>
            <a:prstGeom prst="rect">
              <a:avLst/>
            </a:prstGeom>
            <a:noFill/>
            <a:ln>
              <a:noFill/>
            </a:ln>
            <a:effectLst/>
            <a:extLst>
              <a:ext uri="{909E8E84-426E-40dd-AFC4-6F175D3DCCD1}">
                <a14:hiddenFill xmlns="" xmlns:a14="http://schemas.microsoft.com/office/drawing/2010/main">
                  <a:blipFill dpi="0" rotWithShape="0">
                    <a:blip/>
                    <a:srcRect r="8607"/>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8214" name="Rectangle 22"/>
          <p:cNvSpPr>
            <a:spLocks noChangeArrowheads="1"/>
          </p:cNvSpPr>
          <p:nvPr/>
        </p:nvSpPr>
        <p:spPr bwMode="auto">
          <a:xfrm>
            <a:off x="414338" y="360363"/>
            <a:ext cx="8262937" cy="6081712"/>
          </a:xfrm>
          <a:prstGeom prst="rect">
            <a:avLst/>
          </a:prstGeom>
          <a:solidFill>
            <a:srgbClr val="1A0004">
              <a:alpha val="50000"/>
            </a:srgbClr>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15" name="AutoShape 23"/>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8216" name="Rectangle 24"/>
          <p:cNvSpPr>
            <a:spLocks noChangeArrowheads="1"/>
          </p:cNvSpPr>
          <p:nvPr/>
        </p:nvSpPr>
        <p:spPr bwMode="auto">
          <a:xfrm>
            <a:off x="3149600" y="1384300"/>
            <a:ext cx="2901950" cy="3708400"/>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8217" name="Rectangle 25"/>
          <p:cNvSpPr>
            <a:spLocks noChangeArrowheads="1"/>
          </p:cNvSpPr>
          <p:nvPr/>
        </p:nvSpPr>
        <p:spPr bwMode="auto">
          <a:xfrm>
            <a:off x="3109913" y="976313"/>
            <a:ext cx="1895475"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創造</a:t>
            </a:r>
          </a:p>
        </p:txBody>
      </p:sp>
      <p:sp>
        <p:nvSpPr>
          <p:cNvPr id="8218" name="Rectangle 26"/>
          <p:cNvSpPr>
            <a:spLocks noChangeArrowheads="1"/>
          </p:cNvSpPr>
          <p:nvPr/>
        </p:nvSpPr>
        <p:spPr bwMode="auto">
          <a:xfrm>
            <a:off x="3108325" y="1614488"/>
            <a:ext cx="3424238" cy="5191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19" name="Rectangle 27"/>
          <p:cNvSpPr>
            <a:spLocks noChangeArrowheads="1"/>
          </p:cNvSpPr>
          <p:nvPr/>
        </p:nvSpPr>
        <p:spPr bwMode="auto">
          <a:xfrm>
            <a:off x="3159125" y="1622425"/>
            <a:ext cx="3036888"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20" name="Line 28"/>
          <p:cNvSpPr>
            <a:spLocks noChangeShapeType="1"/>
          </p:cNvSpPr>
          <p:nvPr/>
        </p:nvSpPr>
        <p:spPr bwMode="auto">
          <a:xfrm>
            <a:off x="3343275" y="38846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1" name="Line 29"/>
          <p:cNvSpPr>
            <a:spLocks noChangeShapeType="1"/>
          </p:cNvSpPr>
          <p:nvPr/>
        </p:nvSpPr>
        <p:spPr bwMode="auto">
          <a:xfrm>
            <a:off x="3376613" y="43418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2" name="Line 30"/>
          <p:cNvSpPr>
            <a:spLocks noChangeShapeType="1"/>
          </p:cNvSpPr>
          <p:nvPr/>
        </p:nvSpPr>
        <p:spPr bwMode="auto">
          <a:xfrm>
            <a:off x="3376613" y="4810125"/>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3" name="Line 31"/>
          <p:cNvSpPr>
            <a:spLocks noChangeShapeType="1"/>
          </p:cNvSpPr>
          <p:nvPr/>
        </p:nvSpPr>
        <p:spPr bwMode="auto">
          <a:xfrm>
            <a:off x="3343275" y="34290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4" name="Line 32"/>
          <p:cNvSpPr>
            <a:spLocks noChangeShapeType="1"/>
          </p:cNvSpPr>
          <p:nvPr/>
        </p:nvSpPr>
        <p:spPr bwMode="auto">
          <a:xfrm>
            <a:off x="3343275" y="29702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5" name="Line 33"/>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6" name="Line 34"/>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227" name="Rectangle 35"/>
          <p:cNvSpPr>
            <a:spLocks noChangeArrowheads="1"/>
          </p:cNvSpPr>
          <p:nvPr/>
        </p:nvSpPr>
        <p:spPr bwMode="auto">
          <a:xfrm>
            <a:off x="4256088" y="4359275"/>
            <a:ext cx="538162"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塔</a:t>
            </a:r>
          </a:p>
        </p:txBody>
      </p:sp>
      <p:sp>
        <p:nvSpPr>
          <p:cNvPr id="8228" name="Text Box 36"/>
          <p:cNvSpPr txBox="1">
            <a:spLocks noChangeArrowheads="1"/>
          </p:cNvSpPr>
          <p:nvPr/>
        </p:nvSpPr>
        <p:spPr bwMode="auto">
          <a:xfrm>
            <a:off x="6100763" y="4400550"/>
            <a:ext cx="2921000"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a:solidFill>
                  <a:srgbClr val="FFFFFF"/>
                </a:solidFill>
              </a:rPr>
              <a:t>(</a:t>
            </a:r>
            <a:r>
              <a:rPr lang="ja-JP" sz="2400" b="0">
                <a:solidFill>
                  <a:srgbClr val="FFFFFF"/>
                </a:solidFill>
              </a:rPr>
              <a:t>物語</a:t>
            </a:r>
            <a:r>
              <a:rPr lang="en-US" sz="2400" b="0">
                <a:solidFill>
                  <a:srgbClr val="FFFFFF"/>
                </a:solidFill>
              </a:rPr>
              <a:t>#2:</a:t>
            </a:r>
            <a:r>
              <a:rPr lang="ja-JP" sz="2400" b="0">
                <a:solidFill>
                  <a:srgbClr val="FFFFFF"/>
                </a:solidFill>
              </a:rPr>
              <a:t>バベル</a:t>
            </a:r>
            <a:r>
              <a:rPr lang="en-US" sz="2400" b="0">
                <a:solidFill>
                  <a:srgbClr val="FFFFFF"/>
                </a:solidFill>
              </a:rPr>
              <a:t>)</a:t>
            </a:r>
          </a:p>
        </p:txBody>
      </p:sp>
      <p:sp>
        <p:nvSpPr>
          <p:cNvPr id="8229" name="Rectangle 37"/>
          <p:cNvSpPr>
            <a:spLocks noChangeArrowheads="1"/>
          </p:cNvSpPr>
          <p:nvPr/>
        </p:nvSpPr>
        <p:spPr bwMode="auto">
          <a:xfrm>
            <a:off x="3619500" y="2979738"/>
            <a:ext cx="1963738" cy="515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最初の家族</a:t>
            </a:r>
          </a:p>
        </p:txBody>
      </p:sp>
      <p:sp>
        <p:nvSpPr>
          <p:cNvPr id="8230" name="Text Box 38"/>
          <p:cNvSpPr txBox="1">
            <a:spLocks noChangeArrowheads="1"/>
          </p:cNvSpPr>
          <p:nvPr/>
        </p:nvSpPr>
        <p:spPr bwMode="auto">
          <a:xfrm>
            <a:off x="6113463" y="3001963"/>
            <a:ext cx="2262187"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a:solidFill>
                  <a:srgbClr val="FFFFFF"/>
                </a:solidFill>
              </a:rPr>
              <a:t>(</a:t>
            </a:r>
            <a:r>
              <a:rPr lang="ja-JP" sz="2400" b="0">
                <a:solidFill>
                  <a:srgbClr val="FFFFFF"/>
                </a:solidFill>
              </a:rPr>
              <a:t>争い</a:t>
            </a:r>
            <a:r>
              <a:rPr lang="en-US" sz="2400" b="0">
                <a:solidFill>
                  <a:srgbClr val="FFFFFF"/>
                </a:solidFill>
              </a:rPr>
              <a:t>)</a:t>
            </a:r>
          </a:p>
        </p:txBody>
      </p:sp>
      <p:sp>
        <p:nvSpPr>
          <p:cNvPr id="8231" name="Rectangle 39"/>
          <p:cNvSpPr>
            <a:spLocks noChangeArrowheads="1"/>
          </p:cNvSpPr>
          <p:nvPr/>
        </p:nvSpPr>
        <p:spPr bwMode="auto">
          <a:xfrm>
            <a:off x="3589338" y="2530475"/>
            <a:ext cx="1963737"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最初の福音</a:t>
            </a:r>
          </a:p>
        </p:txBody>
      </p:sp>
      <p:sp>
        <p:nvSpPr>
          <p:cNvPr id="8232" name="Text Box 40"/>
          <p:cNvSpPr txBox="1">
            <a:spLocks noChangeArrowheads="1"/>
          </p:cNvSpPr>
          <p:nvPr/>
        </p:nvSpPr>
        <p:spPr bwMode="auto">
          <a:xfrm>
            <a:off x="6107113" y="2540000"/>
            <a:ext cx="1981200"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a:solidFill>
                  <a:srgbClr val="FFFFFF"/>
                </a:solidFill>
              </a:rPr>
              <a:t>(</a:t>
            </a:r>
            <a:r>
              <a:rPr lang="ja-JP" sz="2400" b="0">
                <a:solidFill>
                  <a:srgbClr val="FFFFFF"/>
                </a:solidFill>
              </a:rPr>
              <a:t>購い主</a:t>
            </a:r>
            <a:r>
              <a:rPr lang="en-US" sz="2400" b="0">
                <a:solidFill>
                  <a:srgbClr val="FFFFFF"/>
                </a:solidFill>
              </a:rPr>
              <a:t>)</a:t>
            </a:r>
          </a:p>
        </p:txBody>
      </p:sp>
      <p:sp>
        <p:nvSpPr>
          <p:cNvPr id="8233" name="Rectangle 41"/>
          <p:cNvSpPr>
            <a:spLocks noChangeArrowheads="1"/>
          </p:cNvSpPr>
          <p:nvPr/>
        </p:nvSpPr>
        <p:spPr bwMode="auto">
          <a:xfrm>
            <a:off x="3776663" y="2071688"/>
            <a:ext cx="1608137" cy="515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最初の罪</a:t>
            </a:r>
          </a:p>
        </p:txBody>
      </p:sp>
      <p:sp>
        <p:nvSpPr>
          <p:cNvPr id="8234" name="Text Box 42"/>
          <p:cNvSpPr txBox="1">
            <a:spLocks noChangeArrowheads="1"/>
          </p:cNvSpPr>
          <p:nvPr/>
        </p:nvSpPr>
        <p:spPr bwMode="auto">
          <a:xfrm>
            <a:off x="6102350" y="2070100"/>
            <a:ext cx="2438400"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a:solidFill>
                  <a:srgbClr val="FFFFFF"/>
                </a:solidFill>
              </a:rPr>
              <a:t>(</a:t>
            </a:r>
            <a:r>
              <a:rPr lang="ja-JP" sz="2400" b="0">
                <a:solidFill>
                  <a:srgbClr val="FFFFFF"/>
                </a:solidFill>
              </a:rPr>
              <a:t>的を外す</a:t>
            </a:r>
            <a:r>
              <a:rPr lang="en-US" sz="2400" b="0">
                <a:solidFill>
                  <a:srgbClr val="FFFFFF"/>
                </a:solidFill>
              </a:rPr>
              <a:t>)</a:t>
            </a:r>
          </a:p>
        </p:txBody>
      </p:sp>
      <p:sp>
        <p:nvSpPr>
          <p:cNvPr id="8235" name="Rectangle 43"/>
          <p:cNvSpPr>
            <a:spLocks noChangeArrowheads="1"/>
          </p:cNvSpPr>
          <p:nvPr/>
        </p:nvSpPr>
        <p:spPr bwMode="auto">
          <a:xfrm>
            <a:off x="3602038" y="1573213"/>
            <a:ext cx="1963737" cy="515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最初の男女</a:t>
            </a:r>
          </a:p>
        </p:txBody>
      </p:sp>
      <p:sp>
        <p:nvSpPr>
          <p:cNvPr id="8236" name="Text Box 44"/>
          <p:cNvSpPr txBox="1">
            <a:spLocks noChangeArrowheads="1"/>
          </p:cNvSpPr>
          <p:nvPr/>
        </p:nvSpPr>
        <p:spPr bwMode="auto">
          <a:xfrm>
            <a:off x="6102350" y="1625600"/>
            <a:ext cx="1981200"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a:solidFill>
                  <a:srgbClr val="FFFFFF"/>
                </a:solidFill>
              </a:rPr>
              <a:t>(</a:t>
            </a:r>
            <a:r>
              <a:rPr lang="ja-JP" sz="2400" b="0">
                <a:solidFill>
                  <a:srgbClr val="FFFFFF"/>
                </a:solidFill>
              </a:rPr>
              <a:t>完全体</a:t>
            </a:r>
            <a:r>
              <a:rPr lang="en-US" sz="2400" b="0">
                <a:solidFill>
                  <a:srgbClr val="FFFFFF"/>
                </a:solidFill>
              </a:rPr>
              <a:t>)</a:t>
            </a:r>
          </a:p>
        </p:txBody>
      </p:sp>
      <p:sp>
        <p:nvSpPr>
          <p:cNvPr id="8237" name="Rectangle 45"/>
          <p:cNvSpPr>
            <a:spLocks noChangeArrowheads="1"/>
          </p:cNvSpPr>
          <p:nvPr/>
        </p:nvSpPr>
        <p:spPr bwMode="auto">
          <a:xfrm>
            <a:off x="3598863" y="3444875"/>
            <a:ext cx="1963737"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最初の殺人</a:t>
            </a:r>
          </a:p>
        </p:txBody>
      </p:sp>
      <p:sp>
        <p:nvSpPr>
          <p:cNvPr id="8238" name="Text Box 46"/>
          <p:cNvSpPr txBox="1">
            <a:spLocks noChangeArrowheads="1"/>
          </p:cNvSpPr>
          <p:nvPr/>
        </p:nvSpPr>
        <p:spPr bwMode="auto">
          <a:xfrm>
            <a:off x="6107113" y="3454400"/>
            <a:ext cx="1981200"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a:solidFill>
                  <a:srgbClr val="FFFFFF"/>
                </a:solidFill>
              </a:rPr>
              <a:t>(</a:t>
            </a:r>
            <a:r>
              <a:rPr lang="ja-JP" sz="2400" b="0">
                <a:solidFill>
                  <a:srgbClr val="FFFFFF"/>
                </a:solidFill>
              </a:rPr>
              <a:t>最低の罪</a:t>
            </a:r>
            <a:r>
              <a:rPr lang="en-US" sz="2400" b="0">
                <a:solidFill>
                  <a:srgbClr val="FFFFFF"/>
                </a:solidFill>
              </a:rPr>
              <a:t>)</a:t>
            </a:r>
          </a:p>
        </p:txBody>
      </p:sp>
      <p:sp>
        <p:nvSpPr>
          <p:cNvPr id="8239" name="Text Box 47"/>
          <p:cNvSpPr txBox="1">
            <a:spLocks noChangeArrowheads="1"/>
          </p:cNvSpPr>
          <p:nvPr/>
        </p:nvSpPr>
        <p:spPr bwMode="auto">
          <a:xfrm>
            <a:off x="6110288" y="3943350"/>
            <a:ext cx="2519362" cy="460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1500"/>
              </a:spcBef>
              <a:buClrTx/>
              <a:buFontTx/>
              <a:buNone/>
              <a:defRPr/>
            </a:pPr>
            <a:r>
              <a:rPr lang="en-US" sz="2400" b="0">
                <a:solidFill>
                  <a:srgbClr val="FFFFFF"/>
                </a:solidFill>
              </a:rPr>
              <a:t>(</a:t>
            </a:r>
            <a:r>
              <a:rPr lang="ja-JP" sz="2400" b="0">
                <a:solidFill>
                  <a:srgbClr val="FFFFFF"/>
                </a:solidFill>
              </a:rPr>
              <a:t>物語</a:t>
            </a:r>
            <a:r>
              <a:rPr lang="en-US" sz="2400" b="0">
                <a:solidFill>
                  <a:srgbClr val="FFFFFF"/>
                </a:solidFill>
              </a:rPr>
              <a:t>#1:</a:t>
            </a:r>
            <a:r>
              <a:rPr lang="ja-JP" sz="2400" b="0">
                <a:solidFill>
                  <a:srgbClr val="FFFFFF"/>
                </a:solidFill>
              </a:rPr>
              <a:t>ノア</a:t>
            </a:r>
            <a:r>
              <a:rPr lang="en-US" sz="2400" b="0">
                <a:solidFill>
                  <a:srgbClr val="FFFFFF"/>
                </a:solidFill>
              </a:rPr>
              <a:t>)</a:t>
            </a:r>
          </a:p>
        </p:txBody>
      </p:sp>
      <p:sp>
        <p:nvSpPr>
          <p:cNvPr id="8240" name="Rectangle 48"/>
          <p:cNvSpPr>
            <a:spLocks noChangeArrowheads="1"/>
          </p:cNvSpPr>
          <p:nvPr/>
        </p:nvSpPr>
        <p:spPr bwMode="auto">
          <a:xfrm>
            <a:off x="3868738" y="3889375"/>
            <a:ext cx="1430337"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洪水・虹</a:t>
            </a:r>
          </a:p>
        </p:txBody>
      </p:sp>
      <p:sp>
        <p:nvSpPr>
          <p:cNvPr id="8241" name="Text Box 49"/>
          <p:cNvSpPr txBox="1">
            <a:spLocks noChangeArrowheads="1"/>
          </p:cNvSpPr>
          <p:nvPr/>
        </p:nvSpPr>
        <p:spPr bwMode="auto">
          <a:xfrm>
            <a:off x="1790700" y="0"/>
            <a:ext cx="38608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a:solidFill>
                  <a:srgbClr val="FFFF00"/>
                </a:solidFill>
                <a:latin typeface="Comic Sans MS" charset="0"/>
              </a:rPr>
              <a:t>創世記　</a:t>
            </a:r>
            <a:r>
              <a:rPr lang="en-US" sz="1200" b="0">
                <a:solidFill>
                  <a:srgbClr val="FFFF00"/>
                </a:solidFill>
                <a:latin typeface="Comic Sans MS" charset="0"/>
              </a:rPr>
              <a:t>1</a:t>
            </a:r>
            <a:r>
              <a:rPr lang="ja-JP" sz="1200" b="0">
                <a:solidFill>
                  <a:srgbClr val="FFFF00"/>
                </a:solidFill>
                <a:latin typeface="Comic Sans MS" charset="0"/>
              </a:rPr>
              <a:t>～</a:t>
            </a:r>
            <a:r>
              <a:rPr lang="en-US" sz="1200" b="0">
                <a:solidFill>
                  <a:srgbClr val="FFFF00"/>
                </a:solidFill>
                <a:latin typeface="Comic Sans MS" charset="0"/>
              </a:rPr>
              <a:t>11</a:t>
            </a:r>
            <a:r>
              <a:rPr lang="ja-JP" sz="1200" b="0">
                <a:solidFill>
                  <a:srgbClr val="FFFF00"/>
                </a:solidFill>
                <a:latin typeface="Comic Sans MS" charset="0"/>
              </a:rPr>
              <a:t>章</a:t>
            </a:r>
          </a:p>
        </p:txBody>
      </p:sp>
      <p:sp>
        <p:nvSpPr>
          <p:cNvPr id="8242" name="Rectangle 50"/>
          <p:cNvSpPr>
            <a:spLocks noChangeArrowheads="1"/>
          </p:cNvSpPr>
          <p:nvPr/>
        </p:nvSpPr>
        <p:spPr bwMode="auto">
          <a:xfrm>
            <a:off x="8185150" y="6527800"/>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06</a:t>
            </a:r>
          </a:p>
        </p:txBody>
      </p:sp>
      <p:sp>
        <p:nvSpPr>
          <p:cNvPr id="8243" name="Text Box 51"/>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a:solidFill>
                  <a:srgbClr val="FFFFFF"/>
                </a:solidFill>
              </a:rPr>
              <a:t>Handbook pg. 42-45</a:t>
            </a:r>
          </a:p>
        </p:txBody>
      </p:sp>
      <p:sp>
        <p:nvSpPr>
          <p:cNvPr id="8244" name="Rectangle 52"/>
          <p:cNvSpPr>
            <a:spLocks noChangeArrowheads="1"/>
          </p:cNvSpPr>
          <p:nvPr/>
        </p:nvSpPr>
        <p:spPr bwMode="auto">
          <a:xfrm>
            <a:off x="390525" y="331788"/>
            <a:ext cx="8340725" cy="6132512"/>
          </a:xfrm>
          <a:prstGeom prst="rect">
            <a:avLst/>
          </a:prstGeom>
          <a:noFill/>
          <a:ln w="12708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3346" name="Group 53"/>
          <p:cNvGrpSpPr>
            <a:grpSpLocks/>
          </p:cNvGrpSpPr>
          <p:nvPr/>
        </p:nvGrpSpPr>
        <p:grpSpPr bwMode="auto">
          <a:xfrm>
            <a:off x="152400" y="2305050"/>
            <a:ext cx="2162175" cy="1023938"/>
            <a:chOff x="96" y="1452"/>
            <a:chExt cx="1362" cy="645"/>
          </a:xfrm>
        </p:grpSpPr>
        <p:sp>
          <p:nvSpPr>
            <p:cNvPr id="8246" name="Rectangle 54"/>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47" name="Rectangle 55"/>
            <p:cNvSpPr>
              <a:spLocks noChangeArrowheads="1"/>
            </p:cNvSpPr>
            <p:nvPr/>
          </p:nvSpPr>
          <p:spPr bwMode="auto">
            <a:xfrm>
              <a:off x="163" y="148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8248" name="Rectangle 56"/>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49" name="AutoShape 57"/>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50" name="Rectangle 58"/>
            <p:cNvSpPr>
              <a:spLocks noChangeArrowheads="1"/>
            </p:cNvSpPr>
            <p:nvPr/>
          </p:nvSpPr>
          <p:spPr bwMode="auto">
            <a:xfrm>
              <a:off x="115" y="1665"/>
              <a:ext cx="974" cy="396"/>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8251" name="Rectangle 59"/>
            <p:cNvSpPr>
              <a:spLocks noChangeArrowheads="1"/>
            </p:cNvSpPr>
            <p:nvPr/>
          </p:nvSpPr>
          <p:spPr bwMode="auto">
            <a:xfrm>
              <a:off x="279" y="1463"/>
              <a:ext cx="324"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0">
                  <a:solidFill>
                    <a:srgbClr val="790015"/>
                  </a:solidFill>
                </a:rPr>
                <a:t>  </a:t>
              </a:r>
              <a:r>
                <a:rPr lang="ja-JP" sz="1400" b="0">
                  <a:solidFill>
                    <a:srgbClr val="790015"/>
                  </a:solidFill>
                </a:rPr>
                <a:t>創造</a:t>
              </a:r>
            </a:p>
          </p:txBody>
        </p:sp>
        <p:sp>
          <p:nvSpPr>
            <p:cNvPr id="8252" name="Line 60"/>
            <p:cNvSpPr>
              <a:spLocks noChangeShapeType="1"/>
            </p:cNvSpPr>
            <p:nvPr/>
          </p:nvSpPr>
          <p:spPr bwMode="auto">
            <a:xfrm>
              <a:off x="893" y="1636"/>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sp>
        <p:nvSpPr>
          <p:cNvPr id="8253" name="Rectangle 61"/>
          <p:cNvSpPr>
            <a:spLocks noChangeArrowheads="1"/>
          </p:cNvSpPr>
          <p:nvPr/>
        </p:nvSpPr>
        <p:spPr bwMode="auto">
          <a:xfrm>
            <a:off x="4802188" y="1030288"/>
            <a:ext cx="3125787" cy="393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rPr>
              <a:t>アブラハム以前の出来事</a:t>
            </a:r>
          </a:p>
        </p:txBody>
      </p:sp>
      <p:sp>
        <p:nvSpPr>
          <p:cNvPr id="8254" name="Text Box 62"/>
          <p:cNvSpPr txBox="1">
            <a:spLocks noChangeArrowheads="1"/>
          </p:cNvSpPr>
          <p:nvPr/>
        </p:nvSpPr>
        <p:spPr bwMode="auto">
          <a:xfrm>
            <a:off x="511175" y="496888"/>
            <a:ext cx="1800225" cy="10080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3750"/>
              </a:spcBef>
              <a:buClrTx/>
              <a:buFontTx/>
              <a:buNone/>
              <a:defRPr/>
            </a:pPr>
            <a:r>
              <a:rPr lang="en-US" sz="6000" b="0">
                <a:solidFill>
                  <a:srgbClr val="FFFFFF"/>
                </a:solidFill>
              </a:rPr>
              <a:t>5+2</a:t>
            </a:r>
          </a:p>
        </p:txBody>
      </p:sp>
      <p:sp>
        <p:nvSpPr>
          <p:cNvPr id="8255" name="Text Box 63"/>
          <p:cNvSpPr txBox="1">
            <a:spLocks noChangeArrowheads="1"/>
          </p:cNvSpPr>
          <p:nvPr/>
        </p:nvSpPr>
        <p:spPr bwMode="auto">
          <a:xfrm>
            <a:off x="8580438" y="645636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9</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nodeType="clickEffect">
                                  <p:stCondLst>
                                    <p:cond delay="0"/>
                                  </p:stCondLst>
                                  <p:childTnLst>
                                    <p:set>
                                      <p:cBhvr additive="repl">
                                        <p:cTn id="6" dur="1" fill="hold">
                                          <p:stCondLst>
                                            <p:cond delay="0"/>
                                          </p:stCondLst>
                                        </p:cTn>
                                        <p:tgtEl>
                                          <p:spTgt spid="8254"/>
                                        </p:tgtEl>
                                        <p:attrNameLst>
                                          <p:attrName>style.visibility</p:attrName>
                                        </p:attrNameLst>
                                      </p:cBhvr>
                                      <p:to>
                                        <p:strVal val="visible"/>
                                      </p:to>
                                    </p:set>
                                    <p:anim calcmode="lin" valueType="num">
                                      <p:cBhvr additive="repl">
                                        <p:cTn id="7" dur="500" fill="hold"/>
                                        <p:tgtEl>
                                          <p:spTgt spid="8254"/>
                                        </p:tgtEl>
                                        <p:attrNameLst>
                                          <p:attrName>ppt_w</p:attrName>
                                        </p:attrNameLst>
                                      </p:cBhvr>
                                      <p:tavLst>
                                        <p:tav tm="100000">
                                          <p:val>
                                            <p:strVal val="(6*min(ma#ppt_x(#ppt_w*#ppt_h,.3),1)-7.4)/-.7*#ppt_w"/>
                                          </p:val>
                                        </p:tav>
                                        <p:tav>
                                          <p:val>
                                            <p:strVal val="#ppt_w"/>
                                          </p:val>
                                        </p:tav>
                                      </p:tavLst>
                                    </p:anim>
                                    <p:anim calcmode="lin" valueType="num">
                                      <p:cBhvr additive="repl">
                                        <p:cTn id="8" dur="500" fill="hold"/>
                                        <p:tgtEl>
                                          <p:spTgt spid="8254"/>
                                        </p:tgtEl>
                                        <p:attrNameLst>
                                          <p:attrName>ppt_h</p:attrName>
                                        </p:attrNameLst>
                                      </p:cBhvr>
                                      <p:tavLst>
                                        <p:tav tm="100000">
                                          <p:val>
                                            <p:strVal val="(6*min(ma#ppt_x(#ppt_w*#ppt_h,.3),1)-7.4)/-.7*#ppt_h"/>
                                          </p:val>
                                        </p:tav>
                                        <p:tav>
                                          <p:val>
                                            <p:strVal val="#ppt_h"/>
                                          </p:val>
                                        </p:tav>
                                      </p:tavLst>
                                    </p:anim>
                                    <p:anim calcmode="lin" valueType="num">
                                      <p:cBhvr additive="repl">
                                        <p:cTn id="9" dur="500" fill="hold"/>
                                        <p:tgtEl>
                                          <p:spTgt spid="8254"/>
                                        </p:tgtEl>
                                        <p:attrNameLst>
                                          <p:attrName>ppt_x</p:attrName>
                                        </p:attrNameLst>
                                      </p:cBhvr>
                                      <p:tavLst>
                                        <p:tav tm="100000">
                                          <p:val>
                                            <p:fltVal val="0.5"/>
                                          </p:val>
                                        </p:tav>
                                        <p:tav>
                                          <p:val>
                                            <p:strVal val="#ppt_x"/>
                                          </p:val>
                                        </p:tav>
                                      </p:tavLst>
                                    </p:anim>
                                    <p:anim calcmode="lin" valueType="num">
                                      <p:cBhvr additive="repl">
                                        <p:cTn id="10" dur="500" fill="hold"/>
                                        <p:tgtEl>
                                          <p:spTgt spid="8254"/>
                                        </p:tgtEl>
                                        <p:attrNameLst>
                                          <p:attrName>ppt_y</p:attrName>
                                        </p:attrNameLst>
                                      </p:cBhvr>
                                      <p:tavLst>
                                        <p:tav tm="100000">
                                          <p:val>
                                            <p:strVal val="1+(6*min(ma#ppt_x(#ppt_w*#ppt_h,.3),1)-7.4)/-.7*#ppt_h/2"/>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grpId="0" nodeType="clickEffect">
                                  <p:stCondLst>
                                    <p:cond delay="0"/>
                                  </p:stCondLst>
                                  <p:childTnLst>
                                    <p:set>
                                      <p:cBhvr additive="repl">
                                        <p:cTn id="14" dur="1" fill="hold">
                                          <p:stCondLst>
                                            <p:cond delay="0"/>
                                          </p:stCondLst>
                                        </p:cTn>
                                        <p:tgtEl>
                                          <p:spTgt spid="8214"/>
                                        </p:tgtEl>
                                        <p:attrNameLst>
                                          <p:attrName>style.visibility</p:attrName>
                                        </p:attrNameLst>
                                      </p:cBhvr>
                                      <p:to>
                                        <p:strVal val="visible"/>
                                      </p:to>
                                    </p:set>
                                    <p:animEffect transition="in" filter="fade">
                                      <p:cBhvr additive="repl">
                                        <p:cTn id="15" dur="1000"/>
                                        <p:tgtEl>
                                          <p:spTgt spid="8214"/>
                                        </p:tgtEl>
                                      </p:cBhvr>
                                    </p:animEffect>
                                  </p:childTnLst>
                                </p:cTn>
                              </p:par>
                            </p:childTnLst>
                          </p:cTn>
                        </p:par>
                        <p:par>
                          <p:cTn id="16" fill="hold" nodeType="afterGroup">
                            <p:stCondLst>
                              <p:cond delay="1000"/>
                            </p:stCondLst>
                            <p:childTnLst>
                              <p:par>
                                <p:cTn id="17" presetID="17" presetClass="entr" presetSubtype="8" fill="hold" nodeType="afterEffect">
                                  <p:stCondLst>
                                    <p:cond delay="0"/>
                                  </p:stCondLst>
                                  <p:childTnLst>
                                    <p:set>
                                      <p:cBhvr additive="repl">
                                        <p:cTn id="18" dur="1" fill="hold">
                                          <p:stCondLst>
                                            <p:cond delay="0"/>
                                          </p:stCondLst>
                                        </p:cTn>
                                        <p:tgtEl>
                                          <p:spTgt spid="8253"/>
                                        </p:tgtEl>
                                        <p:attrNameLst>
                                          <p:attrName>style.visibility</p:attrName>
                                        </p:attrNameLst>
                                      </p:cBhvr>
                                      <p:to>
                                        <p:strVal val="visible"/>
                                      </p:to>
                                    </p:set>
                                    <p:anim calcmode="lin" valueType="num">
                                      <p:cBhvr additive="repl">
                                        <p:cTn id="19" dur="500" fill="hold"/>
                                        <p:tgtEl>
                                          <p:spTgt spid="8253"/>
                                        </p:tgtEl>
                                        <p:attrNameLst>
                                          <p:attrName>ppt_x</p:attrName>
                                        </p:attrNameLst>
                                      </p:cBhvr>
                                      <p:tavLst>
                                        <p:tav tm="100000">
                                          <p:val>
                                            <p:strVal val="#ppt_x-#ppt_w/2"/>
                                          </p:val>
                                        </p:tav>
                                        <p:tav>
                                          <p:val>
                                            <p:strVal val="#ppt_x"/>
                                          </p:val>
                                        </p:tav>
                                      </p:tavLst>
                                    </p:anim>
                                    <p:anim calcmode="lin" valueType="num">
                                      <p:cBhvr additive="repl">
                                        <p:cTn id="20" dur="500" fill="hold"/>
                                        <p:tgtEl>
                                          <p:spTgt spid="8253"/>
                                        </p:tgtEl>
                                        <p:attrNameLst>
                                          <p:attrName>ppt_y</p:attrName>
                                        </p:attrNameLst>
                                      </p:cBhvr>
                                      <p:tavLst>
                                        <p:tav tm="100000">
                                          <p:val>
                                            <p:strVal val="#ppt_y"/>
                                          </p:val>
                                        </p:tav>
                                        <p:tav>
                                          <p:val>
                                            <p:strVal val="#ppt_y"/>
                                          </p:val>
                                        </p:tav>
                                      </p:tavLst>
                                    </p:anim>
                                    <p:anim calcmode="lin" valueType="num">
                                      <p:cBhvr additive="repl">
                                        <p:cTn id="21" dur="500" fill="hold"/>
                                        <p:tgtEl>
                                          <p:spTgt spid="8253"/>
                                        </p:tgtEl>
                                        <p:attrNameLst>
                                          <p:attrName>ppt_w</p:attrName>
                                        </p:attrNameLst>
                                      </p:cBhvr>
                                      <p:tavLst>
                                        <p:tav tm="100000">
                                          <p:val>
                                            <p:fltVal val="0"/>
                                          </p:val>
                                        </p:tav>
                                        <p:tav>
                                          <p:val>
                                            <p:strVal val="#ppt_w"/>
                                          </p:val>
                                        </p:tav>
                                      </p:tavLst>
                                    </p:anim>
                                    <p:anim calcmode="lin" valueType="num">
                                      <p:cBhvr additive="repl">
                                        <p:cTn id="22" dur="500" fill="hold"/>
                                        <p:tgtEl>
                                          <p:spTgt spid="8253"/>
                                        </p:tgtEl>
                                        <p:attrNameLst>
                                          <p:attrName>ppt_h</p:attrName>
                                        </p:attrNameLst>
                                      </p:cBhvr>
                                      <p:tavLst>
                                        <p:tav tm="100000">
                                          <p:val>
                                            <p:strVal val="#ppt_h"/>
                                          </p:val>
                                        </p:tav>
                                        <p:tav>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nodeType="clickEffect">
                                  <p:stCondLst>
                                    <p:cond delay="0"/>
                                  </p:stCondLst>
                                  <p:childTnLst>
                                    <p:set>
                                      <p:cBhvr additive="repl">
                                        <p:cTn id="26" dur="1" fill="hold">
                                          <p:stCondLst>
                                            <p:cond delay="0"/>
                                          </p:stCondLst>
                                        </p:cTn>
                                        <p:tgtEl>
                                          <p:spTgt spid="8235"/>
                                        </p:tgtEl>
                                        <p:attrNameLst>
                                          <p:attrName>style.visibility</p:attrName>
                                        </p:attrNameLst>
                                      </p:cBhvr>
                                      <p:to>
                                        <p:strVal val="visible"/>
                                      </p:to>
                                    </p:set>
                                    <p:anim calcmode="lin" valueType="num">
                                      <p:cBhvr additive="repl">
                                        <p:cTn id="27" dur="500" fill="hold"/>
                                        <p:tgtEl>
                                          <p:spTgt spid="8235"/>
                                        </p:tgtEl>
                                        <p:attrNameLst>
                                          <p:attrName>ppt_x</p:attrName>
                                        </p:attrNameLst>
                                      </p:cBhvr>
                                      <p:tavLst>
                                        <p:tav tm="100000">
                                          <p:val>
                                            <p:strVal val="#ppt_x-#ppt_w/2"/>
                                          </p:val>
                                        </p:tav>
                                        <p:tav>
                                          <p:val>
                                            <p:strVal val="#ppt_x"/>
                                          </p:val>
                                        </p:tav>
                                      </p:tavLst>
                                    </p:anim>
                                    <p:anim calcmode="lin" valueType="num">
                                      <p:cBhvr additive="repl">
                                        <p:cTn id="28" dur="500" fill="hold"/>
                                        <p:tgtEl>
                                          <p:spTgt spid="8235"/>
                                        </p:tgtEl>
                                        <p:attrNameLst>
                                          <p:attrName>ppt_y</p:attrName>
                                        </p:attrNameLst>
                                      </p:cBhvr>
                                      <p:tavLst>
                                        <p:tav tm="100000">
                                          <p:val>
                                            <p:strVal val="#ppt_y"/>
                                          </p:val>
                                        </p:tav>
                                        <p:tav>
                                          <p:val>
                                            <p:strVal val="#ppt_y"/>
                                          </p:val>
                                        </p:tav>
                                      </p:tavLst>
                                    </p:anim>
                                    <p:anim calcmode="lin" valueType="num">
                                      <p:cBhvr additive="repl">
                                        <p:cTn id="29" dur="500" fill="hold"/>
                                        <p:tgtEl>
                                          <p:spTgt spid="8235"/>
                                        </p:tgtEl>
                                        <p:attrNameLst>
                                          <p:attrName>ppt_w</p:attrName>
                                        </p:attrNameLst>
                                      </p:cBhvr>
                                      <p:tavLst>
                                        <p:tav tm="100000">
                                          <p:val>
                                            <p:fltVal val="0"/>
                                          </p:val>
                                        </p:tav>
                                        <p:tav>
                                          <p:val>
                                            <p:strVal val="#ppt_w"/>
                                          </p:val>
                                        </p:tav>
                                      </p:tavLst>
                                    </p:anim>
                                    <p:anim calcmode="lin" valueType="num">
                                      <p:cBhvr additive="repl">
                                        <p:cTn id="30" dur="500" fill="hold"/>
                                        <p:tgtEl>
                                          <p:spTgt spid="8235"/>
                                        </p:tgtEl>
                                        <p:attrNameLst>
                                          <p:attrName>ppt_h</p:attrName>
                                        </p:attrNameLst>
                                      </p:cBhvr>
                                      <p:tavLst>
                                        <p:tav tm="100000">
                                          <p:val>
                                            <p:strVal val="#ppt_h"/>
                                          </p:val>
                                        </p:tav>
                                        <p:tav>
                                          <p:val>
                                            <p:strVal val="#ppt_h"/>
                                          </p:val>
                                        </p:tav>
                                      </p:tavLst>
                                    </p:anim>
                                  </p:childTnLst>
                                </p:cTn>
                              </p:par>
                            </p:childTnLst>
                          </p:cTn>
                        </p:par>
                        <p:par>
                          <p:cTn id="31" fill="hold" nodeType="afterGroup">
                            <p:stCondLst>
                              <p:cond delay="500"/>
                            </p:stCondLst>
                            <p:childTnLst>
                              <p:par>
                                <p:cTn id="32" presetID="17" presetClass="entr" presetSubtype="8" fill="hold" nodeType="afterEffect">
                                  <p:stCondLst>
                                    <p:cond delay="0"/>
                                  </p:stCondLst>
                                  <p:childTnLst>
                                    <p:set>
                                      <p:cBhvr additive="repl">
                                        <p:cTn id="33" dur="1" fill="hold">
                                          <p:stCondLst>
                                            <p:cond delay="0"/>
                                          </p:stCondLst>
                                        </p:cTn>
                                        <p:tgtEl>
                                          <p:spTgt spid="8236"/>
                                        </p:tgtEl>
                                        <p:attrNameLst>
                                          <p:attrName>style.visibility</p:attrName>
                                        </p:attrNameLst>
                                      </p:cBhvr>
                                      <p:to>
                                        <p:strVal val="visible"/>
                                      </p:to>
                                    </p:set>
                                    <p:anim calcmode="lin" valueType="num">
                                      <p:cBhvr additive="repl">
                                        <p:cTn id="34" dur="500" fill="hold"/>
                                        <p:tgtEl>
                                          <p:spTgt spid="8236"/>
                                        </p:tgtEl>
                                        <p:attrNameLst>
                                          <p:attrName>ppt_x</p:attrName>
                                        </p:attrNameLst>
                                      </p:cBhvr>
                                      <p:tavLst>
                                        <p:tav tm="100000">
                                          <p:val>
                                            <p:strVal val="#ppt_x-#ppt_w/2"/>
                                          </p:val>
                                        </p:tav>
                                        <p:tav>
                                          <p:val>
                                            <p:strVal val="#ppt_x"/>
                                          </p:val>
                                        </p:tav>
                                      </p:tavLst>
                                    </p:anim>
                                    <p:anim calcmode="lin" valueType="num">
                                      <p:cBhvr additive="repl">
                                        <p:cTn id="35" dur="500" fill="hold"/>
                                        <p:tgtEl>
                                          <p:spTgt spid="8236"/>
                                        </p:tgtEl>
                                        <p:attrNameLst>
                                          <p:attrName>ppt_y</p:attrName>
                                        </p:attrNameLst>
                                      </p:cBhvr>
                                      <p:tavLst>
                                        <p:tav tm="100000">
                                          <p:val>
                                            <p:strVal val="#ppt_y"/>
                                          </p:val>
                                        </p:tav>
                                        <p:tav>
                                          <p:val>
                                            <p:strVal val="#ppt_y"/>
                                          </p:val>
                                        </p:tav>
                                      </p:tavLst>
                                    </p:anim>
                                    <p:anim calcmode="lin" valueType="num">
                                      <p:cBhvr additive="repl">
                                        <p:cTn id="36" dur="500" fill="hold"/>
                                        <p:tgtEl>
                                          <p:spTgt spid="8236"/>
                                        </p:tgtEl>
                                        <p:attrNameLst>
                                          <p:attrName>ppt_w</p:attrName>
                                        </p:attrNameLst>
                                      </p:cBhvr>
                                      <p:tavLst>
                                        <p:tav tm="100000">
                                          <p:val>
                                            <p:fltVal val="0"/>
                                          </p:val>
                                        </p:tav>
                                        <p:tav>
                                          <p:val>
                                            <p:strVal val="#ppt_w"/>
                                          </p:val>
                                        </p:tav>
                                      </p:tavLst>
                                    </p:anim>
                                    <p:anim calcmode="lin" valueType="num">
                                      <p:cBhvr additive="repl">
                                        <p:cTn id="37" dur="500" fill="hold"/>
                                        <p:tgtEl>
                                          <p:spTgt spid="8236"/>
                                        </p:tgtEl>
                                        <p:attrNameLst>
                                          <p:attrName>ppt_h</p:attrName>
                                        </p:attrNameLst>
                                      </p:cBhvr>
                                      <p:tavLst>
                                        <p:tav tm="100000">
                                          <p:val>
                                            <p:strVal val="#ppt_h"/>
                                          </p:val>
                                        </p:tav>
                                        <p:tav>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7" presetClass="entr" presetSubtype="8" fill="hold" nodeType="clickEffect">
                                  <p:stCondLst>
                                    <p:cond delay="0"/>
                                  </p:stCondLst>
                                  <p:childTnLst>
                                    <p:set>
                                      <p:cBhvr additive="repl">
                                        <p:cTn id="41" dur="1" fill="hold">
                                          <p:stCondLst>
                                            <p:cond delay="0"/>
                                          </p:stCondLst>
                                        </p:cTn>
                                        <p:tgtEl>
                                          <p:spTgt spid="8233"/>
                                        </p:tgtEl>
                                        <p:attrNameLst>
                                          <p:attrName>style.visibility</p:attrName>
                                        </p:attrNameLst>
                                      </p:cBhvr>
                                      <p:to>
                                        <p:strVal val="visible"/>
                                      </p:to>
                                    </p:set>
                                    <p:anim calcmode="lin" valueType="num">
                                      <p:cBhvr additive="repl">
                                        <p:cTn id="42" dur="500" fill="hold"/>
                                        <p:tgtEl>
                                          <p:spTgt spid="8233"/>
                                        </p:tgtEl>
                                        <p:attrNameLst>
                                          <p:attrName>ppt_x</p:attrName>
                                        </p:attrNameLst>
                                      </p:cBhvr>
                                      <p:tavLst>
                                        <p:tav tm="100000">
                                          <p:val>
                                            <p:strVal val="#ppt_x-#ppt_w/2"/>
                                          </p:val>
                                        </p:tav>
                                        <p:tav>
                                          <p:val>
                                            <p:strVal val="#ppt_x"/>
                                          </p:val>
                                        </p:tav>
                                      </p:tavLst>
                                    </p:anim>
                                    <p:anim calcmode="lin" valueType="num">
                                      <p:cBhvr additive="repl">
                                        <p:cTn id="43" dur="500" fill="hold"/>
                                        <p:tgtEl>
                                          <p:spTgt spid="8233"/>
                                        </p:tgtEl>
                                        <p:attrNameLst>
                                          <p:attrName>ppt_y</p:attrName>
                                        </p:attrNameLst>
                                      </p:cBhvr>
                                      <p:tavLst>
                                        <p:tav tm="100000">
                                          <p:val>
                                            <p:strVal val="#ppt_y"/>
                                          </p:val>
                                        </p:tav>
                                        <p:tav>
                                          <p:val>
                                            <p:strVal val="#ppt_y"/>
                                          </p:val>
                                        </p:tav>
                                      </p:tavLst>
                                    </p:anim>
                                    <p:anim calcmode="lin" valueType="num">
                                      <p:cBhvr additive="repl">
                                        <p:cTn id="44" dur="500" fill="hold"/>
                                        <p:tgtEl>
                                          <p:spTgt spid="8233"/>
                                        </p:tgtEl>
                                        <p:attrNameLst>
                                          <p:attrName>ppt_w</p:attrName>
                                        </p:attrNameLst>
                                      </p:cBhvr>
                                      <p:tavLst>
                                        <p:tav tm="100000">
                                          <p:val>
                                            <p:fltVal val="0"/>
                                          </p:val>
                                        </p:tav>
                                        <p:tav>
                                          <p:val>
                                            <p:strVal val="#ppt_w"/>
                                          </p:val>
                                        </p:tav>
                                      </p:tavLst>
                                    </p:anim>
                                    <p:anim calcmode="lin" valueType="num">
                                      <p:cBhvr additive="repl">
                                        <p:cTn id="45" dur="500" fill="hold"/>
                                        <p:tgtEl>
                                          <p:spTgt spid="8233"/>
                                        </p:tgtEl>
                                        <p:attrNameLst>
                                          <p:attrName>ppt_h</p:attrName>
                                        </p:attrNameLst>
                                      </p:cBhvr>
                                      <p:tavLst>
                                        <p:tav tm="100000">
                                          <p:val>
                                            <p:strVal val="#ppt_h"/>
                                          </p:val>
                                        </p:tav>
                                        <p:tav>
                                          <p:val>
                                            <p:strVal val="#ppt_h"/>
                                          </p:val>
                                        </p:tav>
                                      </p:tavLst>
                                    </p:anim>
                                  </p:childTnLst>
                                </p:cTn>
                              </p:par>
                            </p:childTnLst>
                          </p:cTn>
                        </p:par>
                        <p:par>
                          <p:cTn id="46" fill="hold" nodeType="afterGroup">
                            <p:stCondLst>
                              <p:cond delay="500"/>
                            </p:stCondLst>
                            <p:childTnLst>
                              <p:par>
                                <p:cTn id="47" presetID="17" presetClass="entr" presetSubtype="8" fill="hold" nodeType="afterEffect">
                                  <p:stCondLst>
                                    <p:cond delay="0"/>
                                  </p:stCondLst>
                                  <p:childTnLst>
                                    <p:set>
                                      <p:cBhvr additive="repl">
                                        <p:cTn id="48" dur="1" fill="hold">
                                          <p:stCondLst>
                                            <p:cond delay="0"/>
                                          </p:stCondLst>
                                        </p:cTn>
                                        <p:tgtEl>
                                          <p:spTgt spid="8234"/>
                                        </p:tgtEl>
                                        <p:attrNameLst>
                                          <p:attrName>style.visibility</p:attrName>
                                        </p:attrNameLst>
                                      </p:cBhvr>
                                      <p:to>
                                        <p:strVal val="visible"/>
                                      </p:to>
                                    </p:set>
                                    <p:anim calcmode="lin" valueType="num">
                                      <p:cBhvr additive="repl">
                                        <p:cTn id="49" dur="500" fill="hold"/>
                                        <p:tgtEl>
                                          <p:spTgt spid="8234"/>
                                        </p:tgtEl>
                                        <p:attrNameLst>
                                          <p:attrName>ppt_x</p:attrName>
                                        </p:attrNameLst>
                                      </p:cBhvr>
                                      <p:tavLst>
                                        <p:tav tm="100000">
                                          <p:val>
                                            <p:strVal val="#ppt_x-#ppt_w/2"/>
                                          </p:val>
                                        </p:tav>
                                        <p:tav>
                                          <p:val>
                                            <p:strVal val="#ppt_x"/>
                                          </p:val>
                                        </p:tav>
                                      </p:tavLst>
                                    </p:anim>
                                    <p:anim calcmode="lin" valueType="num">
                                      <p:cBhvr additive="repl">
                                        <p:cTn id="50" dur="500" fill="hold"/>
                                        <p:tgtEl>
                                          <p:spTgt spid="8234"/>
                                        </p:tgtEl>
                                        <p:attrNameLst>
                                          <p:attrName>ppt_y</p:attrName>
                                        </p:attrNameLst>
                                      </p:cBhvr>
                                      <p:tavLst>
                                        <p:tav tm="100000">
                                          <p:val>
                                            <p:strVal val="#ppt_y"/>
                                          </p:val>
                                        </p:tav>
                                        <p:tav>
                                          <p:val>
                                            <p:strVal val="#ppt_y"/>
                                          </p:val>
                                        </p:tav>
                                      </p:tavLst>
                                    </p:anim>
                                    <p:anim calcmode="lin" valueType="num">
                                      <p:cBhvr additive="repl">
                                        <p:cTn id="51" dur="500" fill="hold"/>
                                        <p:tgtEl>
                                          <p:spTgt spid="8234"/>
                                        </p:tgtEl>
                                        <p:attrNameLst>
                                          <p:attrName>ppt_w</p:attrName>
                                        </p:attrNameLst>
                                      </p:cBhvr>
                                      <p:tavLst>
                                        <p:tav tm="100000">
                                          <p:val>
                                            <p:fltVal val="0"/>
                                          </p:val>
                                        </p:tav>
                                        <p:tav>
                                          <p:val>
                                            <p:strVal val="#ppt_w"/>
                                          </p:val>
                                        </p:tav>
                                      </p:tavLst>
                                    </p:anim>
                                    <p:anim calcmode="lin" valueType="num">
                                      <p:cBhvr additive="repl">
                                        <p:cTn id="52" dur="500" fill="hold"/>
                                        <p:tgtEl>
                                          <p:spTgt spid="8234"/>
                                        </p:tgtEl>
                                        <p:attrNameLst>
                                          <p:attrName>ppt_h</p:attrName>
                                        </p:attrNameLst>
                                      </p:cBhvr>
                                      <p:tavLst>
                                        <p:tav tm="100000">
                                          <p:val>
                                            <p:strVal val="#ppt_h"/>
                                          </p:val>
                                        </p:tav>
                                        <p:tav>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17" presetClass="entr" presetSubtype="8" fill="hold" nodeType="clickEffect">
                                  <p:stCondLst>
                                    <p:cond delay="0"/>
                                  </p:stCondLst>
                                  <p:childTnLst>
                                    <p:set>
                                      <p:cBhvr additive="repl">
                                        <p:cTn id="56" dur="1" fill="hold">
                                          <p:stCondLst>
                                            <p:cond delay="0"/>
                                          </p:stCondLst>
                                        </p:cTn>
                                        <p:tgtEl>
                                          <p:spTgt spid="8231"/>
                                        </p:tgtEl>
                                        <p:attrNameLst>
                                          <p:attrName>style.visibility</p:attrName>
                                        </p:attrNameLst>
                                      </p:cBhvr>
                                      <p:to>
                                        <p:strVal val="visible"/>
                                      </p:to>
                                    </p:set>
                                    <p:anim calcmode="lin" valueType="num">
                                      <p:cBhvr additive="repl">
                                        <p:cTn id="57" dur="500" fill="hold"/>
                                        <p:tgtEl>
                                          <p:spTgt spid="8231"/>
                                        </p:tgtEl>
                                        <p:attrNameLst>
                                          <p:attrName>ppt_x</p:attrName>
                                        </p:attrNameLst>
                                      </p:cBhvr>
                                      <p:tavLst>
                                        <p:tav tm="100000">
                                          <p:val>
                                            <p:strVal val="#ppt_x-#ppt_w/2"/>
                                          </p:val>
                                        </p:tav>
                                        <p:tav>
                                          <p:val>
                                            <p:strVal val="#ppt_x"/>
                                          </p:val>
                                        </p:tav>
                                      </p:tavLst>
                                    </p:anim>
                                    <p:anim calcmode="lin" valueType="num">
                                      <p:cBhvr additive="repl">
                                        <p:cTn id="58" dur="500" fill="hold"/>
                                        <p:tgtEl>
                                          <p:spTgt spid="8231"/>
                                        </p:tgtEl>
                                        <p:attrNameLst>
                                          <p:attrName>ppt_y</p:attrName>
                                        </p:attrNameLst>
                                      </p:cBhvr>
                                      <p:tavLst>
                                        <p:tav tm="100000">
                                          <p:val>
                                            <p:strVal val="#ppt_y"/>
                                          </p:val>
                                        </p:tav>
                                        <p:tav>
                                          <p:val>
                                            <p:strVal val="#ppt_y"/>
                                          </p:val>
                                        </p:tav>
                                      </p:tavLst>
                                    </p:anim>
                                    <p:anim calcmode="lin" valueType="num">
                                      <p:cBhvr additive="repl">
                                        <p:cTn id="59" dur="500" fill="hold"/>
                                        <p:tgtEl>
                                          <p:spTgt spid="8231"/>
                                        </p:tgtEl>
                                        <p:attrNameLst>
                                          <p:attrName>ppt_w</p:attrName>
                                        </p:attrNameLst>
                                      </p:cBhvr>
                                      <p:tavLst>
                                        <p:tav tm="100000">
                                          <p:val>
                                            <p:fltVal val="0"/>
                                          </p:val>
                                        </p:tav>
                                        <p:tav>
                                          <p:val>
                                            <p:strVal val="#ppt_w"/>
                                          </p:val>
                                        </p:tav>
                                      </p:tavLst>
                                    </p:anim>
                                    <p:anim calcmode="lin" valueType="num">
                                      <p:cBhvr additive="repl">
                                        <p:cTn id="60" dur="500" fill="hold"/>
                                        <p:tgtEl>
                                          <p:spTgt spid="8231"/>
                                        </p:tgtEl>
                                        <p:attrNameLst>
                                          <p:attrName>ppt_h</p:attrName>
                                        </p:attrNameLst>
                                      </p:cBhvr>
                                      <p:tavLst>
                                        <p:tav tm="100000">
                                          <p:val>
                                            <p:strVal val="#ppt_h"/>
                                          </p:val>
                                        </p:tav>
                                        <p:tav>
                                          <p:val>
                                            <p:strVal val="#ppt_h"/>
                                          </p:val>
                                        </p:tav>
                                      </p:tavLst>
                                    </p:anim>
                                  </p:childTnLst>
                                </p:cTn>
                              </p:par>
                            </p:childTnLst>
                          </p:cTn>
                        </p:par>
                        <p:par>
                          <p:cTn id="61" fill="hold" nodeType="afterGroup">
                            <p:stCondLst>
                              <p:cond delay="500"/>
                            </p:stCondLst>
                            <p:childTnLst>
                              <p:par>
                                <p:cTn id="62" presetID="17" presetClass="entr" presetSubtype="8" fill="hold" nodeType="afterEffect">
                                  <p:stCondLst>
                                    <p:cond delay="0"/>
                                  </p:stCondLst>
                                  <p:childTnLst>
                                    <p:set>
                                      <p:cBhvr additive="repl">
                                        <p:cTn id="63" dur="1" fill="hold">
                                          <p:stCondLst>
                                            <p:cond delay="0"/>
                                          </p:stCondLst>
                                        </p:cTn>
                                        <p:tgtEl>
                                          <p:spTgt spid="8232"/>
                                        </p:tgtEl>
                                        <p:attrNameLst>
                                          <p:attrName>style.visibility</p:attrName>
                                        </p:attrNameLst>
                                      </p:cBhvr>
                                      <p:to>
                                        <p:strVal val="visible"/>
                                      </p:to>
                                    </p:set>
                                    <p:anim calcmode="lin" valueType="num">
                                      <p:cBhvr additive="repl">
                                        <p:cTn id="64" dur="500" fill="hold"/>
                                        <p:tgtEl>
                                          <p:spTgt spid="8232"/>
                                        </p:tgtEl>
                                        <p:attrNameLst>
                                          <p:attrName>ppt_x</p:attrName>
                                        </p:attrNameLst>
                                      </p:cBhvr>
                                      <p:tavLst>
                                        <p:tav tm="100000">
                                          <p:val>
                                            <p:strVal val="#ppt_x-#ppt_w/2"/>
                                          </p:val>
                                        </p:tav>
                                        <p:tav>
                                          <p:val>
                                            <p:strVal val="#ppt_x"/>
                                          </p:val>
                                        </p:tav>
                                      </p:tavLst>
                                    </p:anim>
                                    <p:anim calcmode="lin" valueType="num">
                                      <p:cBhvr additive="repl">
                                        <p:cTn id="65" dur="500" fill="hold"/>
                                        <p:tgtEl>
                                          <p:spTgt spid="8232"/>
                                        </p:tgtEl>
                                        <p:attrNameLst>
                                          <p:attrName>ppt_y</p:attrName>
                                        </p:attrNameLst>
                                      </p:cBhvr>
                                      <p:tavLst>
                                        <p:tav tm="100000">
                                          <p:val>
                                            <p:strVal val="#ppt_y"/>
                                          </p:val>
                                        </p:tav>
                                        <p:tav>
                                          <p:val>
                                            <p:strVal val="#ppt_y"/>
                                          </p:val>
                                        </p:tav>
                                      </p:tavLst>
                                    </p:anim>
                                    <p:anim calcmode="lin" valueType="num">
                                      <p:cBhvr additive="repl">
                                        <p:cTn id="66" dur="500" fill="hold"/>
                                        <p:tgtEl>
                                          <p:spTgt spid="8232"/>
                                        </p:tgtEl>
                                        <p:attrNameLst>
                                          <p:attrName>ppt_w</p:attrName>
                                        </p:attrNameLst>
                                      </p:cBhvr>
                                      <p:tavLst>
                                        <p:tav tm="100000">
                                          <p:val>
                                            <p:fltVal val="0"/>
                                          </p:val>
                                        </p:tav>
                                        <p:tav>
                                          <p:val>
                                            <p:strVal val="#ppt_w"/>
                                          </p:val>
                                        </p:tav>
                                      </p:tavLst>
                                    </p:anim>
                                    <p:anim calcmode="lin" valueType="num">
                                      <p:cBhvr additive="repl">
                                        <p:cTn id="67" dur="500" fill="hold"/>
                                        <p:tgtEl>
                                          <p:spTgt spid="8232"/>
                                        </p:tgtEl>
                                        <p:attrNameLst>
                                          <p:attrName>ppt_h</p:attrName>
                                        </p:attrNameLst>
                                      </p:cBhvr>
                                      <p:tavLst>
                                        <p:tav tm="100000">
                                          <p:val>
                                            <p:strVal val="#ppt_h"/>
                                          </p:val>
                                        </p:tav>
                                        <p:tav>
                                          <p:val>
                                            <p:strVal val="#ppt_h"/>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17" presetClass="entr" presetSubtype="8" fill="hold" nodeType="clickEffect">
                                  <p:stCondLst>
                                    <p:cond delay="0"/>
                                  </p:stCondLst>
                                  <p:childTnLst>
                                    <p:set>
                                      <p:cBhvr additive="repl">
                                        <p:cTn id="71" dur="1" fill="hold">
                                          <p:stCondLst>
                                            <p:cond delay="0"/>
                                          </p:stCondLst>
                                        </p:cTn>
                                        <p:tgtEl>
                                          <p:spTgt spid="8229"/>
                                        </p:tgtEl>
                                        <p:attrNameLst>
                                          <p:attrName>style.visibility</p:attrName>
                                        </p:attrNameLst>
                                      </p:cBhvr>
                                      <p:to>
                                        <p:strVal val="visible"/>
                                      </p:to>
                                    </p:set>
                                    <p:anim calcmode="lin" valueType="num">
                                      <p:cBhvr additive="repl">
                                        <p:cTn id="72" dur="500" fill="hold"/>
                                        <p:tgtEl>
                                          <p:spTgt spid="8229"/>
                                        </p:tgtEl>
                                        <p:attrNameLst>
                                          <p:attrName>ppt_x</p:attrName>
                                        </p:attrNameLst>
                                      </p:cBhvr>
                                      <p:tavLst>
                                        <p:tav tm="100000">
                                          <p:val>
                                            <p:strVal val="#ppt_x-#ppt_w/2"/>
                                          </p:val>
                                        </p:tav>
                                        <p:tav>
                                          <p:val>
                                            <p:strVal val="#ppt_x"/>
                                          </p:val>
                                        </p:tav>
                                      </p:tavLst>
                                    </p:anim>
                                    <p:anim calcmode="lin" valueType="num">
                                      <p:cBhvr additive="repl">
                                        <p:cTn id="73" dur="500" fill="hold"/>
                                        <p:tgtEl>
                                          <p:spTgt spid="8229"/>
                                        </p:tgtEl>
                                        <p:attrNameLst>
                                          <p:attrName>ppt_y</p:attrName>
                                        </p:attrNameLst>
                                      </p:cBhvr>
                                      <p:tavLst>
                                        <p:tav tm="100000">
                                          <p:val>
                                            <p:strVal val="#ppt_y"/>
                                          </p:val>
                                        </p:tav>
                                        <p:tav>
                                          <p:val>
                                            <p:strVal val="#ppt_y"/>
                                          </p:val>
                                        </p:tav>
                                      </p:tavLst>
                                    </p:anim>
                                    <p:anim calcmode="lin" valueType="num">
                                      <p:cBhvr additive="repl">
                                        <p:cTn id="74" dur="500" fill="hold"/>
                                        <p:tgtEl>
                                          <p:spTgt spid="8229"/>
                                        </p:tgtEl>
                                        <p:attrNameLst>
                                          <p:attrName>ppt_w</p:attrName>
                                        </p:attrNameLst>
                                      </p:cBhvr>
                                      <p:tavLst>
                                        <p:tav tm="100000">
                                          <p:val>
                                            <p:fltVal val="0"/>
                                          </p:val>
                                        </p:tav>
                                        <p:tav>
                                          <p:val>
                                            <p:strVal val="#ppt_w"/>
                                          </p:val>
                                        </p:tav>
                                      </p:tavLst>
                                    </p:anim>
                                    <p:anim calcmode="lin" valueType="num">
                                      <p:cBhvr additive="repl">
                                        <p:cTn id="75" dur="500" fill="hold"/>
                                        <p:tgtEl>
                                          <p:spTgt spid="8229"/>
                                        </p:tgtEl>
                                        <p:attrNameLst>
                                          <p:attrName>ppt_h</p:attrName>
                                        </p:attrNameLst>
                                      </p:cBhvr>
                                      <p:tavLst>
                                        <p:tav tm="100000">
                                          <p:val>
                                            <p:strVal val="#ppt_h"/>
                                          </p:val>
                                        </p:tav>
                                        <p:tav>
                                          <p:val>
                                            <p:strVal val="#ppt_h"/>
                                          </p:val>
                                        </p:tav>
                                      </p:tavLst>
                                    </p:anim>
                                  </p:childTnLst>
                                </p:cTn>
                              </p:par>
                            </p:childTnLst>
                          </p:cTn>
                        </p:par>
                        <p:par>
                          <p:cTn id="76" fill="hold" nodeType="afterGroup">
                            <p:stCondLst>
                              <p:cond delay="500"/>
                            </p:stCondLst>
                            <p:childTnLst>
                              <p:par>
                                <p:cTn id="77" presetID="17" presetClass="entr" presetSubtype="8" fill="hold" nodeType="afterEffect">
                                  <p:stCondLst>
                                    <p:cond delay="0"/>
                                  </p:stCondLst>
                                  <p:childTnLst>
                                    <p:set>
                                      <p:cBhvr additive="repl">
                                        <p:cTn id="78" dur="1" fill="hold">
                                          <p:stCondLst>
                                            <p:cond delay="0"/>
                                          </p:stCondLst>
                                        </p:cTn>
                                        <p:tgtEl>
                                          <p:spTgt spid="8230"/>
                                        </p:tgtEl>
                                        <p:attrNameLst>
                                          <p:attrName>style.visibility</p:attrName>
                                        </p:attrNameLst>
                                      </p:cBhvr>
                                      <p:to>
                                        <p:strVal val="visible"/>
                                      </p:to>
                                    </p:set>
                                    <p:anim calcmode="lin" valueType="num">
                                      <p:cBhvr additive="repl">
                                        <p:cTn id="79" dur="500" fill="hold"/>
                                        <p:tgtEl>
                                          <p:spTgt spid="8230"/>
                                        </p:tgtEl>
                                        <p:attrNameLst>
                                          <p:attrName>ppt_x</p:attrName>
                                        </p:attrNameLst>
                                      </p:cBhvr>
                                      <p:tavLst>
                                        <p:tav tm="100000">
                                          <p:val>
                                            <p:strVal val="#ppt_x-#ppt_w/2"/>
                                          </p:val>
                                        </p:tav>
                                        <p:tav>
                                          <p:val>
                                            <p:strVal val="#ppt_x"/>
                                          </p:val>
                                        </p:tav>
                                      </p:tavLst>
                                    </p:anim>
                                    <p:anim calcmode="lin" valueType="num">
                                      <p:cBhvr additive="repl">
                                        <p:cTn id="80" dur="500" fill="hold"/>
                                        <p:tgtEl>
                                          <p:spTgt spid="8230"/>
                                        </p:tgtEl>
                                        <p:attrNameLst>
                                          <p:attrName>ppt_y</p:attrName>
                                        </p:attrNameLst>
                                      </p:cBhvr>
                                      <p:tavLst>
                                        <p:tav tm="100000">
                                          <p:val>
                                            <p:strVal val="#ppt_y"/>
                                          </p:val>
                                        </p:tav>
                                        <p:tav>
                                          <p:val>
                                            <p:strVal val="#ppt_y"/>
                                          </p:val>
                                        </p:tav>
                                      </p:tavLst>
                                    </p:anim>
                                    <p:anim calcmode="lin" valueType="num">
                                      <p:cBhvr additive="repl">
                                        <p:cTn id="81" dur="500" fill="hold"/>
                                        <p:tgtEl>
                                          <p:spTgt spid="8230"/>
                                        </p:tgtEl>
                                        <p:attrNameLst>
                                          <p:attrName>ppt_w</p:attrName>
                                        </p:attrNameLst>
                                      </p:cBhvr>
                                      <p:tavLst>
                                        <p:tav tm="100000">
                                          <p:val>
                                            <p:fltVal val="0"/>
                                          </p:val>
                                        </p:tav>
                                        <p:tav>
                                          <p:val>
                                            <p:strVal val="#ppt_w"/>
                                          </p:val>
                                        </p:tav>
                                      </p:tavLst>
                                    </p:anim>
                                    <p:anim calcmode="lin" valueType="num">
                                      <p:cBhvr additive="repl">
                                        <p:cTn id="82" dur="500" fill="hold"/>
                                        <p:tgtEl>
                                          <p:spTgt spid="8230"/>
                                        </p:tgtEl>
                                        <p:attrNameLst>
                                          <p:attrName>ppt_h</p:attrName>
                                        </p:attrNameLst>
                                      </p:cBhvr>
                                      <p:tavLst>
                                        <p:tav tm="100000">
                                          <p:val>
                                            <p:strVal val="#ppt_h"/>
                                          </p:val>
                                        </p:tav>
                                        <p:tav>
                                          <p:val>
                                            <p:strVal val="#ppt_h"/>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7" presetClass="entr" presetSubtype="8" fill="hold" nodeType="clickEffect">
                                  <p:stCondLst>
                                    <p:cond delay="0"/>
                                  </p:stCondLst>
                                  <p:childTnLst>
                                    <p:set>
                                      <p:cBhvr additive="repl">
                                        <p:cTn id="86" dur="1" fill="hold">
                                          <p:stCondLst>
                                            <p:cond delay="0"/>
                                          </p:stCondLst>
                                        </p:cTn>
                                        <p:tgtEl>
                                          <p:spTgt spid="8237"/>
                                        </p:tgtEl>
                                        <p:attrNameLst>
                                          <p:attrName>style.visibility</p:attrName>
                                        </p:attrNameLst>
                                      </p:cBhvr>
                                      <p:to>
                                        <p:strVal val="visible"/>
                                      </p:to>
                                    </p:set>
                                    <p:anim calcmode="lin" valueType="num">
                                      <p:cBhvr additive="repl">
                                        <p:cTn id="87" dur="500" fill="hold"/>
                                        <p:tgtEl>
                                          <p:spTgt spid="8237"/>
                                        </p:tgtEl>
                                        <p:attrNameLst>
                                          <p:attrName>ppt_x</p:attrName>
                                        </p:attrNameLst>
                                      </p:cBhvr>
                                      <p:tavLst>
                                        <p:tav tm="100000">
                                          <p:val>
                                            <p:strVal val="#ppt_x-#ppt_w/2"/>
                                          </p:val>
                                        </p:tav>
                                        <p:tav>
                                          <p:val>
                                            <p:strVal val="#ppt_x"/>
                                          </p:val>
                                        </p:tav>
                                      </p:tavLst>
                                    </p:anim>
                                    <p:anim calcmode="lin" valueType="num">
                                      <p:cBhvr additive="repl">
                                        <p:cTn id="88" dur="500" fill="hold"/>
                                        <p:tgtEl>
                                          <p:spTgt spid="8237"/>
                                        </p:tgtEl>
                                        <p:attrNameLst>
                                          <p:attrName>ppt_y</p:attrName>
                                        </p:attrNameLst>
                                      </p:cBhvr>
                                      <p:tavLst>
                                        <p:tav tm="100000">
                                          <p:val>
                                            <p:strVal val="#ppt_y"/>
                                          </p:val>
                                        </p:tav>
                                        <p:tav>
                                          <p:val>
                                            <p:strVal val="#ppt_y"/>
                                          </p:val>
                                        </p:tav>
                                      </p:tavLst>
                                    </p:anim>
                                    <p:anim calcmode="lin" valueType="num">
                                      <p:cBhvr additive="repl">
                                        <p:cTn id="89" dur="500" fill="hold"/>
                                        <p:tgtEl>
                                          <p:spTgt spid="8237"/>
                                        </p:tgtEl>
                                        <p:attrNameLst>
                                          <p:attrName>ppt_w</p:attrName>
                                        </p:attrNameLst>
                                      </p:cBhvr>
                                      <p:tavLst>
                                        <p:tav tm="100000">
                                          <p:val>
                                            <p:fltVal val="0"/>
                                          </p:val>
                                        </p:tav>
                                        <p:tav>
                                          <p:val>
                                            <p:strVal val="#ppt_w"/>
                                          </p:val>
                                        </p:tav>
                                      </p:tavLst>
                                    </p:anim>
                                    <p:anim calcmode="lin" valueType="num">
                                      <p:cBhvr additive="repl">
                                        <p:cTn id="90" dur="500" fill="hold"/>
                                        <p:tgtEl>
                                          <p:spTgt spid="8237"/>
                                        </p:tgtEl>
                                        <p:attrNameLst>
                                          <p:attrName>ppt_h</p:attrName>
                                        </p:attrNameLst>
                                      </p:cBhvr>
                                      <p:tavLst>
                                        <p:tav tm="100000">
                                          <p:val>
                                            <p:strVal val="#ppt_h"/>
                                          </p:val>
                                        </p:tav>
                                        <p:tav>
                                          <p:val>
                                            <p:strVal val="#ppt_h"/>
                                          </p:val>
                                        </p:tav>
                                      </p:tavLst>
                                    </p:anim>
                                  </p:childTnLst>
                                </p:cTn>
                              </p:par>
                            </p:childTnLst>
                          </p:cTn>
                        </p:par>
                        <p:par>
                          <p:cTn id="91" fill="hold" nodeType="afterGroup">
                            <p:stCondLst>
                              <p:cond delay="500"/>
                            </p:stCondLst>
                            <p:childTnLst>
                              <p:par>
                                <p:cTn id="92" presetID="17" presetClass="entr" presetSubtype="8" fill="hold" nodeType="afterEffect">
                                  <p:stCondLst>
                                    <p:cond delay="0"/>
                                  </p:stCondLst>
                                  <p:childTnLst>
                                    <p:set>
                                      <p:cBhvr additive="repl">
                                        <p:cTn id="93" dur="1" fill="hold">
                                          <p:stCondLst>
                                            <p:cond delay="0"/>
                                          </p:stCondLst>
                                        </p:cTn>
                                        <p:tgtEl>
                                          <p:spTgt spid="8238"/>
                                        </p:tgtEl>
                                        <p:attrNameLst>
                                          <p:attrName>style.visibility</p:attrName>
                                        </p:attrNameLst>
                                      </p:cBhvr>
                                      <p:to>
                                        <p:strVal val="visible"/>
                                      </p:to>
                                    </p:set>
                                    <p:anim calcmode="lin" valueType="num">
                                      <p:cBhvr additive="repl">
                                        <p:cTn id="94" dur="500" fill="hold"/>
                                        <p:tgtEl>
                                          <p:spTgt spid="8238"/>
                                        </p:tgtEl>
                                        <p:attrNameLst>
                                          <p:attrName>ppt_x</p:attrName>
                                        </p:attrNameLst>
                                      </p:cBhvr>
                                      <p:tavLst>
                                        <p:tav tm="100000">
                                          <p:val>
                                            <p:strVal val="#ppt_x-#ppt_w/2"/>
                                          </p:val>
                                        </p:tav>
                                        <p:tav>
                                          <p:val>
                                            <p:strVal val="#ppt_x"/>
                                          </p:val>
                                        </p:tav>
                                      </p:tavLst>
                                    </p:anim>
                                    <p:anim calcmode="lin" valueType="num">
                                      <p:cBhvr additive="repl">
                                        <p:cTn id="95" dur="500" fill="hold"/>
                                        <p:tgtEl>
                                          <p:spTgt spid="8238"/>
                                        </p:tgtEl>
                                        <p:attrNameLst>
                                          <p:attrName>ppt_y</p:attrName>
                                        </p:attrNameLst>
                                      </p:cBhvr>
                                      <p:tavLst>
                                        <p:tav tm="100000">
                                          <p:val>
                                            <p:strVal val="#ppt_y"/>
                                          </p:val>
                                        </p:tav>
                                        <p:tav>
                                          <p:val>
                                            <p:strVal val="#ppt_y"/>
                                          </p:val>
                                        </p:tav>
                                      </p:tavLst>
                                    </p:anim>
                                    <p:anim calcmode="lin" valueType="num">
                                      <p:cBhvr additive="repl">
                                        <p:cTn id="96" dur="500" fill="hold"/>
                                        <p:tgtEl>
                                          <p:spTgt spid="8238"/>
                                        </p:tgtEl>
                                        <p:attrNameLst>
                                          <p:attrName>ppt_w</p:attrName>
                                        </p:attrNameLst>
                                      </p:cBhvr>
                                      <p:tavLst>
                                        <p:tav tm="100000">
                                          <p:val>
                                            <p:fltVal val="0"/>
                                          </p:val>
                                        </p:tav>
                                        <p:tav>
                                          <p:val>
                                            <p:strVal val="#ppt_w"/>
                                          </p:val>
                                        </p:tav>
                                      </p:tavLst>
                                    </p:anim>
                                    <p:anim calcmode="lin" valueType="num">
                                      <p:cBhvr additive="repl">
                                        <p:cTn id="97" dur="500" fill="hold"/>
                                        <p:tgtEl>
                                          <p:spTgt spid="8238"/>
                                        </p:tgtEl>
                                        <p:attrNameLst>
                                          <p:attrName>ppt_h</p:attrName>
                                        </p:attrNameLst>
                                      </p:cBhvr>
                                      <p:tavLst>
                                        <p:tav tm="100000">
                                          <p:val>
                                            <p:strVal val="#ppt_h"/>
                                          </p:val>
                                        </p:tav>
                                        <p:tav>
                                          <p:val>
                                            <p:strVal val="#ppt_h"/>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17" presetClass="entr" presetSubtype="8" fill="hold" nodeType="clickEffect">
                                  <p:stCondLst>
                                    <p:cond delay="0"/>
                                  </p:stCondLst>
                                  <p:childTnLst>
                                    <p:set>
                                      <p:cBhvr additive="repl">
                                        <p:cTn id="101" dur="1" fill="hold">
                                          <p:stCondLst>
                                            <p:cond delay="0"/>
                                          </p:stCondLst>
                                        </p:cTn>
                                        <p:tgtEl>
                                          <p:spTgt spid="8240"/>
                                        </p:tgtEl>
                                        <p:attrNameLst>
                                          <p:attrName>style.visibility</p:attrName>
                                        </p:attrNameLst>
                                      </p:cBhvr>
                                      <p:to>
                                        <p:strVal val="visible"/>
                                      </p:to>
                                    </p:set>
                                    <p:anim calcmode="lin" valueType="num">
                                      <p:cBhvr additive="repl">
                                        <p:cTn id="102" dur="500" fill="hold"/>
                                        <p:tgtEl>
                                          <p:spTgt spid="8240"/>
                                        </p:tgtEl>
                                        <p:attrNameLst>
                                          <p:attrName>ppt_x</p:attrName>
                                        </p:attrNameLst>
                                      </p:cBhvr>
                                      <p:tavLst>
                                        <p:tav tm="100000">
                                          <p:val>
                                            <p:strVal val="#ppt_x-#ppt_w/2"/>
                                          </p:val>
                                        </p:tav>
                                        <p:tav>
                                          <p:val>
                                            <p:strVal val="#ppt_x"/>
                                          </p:val>
                                        </p:tav>
                                      </p:tavLst>
                                    </p:anim>
                                    <p:anim calcmode="lin" valueType="num">
                                      <p:cBhvr additive="repl">
                                        <p:cTn id="103" dur="500" fill="hold"/>
                                        <p:tgtEl>
                                          <p:spTgt spid="8240"/>
                                        </p:tgtEl>
                                        <p:attrNameLst>
                                          <p:attrName>ppt_y</p:attrName>
                                        </p:attrNameLst>
                                      </p:cBhvr>
                                      <p:tavLst>
                                        <p:tav tm="100000">
                                          <p:val>
                                            <p:strVal val="#ppt_y"/>
                                          </p:val>
                                        </p:tav>
                                        <p:tav>
                                          <p:val>
                                            <p:strVal val="#ppt_y"/>
                                          </p:val>
                                        </p:tav>
                                      </p:tavLst>
                                    </p:anim>
                                    <p:anim calcmode="lin" valueType="num">
                                      <p:cBhvr additive="repl">
                                        <p:cTn id="104" dur="500" fill="hold"/>
                                        <p:tgtEl>
                                          <p:spTgt spid="8240"/>
                                        </p:tgtEl>
                                        <p:attrNameLst>
                                          <p:attrName>ppt_w</p:attrName>
                                        </p:attrNameLst>
                                      </p:cBhvr>
                                      <p:tavLst>
                                        <p:tav tm="100000">
                                          <p:val>
                                            <p:fltVal val="0"/>
                                          </p:val>
                                        </p:tav>
                                        <p:tav>
                                          <p:val>
                                            <p:strVal val="#ppt_w"/>
                                          </p:val>
                                        </p:tav>
                                      </p:tavLst>
                                    </p:anim>
                                    <p:anim calcmode="lin" valueType="num">
                                      <p:cBhvr additive="repl">
                                        <p:cTn id="105" dur="500" fill="hold"/>
                                        <p:tgtEl>
                                          <p:spTgt spid="8240"/>
                                        </p:tgtEl>
                                        <p:attrNameLst>
                                          <p:attrName>ppt_h</p:attrName>
                                        </p:attrNameLst>
                                      </p:cBhvr>
                                      <p:tavLst>
                                        <p:tav tm="100000">
                                          <p:val>
                                            <p:strVal val="#ppt_h"/>
                                          </p:val>
                                        </p:tav>
                                        <p:tav>
                                          <p:val>
                                            <p:strVal val="#ppt_h"/>
                                          </p:val>
                                        </p:tav>
                                      </p:tavLst>
                                    </p:anim>
                                  </p:childTnLst>
                                </p:cTn>
                              </p:par>
                            </p:childTnLst>
                          </p:cTn>
                        </p:par>
                        <p:par>
                          <p:cTn id="106" fill="hold" nodeType="afterGroup">
                            <p:stCondLst>
                              <p:cond delay="500"/>
                            </p:stCondLst>
                            <p:childTnLst>
                              <p:par>
                                <p:cTn id="107" presetID="17" presetClass="entr" presetSubtype="8" fill="hold" nodeType="afterEffect">
                                  <p:stCondLst>
                                    <p:cond delay="0"/>
                                  </p:stCondLst>
                                  <p:childTnLst>
                                    <p:set>
                                      <p:cBhvr additive="repl">
                                        <p:cTn id="108" dur="1" fill="hold">
                                          <p:stCondLst>
                                            <p:cond delay="0"/>
                                          </p:stCondLst>
                                        </p:cTn>
                                        <p:tgtEl>
                                          <p:spTgt spid="8239"/>
                                        </p:tgtEl>
                                        <p:attrNameLst>
                                          <p:attrName>style.visibility</p:attrName>
                                        </p:attrNameLst>
                                      </p:cBhvr>
                                      <p:to>
                                        <p:strVal val="visible"/>
                                      </p:to>
                                    </p:set>
                                    <p:anim calcmode="lin" valueType="num">
                                      <p:cBhvr additive="repl">
                                        <p:cTn id="109" dur="500" fill="hold"/>
                                        <p:tgtEl>
                                          <p:spTgt spid="8239"/>
                                        </p:tgtEl>
                                        <p:attrNameLst>
                                          <p:attrName>ppt_x</p:attrName>
                                        </p:attrNameLst>
                                      </p:cBhvr>
                                      <p:tavLst>
                                        <p:tav tm="100000">
                                          <p:val>
                                            <p:strVal val="#ppt_x-#ppt_w/2"/>
                                          </p:val>
                                        </p:tav>
                                        <p:tav>
                                          <p:val>
                                            <p:strVal val="#ppt_x"/>
                                          </p:val>
                                        </p:tav>
                                      </p:tavLst>
                                    </p:anim>
                                    <p:anim calcmode="lin" valueType="num">
                                      <p:cBhvr additive="repl">
                                        <p:cTn id="110" dur="500" fill="hold"/>
                                        <p:tgtEl>
                                          <p:spTgt spid="8239"/>
                                        </p:tgtEl>
                                        <p:attrNameLst>
                                          <p:attrName>ppt_y</p:attrName>
                                        </p:attrNameLst>
                                      </p:cBhvr>
                                      <p:tavLst>
                                        <p:tav tm="100000">
                                          <p:val>
                                            <p:strVal val="#ppt_y"/>
                                          </p:val>
                                        </p:tav>
                                        <p:tav>
                                          <p:val>
                                            <p:strVal val="#ppt_y"/>
                                          </p:val>
                                        </p:tav>
                                      </p:tavLst>
                                    </p:anim>
                                    <p:anim calcmode="lin" valueType="num">
                                      <p:cBhvr additive="repl">
                                        <p:cTn id="111" dur="500" fill="hold"/>
                                        <p:tgtEl>
                                          <p:spTgt spid="8239"/>
                                        </p:tgtEl>
                                        <p:attrNameLst>
                                          <p:attrName>ppt_w</p:attrName>
                                        </p:attrNameLst>
                                      </p:cBhvr>
                                      <p:tavLst>
                                        <p:tav tm="100000">
                                          <p:val>
                                            <p:fltVal val="0"/>
                                          </p:val>
                                        </p:tav>
                                        <p:tav>
                                          <p:val>
                                            <p:strVal val="#ppt_w"/>
                                          </p:val>
                                        </p:tav>
                                      </p:tavLst>
                                    </p:anim>
                                    <p:anim calcmode="lin" valueType="num">
                                      <p:cBhvr additive="repl">
                                        <p:cTn id="112" dur="500" fill="hold"/>
                                        <p:tgtEl>
                                          <p:spTgt spid="8239"/>
                                        </p:tgtEl>
                                        <p:attrNameLst>
                                          <p:attrName>ppt_h</p:attrName>
                                        </p:attrNameLst>
                                      </p:cBhvr>
                                      <p:tavLst>
                                        <p:tav tm="100000">
                                          <p:val>
                                            <p:strVal val="#ppt_h"/>
                                          </p:val>
                                        </p:tav>
                                        <p:tav>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7" presetClass="entr" presetSubtype="8" fill="hold" nodeType="clickEffect">
                                  <p:stCondLst>
                                    <p:cond delay="0"/>
                                  </p:stCondLst>
                                  <p:childTnLst>
                                    <p:set>
                                      <p:cBhvr additive="repl">
                                        <p:cTn id="116" dur="1" fill="hold">
                                          <p:stCondLst>
                                            <p:cond delay="0"/>
                                          </p:stCondLst>
                                        </p:cTn>
                                        <p:tgtEl>
                                          <p:spTgt spid="8227"/>
                                        </p:tgtEl>
                                        <p:attrNameLst>
                                          <p:attrName>style.visibility</p:attrName>
                                        </p:attrNameLst>
                                      </p:cBhvr>
                                      <p:to>
                                        <p:strVal val="visible"/>
                                      </p:to>
                                    </p:set>
                                    <p:anim calcmode="lin" valueType="num">
                                      <p:cBhvr additive="repl">
                                        <p:cTn id="117" dur="500" fill="hold"/>
                                        <p:tgtEl>
                                          <p:spTgt spid="8227"/>
                                        </p:tgtEl>
                                        <p:attrNameLst>
                                          <p:attrName>ppt_x</p:attrName>
                                        </p:attrNameLst>
                                      </p:cBhvr>
                                      <p:tavLst>
                                        <p:tav tm="100000">
                                          <p:val>
                                            <p:strVal val="#ppt_x-#ppt_w/2"/>
                                          </p:val>
                                        </p:tav>
                                        <p:tav>
                                          <p:val>
                                            <p:strVal val="#ppt_x"/>
                                          </p:val>
                                        </p:tav>
                                      </p:tavLst>
                                    </p:anim>
                                    <p:anim calcmode="lin" valueType="num">
                                      <p:cBhvr additive="repl">
                                        <p:cTn id="118" dur="500" fill="hold"/>
                                        <p:tgtEl>
                                          <p:spTgt spid="8227"/>
                                        </p:tgtEl>
                                        <p:attrNameLst>
                                          <p:attrName>ppt_y</p:attrName>
                                        </p:attrNameLst>
                                      </p:cBhvr>
                                      <p:tavLst>
                                        <p:tav tm="100000">
                                          <p:val>
                                            <p:strVal val="#ppt_y"/>
                                          </p:val>
                                        </p:tav>
                                        <p:tav>
                                          <p:val>
                                            <p:strVal val="#ppt_y"/>
                                          </p:val>
                                        </p:tav>
                                      </p:tavLst>
                                    </p:anim>
                                    <p:anim calcmode="lin" valueType="num">
                                      <p:cBhvr additive="repl">
                                        <p:cTn id="119" dur="500" fill="hold"/>
                                        <p:tgtEl>
                                          <p:spTgt spid="8227"/>
                                        </p:tgtEl>
                                        <p:attrNameLst>
                                          <p:attrName>ppt_w</p:attrName>
                                        </p:attrNameLst>
                                      </p:cBhvr>
                                      <p:tavLst>
                                        <p:tav tm="100000">
                                          <p:val>
                                            <p:fltVal val="0"/>
                                          </p:val>
                                        </p:tav>
                                        <p:tav>
                                          <p:val>
                                            <p:strVal val="#ppt_w"/>
                                          </p:val>
                                        </p:tav>
                                      </p:tavLst>
                                    </p:anim>
                                    <p:anim calcmode="lin" valueType="num">
                                      <p:cBhvr additive="repl">
                                        <p:cTn id="120" dur="500" fill="hold"/>
                                        <p:tgtEl>
                                          <p:spTgt spid="8227"/>
                                        </p:tgtEl>
                                        <p:attrNameLst>
                                          <p:attrName>ppt_h</p:attrName>
                                        </p:attrNameLst>
                                      </p:cBhvr>
                                      <p:tavLst>
                                        <p:tav tm="100000">
                                          <p:val>
                                            <p:strVal val="#ppt_h"/>
                                          </p:val>
                                        </p:tav>
                                        <p:tav>
                                          <p:val>
                                            <p:strVal val="#ppt_h"/>
                                          </p:val>
                                        </p:tav>
                                      </p:tavLst>
                                    </p:anim>
                                  </p:childTnLst>
                                </p:cTn>
                              </p:par>
                            </p:childTnLst>
                          </p:cTn>
                        </p:par>
                        <p:par>
                          <p:cTn id="121" fill="hold" nodeType="afterGroup">
                            <p:stCondLst>
                              <p:cond delay="500"/>
                            </p:stCondLst>
                            <p:childTnLst>
                              <p:par>
                                <p:cTn id="122" presetID="17" presetClass="entr" presetSubtype="8" fill="hold" nodeType="afterEffect">
                                  <p:stCondLst>
                                    <p:cond delay="0"/>
                                  </p:stCondLst>
                                  <p:childTnLst>
                                    <p:set>
                                      <p:cBhvr additive="repl">
                                        <p:cTn id="123" dur="1" fill="hold">
                                          <p:stCondLst>
                                            <p:cond delay="0"/>
                                          </p:stCondLst>
                                        </p:cTn>
                                        <p:tgtEl>
                                          <p:spTgt spid="8228"/>
                                        </p:tgtEl>
                                        <p:attrNameLst>
                                          <p:attrName>style.visibility</p:attrName>
                                        </p:attrNameLst>
                                      </p:cBhvr>
                                      <p:to>
                                        <p:strVal val="visible"/>
                                      </p:to>
                                    </p:set>
                                    <p:anim calcmode="lin" valueType="num">
                                      <p:cBhvr additive="repl">
                                        <p:cTn id="124" dur="500" fill="hold"/>
                                        <p:tgtEl>
                                          <p:spTgt spid="8228"/>
                                        </p:tgtEl>
                                        <p:attrNameLst>
                                          <p:attrName>ppt_x</p:attrName>
                                        </p:attrNameLst>
                                      </p:cBhvr>
                                      <p:tavLst>
                                        <p:tav tm="100000">
                                          <p:val>
                                            <p:strVal val="#ppt_x-#ppt_w/2"/>
                                          </p:val>
                                        </p:tav>
                                        <p:tav>
                                          <p:val>
                                            <p:strVal val="#ppt_x"/>
                                          </p:val>
                                        </p:tav>
                                      </p:tavLst>
                                    </p:anim>
                                    <p:anim calcmode="lin" valueType="num">
                                      <p:cBhvr additive="repl">
                                        <p:cTn id="125" dur="500" fill="hold"/>
                                        <p:tgtEl>
                                          <p:spTgt spid="8228"/>
                                        </p:tgtEl>
                                        <p:attrNameLst>
                                          <p:attrName>ppt_y</p:attrName>
                                        </p:attrNameLst>
                                      </p:cBhvr>
                                      <p:tavLst>
                                        <p:tav tm="100000">
                                          <p:val>
                                            <p:strVal val="#ppt_y"/>
                                          </p:val>
                                        </p:tav>
                                        <p:tav>
                                          <p:val>
                                            <p:strVal val="#ppt_y"/>
                                          </p:val>
                                        </p:tav>
                                      </p:tavLst>
                                    </p:anim>
                                    <p:anim calcmode="lin" valueType="num">
                                      <p:cBhvr additive="repl">
                                        <p:cTn id="126" dur="500" fill="hold"/>
                                        <p:tgtEl>
                                          <p:spTgt spid="8228"/>
                                        </p:tgtEl>
                                        <p:attrNameLst>
                                          <p:attrName>ppt_w</p:attrName>
                                        </p:attrNameLst>
                                      </p:cBhvr>
                                      <p:tavLst>
                                        <p:tav tm="100000">
                                          <p:val>
                                            <p:fltVal val="0"/>
                                          </p:val>
                                        </p:tav>
                                        <p:tav>
                                          <p:val>
                                            <p:strVal val="#ppt_w"/>
                                          </p:val>
                                        </p:tav>
                                      </p:tavLst>
                                    </p:anim>
                                    <p:anim calcmode="lin" valueType="num">
                                      <p:cBhvr additive="repl">
                                        <p:cTn id="127" dur="500" fill="hold"/>
                                        <p:tgtEl>
                                          <p:spTgt spid="8228"/>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14722"/>
          <a:stretch>
            <a:fillRect/>
          </a:stretch>
        </p:blipFill>
        <p:spPr bwMode="auto">
          <a:xfrm>
            <a:off x="414338" y="339725"/>
            <a:ext cx="8310562" cy="6105525"/>
          </a:xfrm>
          <a:prstGeom prst="rect">
            <a:avLst/>
          </a:prstGeom>
          <a:noFill/>
          <a:ln>
            <a:noFill/>
          </a:ln>
          <a:effectLst/>
          <a:extLst>
            <a:ext uri="{909E8E84-426E-40dd-AFC4-6F175D3DCCD1}">
              <a14:hiddenFill xmlns="" xmlns:a14="http://schemas.microsoft.com/office/drawing/2010/main">
                <a:blipFill dpi="0" rotWithShape="0">
                  <a:blip/>
                  <a:srcRect b="14722"/>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218"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9219" name="Rectangle 3"/>
          <p:cNvSpPr>
            <a:spLocks noChangeArrowheads="1"/>
          </p:cNvSpPr>
          <p:nvPr/>
        </p:nvSpPr>
        <p:spPr bwMode="auto">
          <a:xfrm>
            <a:off x="3149600" y="1384300"/>
            <a:ext cx="2901950" cy="2798763"/>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9220" name="Rectangle 4"/>
          <p:cNvSpPr>
            <a:spLocks noChangeArrowheads="1"/>
          </p:cNvSpPr>
          <p:nvPr/>
        </p:nvSpPr>
        <p:spPr bwMode="auto">
          <a:xfrm>
            <a:off x="3205163" y="965200"/>
            <a:ext cx="1581150"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アブラハム</a:t>
            </a:r>
          </a:p>
        </p:txBody>
      </p:sp>
      <p:sp>
        <p:nvSpPr>
          <p:cNvPr id="9221" name="Rectangle 5"/>
          <p:cNvSpPr>
            <a:spLocks noChangeArrowheads="1"/>
          </p:cNvSpPr>
          <p:nvPr/>
        </p:nvSpPr>
        <p:spPr bwMode="auto">
          <a:xfrm>
            <a:off x="4802188" y="1017588"/>
            <a:ext cx="2498725" cy="393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FFFFFF"/>
                </a:solidFill>
              </a:rPr>
              <a:t>紀元前</a:t>
            </a:r>
            <a:r>
              <a:rPr lang="en-US" sz="2000" b="0">
                <a:solidFill>
                  <a:srgbClr val="FFFFFF"/>
                </a:solidFill>
              </a:rPr>
              <a:t>2000</a:t>
            </a:r>
            <a:r>
              <a:rPr lang="ja-JP" sz="2000" b="0">
                <a:solidFill>
                  <a:srgbClr val="FFFFFF"/>
                </a:solidFill>
              </a:rPr>
              <a:t>年ごろ</a:t>
            </a:r>
          </a:p>
        </p:txBody>
      </p:sp>
      <p:sp>
        <p:nvSpPr>
          <p:cNvPr id="9222" name="Rectangle 6"/>
          <p:cNvSpPr>
            <a:spLocks noChangeArrowheads="1"/>
          </p:cNvSpPr>
          <p:nvPr/>
        </p:nvSpPr>
        <p:spPr bwMode="auto">
          <a:xfrm>
            <a:off x="4143375" y="1577975"/>
            <a:ext cx="895350"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召命</a:t>
            </a:r>
          </a:p>
        </p:txBody>
      </p:sp>
      <p:sp>
        <p:nvSpPr>
          <p:cNvPr id="9223" name="Rectangle 7"/>
          <p:cNvSpPr>
            <a:spLocks noChangeArrowheads="1"/>
          </p:cNvSpPr>
          <p:nvPr/>
        </p:nvSpPr>
        <p:spPr bwMode="auto">
          <a:xfrm>
            <a:off x="3821113" y="2057400"/>
            <a:ext cx="1524000"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L - S - B</a:t>
            </a:r>
          </a:p>
        </p:txBody>
      </p:sp>
      <p:sp>
        <p:nvSpPr>
          <p:cNvPr id="9224" name="Rectangle 8"/>
          <p:cNvSpPr>
            <a:spLocks noChangeArrowheads="1"/>
          </p:cNvSpPr>
          <p:nvPr/>
        </p:nvSpPr>
        <p:spPr bwMode="auto">
          <a:xfrm>
            <a:off x="4195763" y="2486025"/>
            <a:ext cx="1444625"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790015"/>
                </a:solidFill>
              </a:rPr>
              <a:t>I - I      </a:t>
            </a:r>
          </a:p>
        </p:txBody>
      </p:sp>
      <p:sp>
        <p:nvSpPr>
          <p:cNvPr id="9225" name="Rectangle 9"/>
          <p:cNvSpPr>
            <a:spLocks noChangeArrowheads="1"/>
          </p:cNvSpPr>
          <p:nvPr/>
        </p:nvSpPr>
        <p:spPr bwMode="auto">
          <a:xfrm>
            <a:off x="4060825" y="2930525"/>
            <a:ext cx="1039813"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790015"/>
                </a:solidFill>
              </a:rPr>
              <a:t>J - E</a:t>
            </a:r>
          </a:p>
        </p:txBody>
      </p:sp>
      <p:sp>
        <p:nvSpPr>
          <p:cNvPr id="9226" name="Rectangle 10"/>
          <p:cNvSpPr>
            <a:spLocks noChangeArrowheads="1"/>
          </p:cNvSpPr>
          <p:nvPr/>
        </p:nvSpPr>
        <p:spPr bwMode="auto">
          <a:xfrm>
            <a:off x="771525" y="311150"/>
            <a:ext cx="742950" cy="14335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27" name="Rectangle 11"/>
          <p:cNvSpPr>
            <a:spLocks noChangeArrowheads="1"/>
          </p:cNvSpPr>
          <p:nvPr/>
        </p:nvSpPr>
        <p:spPr bwMode="auto">
          <a:xfrm>
            <a:off x="620713" y="160338"/>
            <a:ext cx="741362" cy="14303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spcBef>
                <a:spcPts val="550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800" b="0">
                <a:solidFill>
                  <a:srgbClr val="FFD34A"/>
                </a:solidFill>
                <a:latin typeface="Times New Roman" charset="0"/>
              </a:rPr>
              <a:t>7</a:t>
            </a:r>
          </a:p>
        </p:txBody>
      </p:sp>
      <p:sp>
        <p:nvSpPr>
          <p:cNvPr id="9228" name="Line 12"/>
          <p:cNvSpPr>
            <a:spLocks noChangeShapeType="1"/>
          </p:cNvSpPr>
          <p:nvPr/>
        </p:nvSpPr>
        <p:spPr bwMode="auto">
          <a:xfrm>
            <a:off x="898525" y="838200"/>
            <a:ext cx="296863" cy="1588"/>
          </a:xfrm>
          <a:prstGeom prst="line">
            <a:avLst/>
          </a:prstGeom>
          <a:noFill/>
          <a:ln w="50760" cap="sq">
            <a:solidFill>
              <a:srgbClr val="FFD34A"/>
            </a:solidFill>
            <a:miter lim="800000"/>
            <a:headEnd/>
            <a:tailEnd/>
          </a:ln>
          <a:effectLst>
            <a:outerShdw blurRad="63500" dist="107933" dir="2700000" algn="ctr" rotWithShape="0">
              <a:srgbClr val="1A0004">
                <a:alpha val="75014"/>
              </a:srgb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9229" name="Rectangle 13"/>
          <p:cNvSpPr>
            <a:spLocks noChangeArrowheads="1"/>
          </p:cNvSpPr>
          <p:nvPr/>
        </p:nvSpPr>
        <p:spPr bwMode="auto">
          <a:xfrm>
            <a:off x="4246563" y="3403600"/>
            <a:ext cx="1309687" cy="5762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3200" b="0">
                <a:solidFill>
                  <a:srgbClr val="790015"/>
                </a:solidFill>
              </a:rPr>
              <a:t>12      </a:t>
            </a:r>
          </a:p>
        </p:txBody>
      </p:sp>
      <p:sp>
        <p:nvSpPr>
          <p:cNvPr id="9230" name="Text Box 14"/>
          <p:cNvSpPr txBox="1">
            <a:spLocks noChangeArrowheads="1"/>
          </p:cNvSpPr>
          <p:nvPr/>
        </p:nvSpPr>
        <p:spPr bwMode="auto">
          <a:xfrm>
            <a:off x="1790700" y="0"/>
            <a:ext cx="38608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a:solidFill>
                  <a:srgbClr val="FFFF00"/>
                </a:solidFill>
                <a:latin typeface="Comic Sans MS" charset="0"/>
              </a:rPr>
              <a:t>創世記 </a:t>
            </a:r>
            <a:r>
              <a:rPr lang="en-US" sz="1200" b="0">
                <a:solidFill>
                  <a:srgbClr val="FFFF00"/>
                </a:solidFill>
                <a:latin typeface="Comic Sans MS" charset="0"/>
              </a:rPr>
              <a:t>12</a:t>
            </a:r>
            <a:r>
              <a:rPr lang="ja-JP" sz="1200" b="0">
                <a:solidFill>
                  <a:srgbClr val="FFFF00"/>
                </a:solidFill>
                <a:latin typeface="Comic Sans MS" charset="0"/>
              </a:rPr>
              <a:t>～</a:t>
            </a:r>
            <a:r>
              <a:rPr lang="en-US" sz="1200" b="0">
                <a:solidFill>
                  <a:srgbClr val="FFFF00"/>
                </a:solidFill>
                <a:latin typeface="Comic Sans MS" charset="0"/>
              </a:rPr>
              <a:t>36</a:t>
            </a:r>
            <a:r>
              <a:rPr lang="ja-JP" sz="1200" b="0">
                <a:solidFill>
                  <a:srgbClr val="FFFF00"/>
                </a:solidFill>
                <a:latin typeface="Comic Sans MS" charset="0"/>
              </a:rPr>
              <a:t>章</a:t>
            </a:r>
          </a:p>
        </p:txBody>
      </p:sp>
      <p:sp>
        <p:nvSpPr>
          <p:cNvPr id="9231" name="Line 15"/>
          <p:cNvSpPr>
            <a:spLocks noChangeShapeType="1"/>
          </p:cNvSpPr>
          <p:nvPr/>
        </p:nvSpPr>
        <p:spPr bwMode="auto">
          <a:xfrm>
            <a:off x="3343275" y="38846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2" name="Line 16"/>
          <p:cNvSpPr>
            <a:spLocks noChangeShapeType="1"/>
          </p:cNvSpPr>
          <p:nvPr/>
        </p:nvSpPr>
        <p:spPr bwMode="auto">
          <a:xfrm>
            <a:off x="3343275" y="34290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3" name="Line 17"/>
          <p:cNvSpPr>
            <a:spLocks noChangeShapeType="1"/>
          </p:cNvSpPr>
          <p:nvPr/>
        </p:nvSpPr>
        <p:spPr bwMode="auto">
          <a:xfrm>
            <a:off x="3343275" y="2970213"/>
            <a:ext cx="2463800" cy="1587"/>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4" name="Line 18"/>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5" name="Line 19"/>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36" name="Text Box 20"/>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latin typeface="Comic Sans MS" charset="0"/>
              </a:rPr>
              <a:t> </a:t>
            </a:r>
          </a:p>
        </p:txBody>
      </p:sp>
      <p:sp>
        <p:nvSpPr>
          <p:cNvPr id="9237" name="Rectangle 21"/>
          <p:cNvSpPr>
            <a:spLocks noChangeArrowheads="1"/>
          </p:cNvSpPr>
          <p:nvPr/>
        </p:nvSpPr>
        <p:spPr bwMode="auto">
          <a:xfrm>
            <a:off x="8181975" y="653097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07</a:t>
            </a:r>
          </a:p>
        </p:txBody>
      </p:sp>
      <p:sp>
        <p:nvSpPr>
          <p:cNvPr id="9238" name="Text Box 22"/>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a:solidFill>
                  <a:srgbClr val="FFFFFF"/>
                </a:solidFill>
              </a:rPr>
              <a:t>Handbook pg. 42-45</a:t>
            </a:r>
          </a:p>
        </p:txBody>
      </p:sp>
      <p:sp>
        <p:nvSpPr>
          <p:cNvPr id="9239" name="Rectangle 23"/>
          <p:cNvSpPr>
            <a:spLocks noChangeArrowheads="1"/>
          </p:cNvSpPr>
          <p:nvPr/>
        </p:nvSpPr>
        <p:spPr bwMode="auto">
          <a:xfrm>
            <a:off x="390525" y="331788"/>
            <a:ext cx="8340725" cy="6132512"/>
          </a:xfrm>
          <a:prstGeom prst="rect">
            <a:avLst/>
          </a:prstGeom>
          <a:noFill/>
          <a:ln w="12708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5385" name="Group 24"/>
          <p:cNvGrpSpPr>
            <a:grpSpLocks/>
          </p:cNvGrpSpPr>
          <p:nvPr/>
        </p:nvGrpSpPr>
        <p:grpSpPr bwMode="auto">
          <a:xfrm>
            <a:off x="152400" y="2305050"/>
            <a:ext cx="2395538" cy="1262063"/>
            <a:chOff x="96" y="1452"/>
            <a:chExt cx="1509" cy="795"/>
          </a:xfrm>
        </p:grpSpPr>
        <p:sp>
          <p:nvSpPr>
            <p:cNvPr id="9241" name="Rectangle 25"/>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2" name="Rectangle 26"/>
            <p:cNvSpPr>
              <a:spLocks noChangeArrowheads="1"/>
            </p:cNvSpPr>
            <p:nvPr/>
          </p:nvSpPr>
          <p:spPr bwMode="auto">
            <a:xfrm>
              <a:off x="163" y="148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9243" name="Rectangle 27"/>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4" name="AutoShape 28"/>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5" name="Rectangle 29"/>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46" name="Rectangle 30"/>
            <p:cNvSpPr>
              <a:spLocks noChangeArrowheads="1"/>
            </p:cNvSpPr>
            <p:nvPr/>
          </p:nvSpPr>
          <p:spPr bwMode="auto">
            <a:xfrm>
              <a:off x="279" y="1463"/>
              <a:ext cx="324"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0">
                  <a:solidFill>
                    <a:srgbClr val="790015"/>
                  </a:solidFill>
                </a:rPr>
                <a:t>  </a:t>
              </a:r>
              <a:r>
                <a:rPr lang="ja-JP" sz="1400" b="0">
                  <a:solidFill>
                    <a:srgbClr val="790015"/>
                  </a:solidFill>
                </a:rPr>
                <a:t>創造</a:t>
              </a:r>
            </a:p>
          </p:txBody>
        </p:sp>
        <p:sp>
          <p:nvSpPr>
            <p:cNvPr id="9247" name="Line 31"/>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48" name="Line 32"/>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49" name="Rectangle 33"/>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50" name="Rectangle 34"/>
            <p:cNvSpPr>
              <a:spLocks noChangeArrowheads="1"/>
            </p:cNvSpPr>
            <p:nvPr/>
          </p:nvSpPr>
          <p:spPr bwMode="auto">
            <a:xfrm>
              <a:off x="307" y="163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9251" name="Rectangle 35"/>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52" name="AutoShape 36"/>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53" name="Rectangle 37"/>
            <p:cNvSpPr>
              <a:spLocks noChangeArrowheads="1"/>
            </p:cNvSpPr>
            <p:nvPr/>
          </p:nvSpPr>
          <p:spPr bwMode="auto">
            <a:xfrm>
              <a:off x="263" y="1797"/>
              <a:ext cx="974" cy="419"/>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54" name="Rectangle 38"/>
            <p:cNvSpPr>
              <a:spLocks noChangeArrowheads="1"/>
            </p:cNvSpPr>
            <p:nvPr/>
          </p:nvSpPr>
          <p:spPr bwMode="auto">
            <a:xfrm>
              <a:off x="270" y="1606"/>
              <a:ext cx="615"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400" b="0">
                  <a:solidFill>
                    <a:srgbClr val="790015"/>
                  </a:solidFill>
                </a:rPr>
                <a:t>  </a:t>
              </a:r>
              <a:r>
                <a:rPr lang="ja-JP" sz="1400" b="0">
                  <a:solidFill>
                    <a:srgbClr val="790015"/>
                  </a:solidFill>
                </a:rPr>
                <a:t>アブラハム</a:t>
              </a:r>
            </a:p>
          </p:txBody>
        </p:sp>
        <p:sp>
          <p:nvSpPr>
            <p:cNvPr id="9255" name="Line 39"/>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56" name="Line 40"/>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grpSp>
      <p:grpSp>
        <p:nvGrpSpPr>
          <p:cNvPr id="15386" name="Group 41"/>
          <p:cNvGrpSpPr>
            <a:grpSpLocks/>
          </p:cNvGrpSpPr>
          <p:nvPr/>
        </p:nvGrpSpPr>
        <p:grpSpPr bwMode="auto">
          <a:xfrm>
            <a:off x="6299200" y="1422400"/>
            <a:ext cx="1212850" cy="1235075"/>
            <a:chOff x="3968" y="896"/>
            <a:chExt cx="764" cy="778"/>
          </a:xfrm>
        </p:grpSpPr>
        <p:grpSp>
          <p:nvGrpSpPr>
            <p:cNvPr id="15391" name="Group 43"/>
            <p:cNvGrpSpPr>
              <a:grpSpLocks/>
            </p:cNvGrpSpPr>
            <p:nvPr/>
          </p:nvGrpSpPr>
          <p:grpSpPr bwMode="auto">
            <a:xfrm>
              <a:off x="3968" y="976"/>
              <a:ext cx="764" cy="567"/>
              <a:chOff x="3968" y="976"/>
              <a:chExt cx="764" cy="567"/>
            </a:xfrm>
          </p:grpSpPr>
          <p:sp>
            <p:nvSpPr>
              <p:cNvPr id="9260" name="Freeform 44"/>
              <p:cNvSpPr>
                <a:spLocks noChangeArrowheads="1"/>
              </p:cNvSpPr>
              <p:nvPr/>
            </p:nvSpPr>
            <p:spPr bwMode="auto">
              <a:xfrm>
                <a:off x="3988" y="976"/>
                <a:ext cx="744" cy="100"/>
              </a:xfrm>
              <a:custGeom>
                <a:avLst/>
                <a:gdLst>
                  <a:gd name="G0" fmla="*/ 1 38249 38528"/>
                  <a:gd name="G1" fmla="*/ 1 63095 51712"/>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63095 51712"/>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579634 w 592"/>
                  <a:gd name="T1" fmla="*/ 1096943 h 90"/>
                  <a:gd name="T2" fmla="*/ 1570927 w 592"/>
                  <a:gd name="T3" fmla="*/ 536457 h 90"/>
                  <a:gd name="T4" fmla="*/ 2441263 w 592"/>
                  <a:gd name="T5" fmla="*/ 437038 h 90"/>
                  <a:gd name="T6" fmla="*/ 3289762 w 592"/>
                  <a:gd name="T7" fmla="*/ 390295 h 90"/>
                  <a:gd name="T8" fmla="*/ 8024507 w 592"/>
                  <a:gd name="T9" fmla="*/ 415815 h 90"/>
                  <a:gd name="T10" fmla="*/ 10873110 w 592"/>
                  <a:gd name="T11" fmla="*/ 488405 h 90"/>
                  <a:gd name="T12" fmla="*/ 12179580 w 592"/>
                  <a:gd name="T13" fmla="*/ 562000 h 90"/>
                  <a:gd name="T14" fmla="*/ 17033374 w 592"/>
                  <a:gd name="T15" fmla="*/ 634590 h 90"/>
                  <a:gd name="T16" fmla="*/ 24192517 w 592"/>
                  <a:gd name="T17" fmla="*/ 536457 h 90"/>
                  <a:gd name="T18" fmla="*/ 33782469 w 592"/>
                  <a:gd name="T19" fmla="*/ 197578 h 90"/>
                  <a:gd name="T20" fmla="*/ 37239604 w 592"/>
                  <a:gd name="T21" fmla="*/ 0 h 90"/>
                  <a:gd name="T22" fmla="*/ 40959014 w 592"/>
                  <a:gd name="T23" fmla="*/ 25518 h 90"/>
                  <a:gd name="T24" fmla="*/ 42243637 w 592"/>
                  <a:gd name="T25" fmla="*/ 364427 h 90"/>
                  <a:gd name="T26" fmla="*/ 42386558 w 592"/>
                  <a:gd name="T27" fmla="*/ 437038 h 90"/>
                  <a:gd name="T28" fmla="*/ 41664003 w 592"/>
                  <a:gd name="T29" fmla="*/ 732004 h 90"/>
                  <a:gd name="T30" fmla="*/ 41806928 w 592"/>
                  <a:gd name="T31" fmla="*/ 806093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61" name="Freeform 45"/>
              <p:cNvSpPr>
                <a:spLocks noChangeArrowheads="1"/>
              </p:cNvSpPr>
              <p:nvPr/>
            </p:nvSpPr>
            <p:spPr bwMode="auto">
              <a:xfrm>
                <a:off x="3968" y="1053"/>
                <a:ext cx="753" cy="490"/>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38249 38528"/>
                  <a:gd name="G71" fmla="*/ 1 63095 51712"/>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42841250 w 599"/>
                  <a:gd name="T1" fmla="*/ 0 h 432"/>
                  <a:gd name="T2" fmla="*/ 42555087 w 599"/>
                  <a:gd name="T3" fmla="*/ 73259 h 432"/>
                  <a:gd name="T4" fmla="*/ 42119197 w 599"/>
                  <a:gd name="T5" fmla="*/ 122097 h 432"/>
                  <a:gd name="T6" fmla="*/ 41850547 w 599"/>
                  <a:gd name="T7" fmla="*/ 296098 h 432"/>
                  <a:gd name="T8" fmla="*/ 39846471 w 599"/>
                  <a:gd name="T9" fmla="*/ 1139840 h 432"/>
                  <a:gd name="T10" fmla="*/ 37554946 w 599"/>
                  <a:gd name="T11" fmla="*/ 2578201 h 432"/>
                  <a:gd name="T12" fmla="*/ 36833312 w 599"/>
                  <a:gd name="T13" fmla="*/ 3295153 h 432"/>
                  <a:gd name="T14" fmla="*/ 36130223 w 599"/>
                  <a:gd name="T15" fmla="*/ 4334317 h 432"/>
                  <a:gd name="T16" fmla="*/ 35408121 w 599"/>
                  <a:gd name="T17" fmla="*/ 4982689 h 432"/>
                  <a:gd name="T18" fmla="*/ 32966718 w 599"/>
                  <a:gd name="T19" fmla="*/ 5229336 h 432"/>
                  <a:gd name="T20" fmla="*/ 30962774 w 599"/>
                  <a:gd name="T21" fmla="*/ 5128853 h 432"/>
                  <a:gd name="T22" fmla="*/ 30114816 w 599"/>
                  <a:gd name="T23" fmla="*/ 5076764 h 432"/>
                  <a:gd name="T24" fmla="*/ 30407873 w 599"/>
                  <a:gd name="T25" fmla="*/ 4360025 h 432"/>
                  <a:gd name="T26" fmla="*/ 30819931 w 599"/>
                  <a:gd name="T27" fmla="*/ 4186098 h 432"/>
                  <a:gd name="T28" fmla="*/ 28958864 w 599"/>
                  <a:gd name="T29" fmla="*/ 4063933 h 432"/>
                  <a:gd name="T30" fmla="*/ 24806525 w 599"/>
                  <a:gd name="T31" fmla="*/ 3912865 h 432"/>
                  <a:gd name="T32" fmla="*/ 8077544 w 599"/>
                  <a:gd name="T33" fmla="*/ 4460580 h 432"/>
                  <a:gd name="T34" fmla="*/ 7374469 w 599"/>
                  <a:gd name="T35" fmla="*/ 4559732 h 432"/>
                  <a:gd name="T36" fmla="*/ 6216477 w 599"/>
                  <a:gd name="T37" fmla="*/ 4855637 h 432"/>
                  <a:gd name="T38" fmla="*/ 3800922 w 599"/>
                  <a:gd name="T39" fmla="*/ 5351459 h 432"/>
                  <a:gd name="T40" fmla="*/ 2064174 w 599"/>
                  <a:gd name="T41" fmla="*/ 5229336 h 432"/>
                  <a:gd name="T42" fmla="*/ 1216181 w 599"/>
                  <a:gd name="T43" fmla="*/ 5128853 h 432"/>
                  <a:gd name="T44" fmla="*/ 494703 w 599"/>
                  <a:gd name="T45" fmla="*/ 4929081 h 432"/>
                  <a:gd name="T46" fmla="*/ 787306 w 599"/>
                  <a:gd name="T47" fmla="*/ 4608385 h 432"/>
                  <a:gd name="T48" fmla="*/ 1216181 w 599"/>
                  <a:gd name="T49" fmla="*/ 4138896 h 432"/>
                  <a:gd name="T50" fmla="*/ 1921296 w 599"/>
                  <a:gd name="T51" fmla="*/ 3248016 h 432"/>
                  <a:gd name="T52" fmla="*/ 2064174 w 599"/>
                  <a:gd name="T53" fmla="*/ 2329311 h 432"/>
                  <a:gd name="T54" fmla="*/ 2207006 w 599"/>
                  <a:gd name="T55" fmla="*/ 1560483 h 432"/>
                  <a:gd name="T56" fmla="*/ 2064174 w 599"/>
                  <a:gd name="T57" fmla="*/ 1017718 h 432"/>
                  <a:gd name="T58" fmla="*/ 1509408 w 599"/>
                  <a:gd name="T59" fmla="*/ 369348 h 432"/>
                  <a:gd name="T60" fmla="*/ 1366531 w 599"/>
                  <a:gd name="T61" fmla="*/ 174001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4"/>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9263" name="Freeform 47"/>
            <p:cNvSpPr>
              <a:spLocks noChangeArrowheads="1"/>
            </p:cNvSpPr>
            <p:nvPr/>
          </p:nvSpPr>
          <p:spPr bwMode="auto">
            <a:xfrm>
              <a:off x="3990" y="1554"/>
              <a:ext cx="29" cy="10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99 w 85"/>
                <a:gd name="T1" fmla="*/ 44 h 318"/>
                <a:gd name="T2" fmla="*/ 87 w 85"/>
                <a:gd name="T3" fmla="*/ 20 h 318"/>
                <a:gd name="T4" fmla="*/ 65 w 85"/>
                <a:gd name="T5" fmla="*/ 12 h 318"/>
                <a:gd name="T6" fmla="*/ 74 w 85"/>
                <a:gd name="T7" fmla="*/ 20 h 318"/>
                <a:gd name="T8" fmla="*/ 87 w 85"/>
                <a:gd name="T9" fmla="*/ 8 h 318"/>
                <a:gd name="T10" fmla="*/ 51 w 85"/>
                <a:gd name="T11" fmla="*/ 3 h 318"/>
                <a:gd name="T12" fmla="*/ 51 w 85"/>
                <a:gd name="T13" fmla="*/ 12 h 318"/>
                <a:gd name="T14" fmla="*/ 65 w 85"/>
                <a:gd name="T15" fmla="*/ 54 h 318"/>
                <a:gd name="T16" fmla="*/ 39 w 85"/>
                <a:gd name="T17" fmla="*/ 46 h 318"/>
                <a:gd name="T18" fmla="*/ 51 w 85"/>
                <a:gd name="T19" fmla="*/ 37 h 318"/>
                <a:gd name="T20" fmla="*/ 65 w 85"/>
                <a:gd name="T21" fmla="*/ 46 h 318"/>
                <a:gd name="T22" fmla="*/ 51 w 85"/>
                <a:gd name="T23" fmla="*/ 29 h 318"/>
                <a:gd name="T24" fmla="*/ 65 w 85"/>
                <a:gd name="T25" fmla="*/ 44 h 318"/>
                <a:gd name="T26" fmla="*/ 51 w 85"/>
                <a:gd name="T27" fmla="*/ 34 h 318"/>
                <a:gd name="T28" fmla="*/ 65 w 85"/>
                <a:gd name="T29" fmla="*/ 42 h 318"/>
                <a:gd name="T30" fmla="*/ 74 w 85"/>
                <a:gd name="T31" fmla="*/ 49 h 318"/>
                <a:gd name="T32" fmla="*/ 99 w 85"/>
                <a:gd name="T33" fmla="*/ 59 h 318"/>
                <a:gd name="T34" fmla="*/ 109 w 85"/>
                <a:gd name="T35" fmla="*/ 66 h 318"/>
                <a:gd name="T36" fmla="*/ 99 w 85"/>
                <a:gd name="T37" fmla="*/ 80 h 318"/>
                <a:gd name="T38" fmla="*/ 87 w 85"/>
                <a:gd name="T39" fmla="*/ 78 h 318"/>
                <a:gd name="T40" fmla="*/ 74 w 85"/>
                <a:gd name="T41" fmla="*/ 91 h 318"/>
                <a:gd name="T42" fmla="*/ 51 w 85"/>
                <a:gd name="T43" fmla="*/ 84 h 318"/>
                <a:gd name="T44" fmla="*/ 39 w 85"/>
                <a:gd name="T45" fmla="*/ 59 h 318"/>
                <a:gd name="T46" fmla="*/ 31 w 85"/>
                <a:gd name="T47" fmla="*/ 71 h 318"/>
                <a:gd name="T48" fmla="*/ 5 w 85"/>
                <a:gd name="T49" fmla="*/ 61 h 318"/>
                <a:gd name="T50" fmla="*/ 51 w 85"/>
                <a:gd name="T51" fmla="*/ 42 h 318"/>
                <a:gd name="T52" fmla="*/ 87 w 85"/>
                <a:gd name="T53" fmla="*/ 49 h 318"/>
                <a:gd name="T54" fmla="*/ 99 w 85"/>
                <a:gd name="T55" fmla="*/ 64 h 318"/>
                <a:gd name="T56" fmla="*/ 87 w 85"/>
                <a:gd name="T57" fmla="*/ 54 h 318"/>
                <a:gd name="T58" fmla="*/ 87 w 85"/>
                <a:gd name="T59" fmla="*/ 3 h 318"/>
                <a:gd name="T60" fmla="*/ 65 w 85"/>
                <a:gd name="T61" fmla="*/ 10 h 318"/>
                <a:gd name="T62" fmla="*/ 31 w 85"/>
                <a:gd name="T63" fmla="*/ 12 h 318"/>
                <a:gd name="T64" fmla="*/ 51 w 85"/>
                <a:gd name="T65" fmla="*/ 27 h 318"/>
                <a:gd name="T66" fmla="*/ 74 w 85"/>
                <a:gd name="T67" fmla="*/ 38 h 318"/>
                <a:gd name="T68" fmla="*/ 99 w 85"/>
                <a:gd name="T69" fmla="*/ 44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64" name="Freeform 48"/>
            <p:cNvSpPr>
              <a:spLocks noChangeArrowheads="1"/>
            </p:cNvSpPr>
            <p:nvPr/>
          </p:nvSpPr>
          <p:spPr bwMode="auto">
            <a:xfrm>
              <a:off x="3997" y="1553"/>
              <a:ext cx="37" cy="121"/>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30 w 105"/>
                <a:gd name="T3" fmla="*/ 3 h 354"/>
                <a:gd name="T4" fmla="*/ 102 w 105"/>
                <a:gd name="T5" fmla="*/ 9 h 354"/>
                <a:gd name="T6" fmla="*/ 117 w 105"/>
                <a:gd name="T7" fmla="*/ 18 h 354"/>
                <a:gd name="T8" fmla="*/ 117 w 105"/>
                <a:gd name="T9" fmla="*/ 44 h 354"/>
                <a:gd name="T10" fmla="*/ 136 w 105"/>
                <a:gd name="T11" fmla="*/ 50 h 354"/>
                <a:gd name="T12" fmla="*/ 136 w 105"/>
                <a:gd name="T13" fmla="*/ 71 h 354"/>
                <a:gd name="T14" fmla="*/ 117 w 105"/>
                <a:gd name="T15" fmla="*/ 99 h 354"/>
                <a:gd name="T16" fmla="*/ 96 w 105"/>
                <a:gd name="T17" fmla="*/ 105 h 354"/>
                <a:gd name="T18" fmla="*/ 23 w 105"/>
                <a:gd name="T19" fmla="*/ 93 h 354"/>
                <a:gd name="T20" fmla="*/ 12 w 105"/>
                <a:gd name="T21" fmla="*/ 83 h 354"/>
                <a:gd name="T22" fmla="*/ 23 w 105"/>
                <a:gd name="T23" fmla="*/ 72 h 354"/>
                <a:gd name="T24" fmla="*/ 9 w 105"/>
                <a:gd name="T25" fmla="*/ 29 h 354"/>
                <a:gd name="T26" fmla="*/ 29 w 105"/>
                <a:gd name="T27" fmla="*/ 13 h 354"/>
                <a:gd name="T28" fmla="*/ 6 w 105"/>
                <a:gd name="T29" fmla="*/ 3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65" name="Freeform 49"/>
            <p:cNvSpPr>
              <a:spLocks noChangeArrowheads="1"/>
            </p:cNvSpPr>
            <p:nvPr/>
          </p:nvSpPr>
          <p:spPr bwMode="auto">
            <a:xfrm>
              <a:off x="4497" y="1527"/>
              <a:ext cx="53" cy="12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38249 38528"/>
                <a:gd name="G27" fmla="*/ 1 63095 51712"/>
                <a:gd name="G28" fmla="*/ G27 1 180"/>
                <a:gd name="G29" fmla="*/ G26 1 G28"/>
                <a:gd name="G30" fmla="*/ 1 351 2"/>
                <a:gd name="G31" fmla="+- 336 0 0"/>
                <a:gd name="G32" fmla="+- 329 0 0"/>
                <a:gd name="G33" fmla="+- 316 0 0"/>
                <a:gd name="G34" fmla="+- 287 0 0"/>
                <a:gd name="G35" fmla="*/ 1 0 51712"/>
                <a:gd name="G36" fmla="*/ 1 38249 38528"/>
                <a:gd name="G37" fmla="*/ 1 63095 51712"/>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201 w 149"/>
                <a:gd name="T1" fmla="*/ 6 h 376"/>
                <a:gd name="T2" fmla="*/ 190 w 149"/>
                <a:gd name="T3" fmla="*/ 30 h 376"/>
                <a:gd name="T4" fmla="*/ 178 w 149"/>
                <a:gd name="T5" fmla="*/ 38 h 376"/>
                <a:gd name="T6" fmla="*/ 174 w 149"/>
                <a:gd name="T7" fmla="*/ 40 h 376"/>
                <a:gd name="T8" fmla="*/ 149 w 149"/>
                <a:gd name="T9" fmla="*/ 71 h 376"/>
                <a:gd name="T10" fmla="*/ 117 w 149"/>
                <a:gd name="T11" fmla="*/ 92 h 376"/>
                <a:gd name="T12" fmla="*/ 95 w 149"/>
                <a:gd name="T13" fmla="*/ 106 h 376"/>
                <a:gd name="T14" fmla="*/ 79 w 149"/>
                <a:gd name="T15" fmla="*/ 106 h 376"/>
                <a:gd name="T16" fmla="*/ 27 w 149"/>
                <a:gd name="T17" fmla="*/ 109 h 376"/>
                <a:gd name="T18" fmla="*/ 2 w 149"/>
                <a:gd name="T19" fmla="*/ 102 h 376"/>
                <a:gd name="T20" fmla="*/ 5 w 149"/>
                <a:gd name="T21" fmla="*/ 92 h 376"/>
                <a:gd name="T22" fmla="*/ 8 w 149"/>
                <a:gd name="T23" fmla="*/ 65 h 376"/>
                <a:gd name="T24" fmla="*/ 30 w 149"/>
                <a:gd name="T25" fmla="*/ 58 h 376"/>
                <a:gd name="T26" fmla="*/ 48 w 149"/>
                <a:gd name="T27" fmla="*/ 31 h 376"/>
                <a:gd name="T28" fmla="*/ 60 w 149"/>
                <a:gd name="T29" fmla="*/ 22 h 376"/>
                <a:gd name="T30" fmla="*/ 113 w 149"/>
                <a:gd name="T31" fmla="*/ 5 h 376"/>
                <a:gd name="T32" fmla="*/ 174 w 149"/>
                <a:gd name="T33" fmla="*/ 5 h 376"/>
                <a:gd name="T34" fmla="*/ 201 w 149"/>
                <a:gd name="T35" fmla="*/ 6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66" name="Freeform 50"/>
            <p:cNvSpPr>
              <a:spLocks noChangeArrowheads="1"/>
            </p:cNvSpPr>
            <p:nvPr/>
          </p:nvSpPr>
          <p:spPr bwMode="auto">
            <a:xfrm>
              <a:off x="4025" y="901"/>
              <a:ext cx="33" cy="17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5 w 96"/>
                <a:gd name="T1" fmla="*/ 143 h 504"/>
                <a:gd name="T2" fmla="*/ 79 w 96"/>
                <a:gd name="T3" fmla="*/ 145 h 504"/>
                <a:gd name="T4" fmla="*/ 95 w 96"/>
                <a:gd name="T5" fmla="*/ 134 h 504"/>
                <a:gd name="T6" fmla="*/ 95 w 96"/>
                <a:gd name="T7" fmla="*/ 95 h 504"/>
                <a:gd name="T8" fmla="*/ 116 w 96"/>
                <a:gd name="T9" fmla="*/ 63 h 504"/>
                <a:gd name="T10" fmla="*/ 126 w 96"/>
                <a:gd name="T11" fmla="*/ 51 h 504"/>
                <a:gd name="T12" fmla="*/ 116 w 96"/>
                <a:gd name="T13" fmla="*/ 15 h 504"/>
                <a:gd name="T14" fmla="*/ 102 w 96"/>
                <a:gd name="T15" fmla="*/ 3 h 504"/>
                <a:gd name="T16" fmla="*/ 38 w 96"/>
                <a:gd name="T17" fmla="*/ 8 h 504"/>
                <a:gd name="T18" fmla="*/ 35 w 96"/>
                <a:gd name="T19" fmla="*/ 36 h 504"/>
                <a:gd name="T20" fmla="*/ 41 w 96"/>
                <a:gd name="T21" fmla="*/ 107 h 504"/>
                <a:gd name="T22" fmla="*/ 50 w 96"/>
                <a:gd name="T23" fmla="*/ 120 h 504"/>
                <a:gd name="T24" fmla="*/ 33 w 96"/>
                <a:gd name="T25" fmla="*/ 140 h 504"/>
                <a:gd name="T26" fmla="*/ 35 w 96"/>
                <a:gd name="T27" fmla="*/ 143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9267" name="Freeform 51"/>
            <p:cNvSpPr>
              <a:spLocks noChangeArrowheads="1"/>
            </p:cNvSpPr>
            <p:nvPr/>
          </p:nvSpPr>
          <p:spPr bwMode="auto">
            <a:xfrm>
              <a:off x="4651" y="896"/>
              <a:ext cx="54" cy="140"/>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13 h 410"/>
                <a:gd name="T2" fmla="*/ 58 w 150"/>
                <a:gd name="T3" fmla="*/ 121 h 410"/>
                <a:gd name="T4" fmla="*/ 113 w 150"/>
                <a:gd name="T5" fmla="*/ 118 h 410"/>
                <a:gd name="T6" fmla="*/ 133 w 150"/>
                <a:gd name="T7" fmla="*/ 107 h 410"/>
                <a:gd name="T8" fmla="*/ 163 w 150"/>
                <a:gd name="T9" fmla="*/ 81 h 410"/>
                <a:gd name="T10" fmla="*/ 182 w 150"/>
                <a:gd name="T11" fmla="*/ 64 h 410"/>
                <a:gd name="T12" fmla="*/ 193 w 150"/>
                <a:gd name="T13" fmla="*/ 57 h 410"/>
                <a:gd name="T14" fmla="*/ 197 w 150"/>
                <a:gd name="T15" fmla="*/ 34 h 410"/>
                <a:gd name="T16" fmla="*/ 205 w 150"/>
                <a:gd name="T17" fmla="*/ 30 h 410"/>
                <a:gd name="T18" fmla="*/ 208 w 150"/>
                <a:gd name="T19" fmla="*/ 14 h 410"/>
                <a:gd name="T20" fmla="*/ 185 w 150"/>
                <a:gd name="T21" fmla="*/ 0 h 410"/>
                <a:gd name="T22" fmla="*/ 133 w 150"/>
                <a:gd name="T23" fmla="*/ 3 h 410"/>
                <a:gd name="T24" fmla="*/ 109 w 150"/>
                <a:gd name="T25" fmla="*/ 16 h 410"/>
                <a:gd name="T26" fmla="*/ 94 w 150"/>
                <a:gd name="T27" fmla="*/ 40 h 410"/>
                <a:gd name="T28" fmla="*/ 82 w 150"/>
                <a:gd name="T29" fmla="*/ 47 h 410"/>
                <a:gd name="T30" fmla="*/ 60 w 150"/>
                <a:gd name="T31" fmla="*/ 64 h 410"/>
                <a:gd name="T32" fmla="*/ 58 w 150"/>
                <a:gd name="T33" fmla="*/ 66 h 410"/>
                <a:gd name="T34" fmla="*/ 48 w 150"/>
                <a:gd name="T35" fmla="*/ 69 h 410"/>
                <a:gd name="T36" fmla="*/ 44 w 150"/>
                <a:gd name="T37" fmla="*/ 74 h 410"/>
                <a:gd name="T38" fmla="*/ 38 w 150"/>
                <a:gd name="T39" fmla="*/ 76 h 410"/>
                <a:gd name="T40" fmla="*/ 25 w 150"/>
                <a:gd name="T41" fmla="*/ 103 h 410"/>
                <a:gd name="T42" fmla="*/ 10 w 150"/>
                <a:gd name="T43" fmla="*/ 113 h 410"/>
                <a:gd name="T44" fmla="*/ 2 w 150"/>
                <a:gd name="T45" fmla="*/ 114 h 410"/>
                <a:gd name="T46" fmla="*/ 5 w 150"/>
                <a:gd name="T47" fmla="*/ 113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grpSp>
        <p:nvGrpSpPr>
          <p:cNvPr id="15387" name="Group 52"/>
          <p:cNvGrpSpPr>
            <a:grpSpLocks/>
          </p:cNvGrpSpPr>
          <p:nvPr/>
        </p:nvGrpSpPr>
        <p:grpSpPr bwMode="auto">
          <a:xfrm>
            <a:off x="6319838" y="1570038"/>
            <a:ext cx="882650" cy="1362075"/>
            <a:chOff x="3981" y="989"/>
            <a:chExt cx="556" cy="858"/>
          </a:xfrm>
        </p:grpSpPr>
        <p:sp>
          <p:nvSpPr>
            <p:cNvPr id="9269" name="Rectangle 53"/>
            <p:cNvSpPr>
              <a:spLocks noChangeArrowheads="1"/>
            </p:cNvSpPr>
            <p:nvPr/>
          </p:nvSpPr>
          <p:spPr bwMode="auto">
            <a:xfrm>
              <a:off x="4012" y="989"/>
              <a:ext cx="525" cy="48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4400" b="0" i="1" dirty="0">
                  <a:solidFill>
                    <a:srgbClr val="FFFFFF"/>
                  </a:solidFill>
                  <a:effectLst>
                    <a:outerShdw blurRad="50800" dist="76200" dir="2700000" algn="tl" rotWithShape="0">
                      <a:srgbClr val="000000">
                        <a:alpha val="96000"/>
                      </a:srgbClr>
                    </a:outerShdw>
                  </a:effectLst>
                  <a:latin typeface="Kosher-Normal" charset="0"/>
                </a:rPr>
                <a:t>AC</a:t>
              </a:r>
            </a:p>
          </p:txBody>
        </p:sp>
        <p:sp>
          <p:nvSpPr>
            <p:cNvPr id="9270" name="Rectangle 54"/>
            <p:cNvSpPr>
              <a:spLocks noChangeArrowheads="1"/>
            </p:cNvSpPr>
            <p:nvPr/>
          </p:nvSpPr>
          <p:spPr bwMode="auto">
            <a:xfrm>
              <a:off x="3981" y="1408"/>
              <a:ext cx="113" cy="43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9271" name="Text Box 55"/>
          <p:cNvSpPr txBox="1">
            <a:spLocks noChangeArrowheads="1"/>
          </p:cNvSpPr>
          <p:nvPr/>
        </p:nvSpPr>
        <p:spPr bwMode="auto">
          <a:xfrm>
            <a:off x="8583613" y="645636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afterEffect">
                                  <p:stCondLst>
                                    <p:cond delay="0"/>
                                  </p:stCondLst>
                                  <p:childTnLst>
                                    <p:set>
                                      <p:cBhvr additive="repl">
                                        <p:cTn id="6" dur="1" fill="hold">
                                          <p:stCondLst>
                                            <p:cond delay="0"/>
                                          </p:stCondLst>
                                        </p:cTn>
                                        <p:tgtEl>
                                          <p:spTgt spid="9221"/>
                                        </p:tgtEl>
                                        <p:attrNameLst>
                                          <p:attrName>style.visibility</p:attrName>
                                        </p:attrNameLst>
                                      </p:cBhvr>
                                      <p:to>
                                        <p:strVal val="visible"/>
                                      </p:to>
                                    </p:set>
                                    <p:anim calcmode="lin" valueType="num">
                                      <p:cBhvr additive="repl">
                                        <p:cTn id="7" dur="500" fill="hold"/>
                                        <p:tgtEl>
                                          <p:spTgt spid="9221"/>
                                        </p:tgtEl>
                                        <p:attrNameLst>
                                          <p:attrName>ppt_x</p:attrName>
                                        </p:attrNameLst>
                                      </p:cBhvr>
                                      <p:tavLst>
                                        <p:tav tm="100000">
                                          <p:val>
                                            <p:strVal val="#ppt_x-#ppt_w/2"/>
                                          </p:val>
                                        </p:tav>
                                        <p:tav>
                                          <p:val>
                                            <p:strVal val="#ppt_x"/>
                                          </p:val>
                                        </p:tav>
                                      </p:tavLst>
                                    </p:anim>
                                    <p:anim calcmode="lin" valueType="num">
                                      <p:cBhvr additive="repl">
                                        <p:cTn id="8" dur="500" fill="hold"/>
                                        <p:tgtEl>
                                          <p:spTgt spid="9221"/>
                                        </p:tgtEl>
                                        <p:attrNameLst>
                                          <p:attrName>ppt_y</p:attrName>
                                        </p:attrNameLst>
                                      </p:cBhvr>
                                      <p:tavLst>
                                        <p:tav tm="100000">
                                          <p:val>
                                            <p:strVal val="#ppt_y"/>
                                          </p:val>
                                        </p:tav>
                                        <p:tav>
                                          <p:val>
                                            <p:strVal val="#ppt_y"/>
                                          </p:val>
                                        </p:tav>
                                      </p:tavLst>
                                    </p:anim>
                                    <p:anim calcmode="lin" valueType="num">
                                      <p:cBhvr additive="repl">
                                        <p:cTn id="9" dur="500" fill="hold"/>
                                        <p:tgtEl>
                                          <p:spTgt spid="9221"/>
                                        </p:tgtEl>
                                        <p:attrNameLst>
                                          <p:attrName>ppt_w</p:attrName>
                                        </p:attrNameLst>
                                      </p:cBhvr>
                                      <p:tavLst>
                                        <p:tav tm="100000">
                                          <p:val>
                                            <p:fltVal val="0"/>
                                          </p:val>
                                        </p:tav>
                                        <p:tav>
                                          <p:val>
                                            <p:strVal val="#ppt_w"/>
                                          </p:val>
                                        </p:tav>
                                      </p:tavLst>
                                    </p:anim>
                                    <p:anim calcmode="lin" valueType="num">
                                      <p:cBhvr additive="repl">
                                        <p:cTn id="10" dur="500" fill="hold"/>
                                        <p:tgtEl>
                                          <p:spTgt spid="9221"/>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9222"/>
                                        </p:tgtEl>
                                        <p:attrNameLst>
                                          <p:attrName>style.visibility</p:attrName>
                                        </p:attrNameLst>
                                      </p:cBhvr>
                                      <p:to>
                                        <p:strVal val="visible"/>
                                      </p:to>
                                    </p:set>
                                    <p:anim calcmode="lin" valueType="num">
                                      <p:cBhvr additive="repl">
                                        <p:cTn id="15" dur="500" fill="hold"/>
                                        <p:tgtEl>
                                          <p:spTgt spid="9222"/>
                                        </p:tgtEl>
                                        <p:attrNameLst>
                                          <p:attrName>ppt_x</p:attrName>
                                        </p:attrNameLst>
                                      </p:cBhvr>
                                      <p:tavLst>
                                        <p:tav tm="100000">
                                          <p:val>
                                            <p:strVal val="#ppt_x-#ppt_w/2"/>
                                          </p:val>
                                        </p:tav>
                                        <p:tav>
                                          <p:val>
                                            <p:strVal val="#ppt_x"/>
                                          </p:val>
                                        </p:tav>
                                      </p:tavLst>
                                    </p:anim>
                                    <p:anim calcmode="lin" valueType="num">
                                      <p:cBhvr additive="repl">
                                        <p:cTn id="16" dur="500" fill="hold"/>
                                        <p:tgtEl>
                                          <p:spTgt spid="9222"/>
                                        </p:tgtEl>
                                        <p:attrNameLst>
                                          <p:attrName>ppt_y</p:attrName>
                                        </p:attrNameLst>
                                      </p:cBhvr>
                                      <p:tavLst>
                                        <p:tav tm="100000">
                                          <p:val>
                                            <p:strVal val="#ppt_y"/>
                                          </p:val>
                                        </p:tav>
                                        <p:tav>
                                          <p:val>
                                            <p:strVal val="#ppt_y"/>
                                          </p:val>
                                        </p:tav>
                                      </p:tavLst>
                                    </p:anim>
                                    <p:anim calcmode="lin" valueType="num">
                                      <p:cBhvr additive="repl">
                                        <p:cTn id="17" dur="500" fill="hold"/>
                                        <p:tgtEl>
                                          <p:spTgt spid="9222"/>
                                        </p:tgtEl>
                                        <p:attrNameLst>
                                          <p:attrName>ppt_w</p:attrName>
                                        </p:attrNameLst>
                                      </p:cBhvr>
                                      <p:tavLst>
                                        <p:tav tm="100000">
                                          <p:val>
                                            <p:fltVal val="0"/>
                                          </p:val>
                                        </p:tav>
                                        <p:tav>
                                          <p:val>
                                            <p:strVal val="#ppt_w"/>
                                          </p:val>
                                        </p:tav>
                                      </p:tavLst>
                                    </p:anim>
                                    <p:anim calcmode="lin" valueType="num">
                                      <p:cBhvr additive="repl">
                                        <p:cTn id="18" dur="500" fill="hold"/>
                                        <p:tgtEl>
                                          <p:spTgt spid="9222"/>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9223"/>
                                        </p:tgtEl>
                                        <p:attrNameLst>
                                          <p:attrName>style.visibility</p:attrName>
                                        </p:attrNameLst>
                                      </p:cBhvr>
                                      <p:to>
                                        <p:strVal val="visible"/>
                                      </p:to>
                                    </p:set>
                                    <p:anim calcmode="lin" valueType="num">
                                      <p:cBhvr additive="repl">
                                        <p:cTn id="23" dur="500" fill="hold"/>
                                        <p:tgtEl>
                                          <p:spTgt spid="9223"/>
                                        </p:tgtEl>
                                        <p:attrNameLst>
                                          <p:attrName>ppt_x</p:attrName>
                                        </p:attrNameLst>
                                      </p:cBhvr>
                                      <p:tavLst>
                                        <p:tav tm="100000">
                                          <p:val>
                                            <p:strVal val="#ppt_x-#ppt_w/2"/>
                                          </p:val>
                                        </p:tav>
                                        <p:tav>
                                          <p:val>
                                            <p:strVal val="#ppt_x"/>
                                          </p:val>
                                        </p:tav>
                                      </p:tavLst>
                                    </p:anim>
                                    <p:anim calcmode="lin" valueType="num">
                                      <p:cBhvr additive="repl">
                                        <p:cTn id="24" dur="500" fill="hold"/>
                                        <p:tgtEl>
                                          <p:spTgt spid="9223"/>
                                        </p:tgtEl>
                                        <p:attrNameLst>
                                          <p:attrName>ppt_y</p:attrName>
                                        </p:attrNameLst>
                                      </p:cBhvr>
                                      <p:tavLst>
                                        <p:tav tm="100000">
                                          <p:val>
                                            <p:strVal val="#ppt_y"/>
                                          </p:val>
                                        </p:tav>
                                        <p:tav>
                                          <p:val>
                                            <p:strVal val="#ppt_y"/>
                                          </p:val>
                                        </p:tav>
                                      </p:tavLst>
                                    </p:anim>
                                    <p:anim calcmode="lin" valueType="num">
                                      <p:cBhvr additive="repl">
                                        <p:cTn id="25" dur="500" fill="hold"/>
                                        <p:tgtEl>
                                          <p:spTgt spid="9223"/>
                                        </p:tgtEl>
                                        <p:attrNameLst>
                                          <p:attrName>ppt_w</p:attrName>
                                        </p:attrNameLst>
                                      </p:cBhvr>
                                      <p:tavLst>
                                        <p:tav tm="100000">
                                          <p:val>
                                            <p:fltVal val="0"/>
                                          </p:val>
                                        </p:tav>
                                        <p:tav>
                                          <p:val>
                                            <p:strVal val="#ppt_w"/>
                                          </p:val>
                                        </p:tav>
                                      </p:tavLst>
                                    </p:anim>
                                    <p:anim calcmode="lin" valueType="num">
                                      <p:cBhvr additive="repl">
                                        <p:cTn id="26" dur="500" fill="hold"/>
                                        <p:tgtEl>
                                          <p:spTgt spid="9223"/>
                                        </p:tgtEl>
                                        <p:attrNameLst>
                                          <p:attrName>ppt_h</p:attrName>
                                        </p:attrNameLst>
                                      </p:cBhvr>
                                      <p:tavLst>
                                        <p:tav tm="100000">
                                          <p:val>
                                            <p:strVal val="#ppt_h"/>
                                          </p:val>
                                        </p:tav>
                                        <p:tav>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additive="repl">
                                        <p:cTn id="30" dur="1" fill="hold">
                                          <p:stCondLst>
                                            <p:cond delay="0"/>
                                          </p:stCondLst>
                                        </p:cTn>
                                        <p:tgtEl>
                                          <p:spTgt spid="9224"/>
                                        </p:tgtEl>
                                        <p:attrNameLst>
                                          <p:attrName>style.visibility</p:attrName>
                                        </p:attrNameLst>
                                      </p:cBhvr>
                                      <p:to>
                                        <p:strVal val="visible"/>
                                      </p:to>
                                    </p:set>
                                    <p:anim calcmode="lin" valueType="num">
                                      <p:cBhvr additive="repl">
                                        <p:cTn id="31" dur="500" fill="hold"/>
                                        <p:tgtEl>
                                          <p:spTgt spid="9224"/>
                                        </p:tgtEl>
                                        <p:attrNameLst>
                                          <p:attrName>ppt_x</p:attrName>
                                        </p:attrNameLst>
                                      </p:cBhvr>
                                      <p:tavLst>
                                        <p:tav tm="100000">
                                          <p:val>
                                            <p:strVal val="#ppt_x-#ppt_w/2"/>
                                          </p:val>
                                        </p:tav>
                                        <p:tav>
                                          <p:val>
                                            <p:strVal val="#ppt_x"/>
                                          </p:val>
                                        </p:tav>
                                      </p:tavLst>
                                    </p:anim>
                                    <p:anim calcmode="lin" valueType="num">
                                      <p:cBhvr additive="repl">
                                        <p:cTn id="32" dur="500" fill="hold"/>
                                        <p:tgtEl>
                                          <p:spTgt spid="9224"/>
                                        </p:tgtEl>
                                        <p:attrNameLst>
                                          <p:attrName>ppt_y</p:attrName>
                                        </p:attrNameLst>
                                      </p:cBhvr>
                                      <p:tavLst>
                                        <p:tav tm="100000">
                                          <p:val>
                                            <p:strVal val="#ppt_y"/>
                                          </p:val>
                                        </p:tav>
                                        <p:tav>
                                          <p:val>
                                            <p:strVal val="#ppt_y"/>
                                          </p:val>
                                        </p:tav>
                                      </p:tavLst>
                                    </p:anim>
                                    <p:anim calcmode="lin" valueType="num">
                                      <p:cBhvr additive="repl">
                                        <p:cTn id="33" dur="500" fill="hold"/>
                                        <p:tgtEl>
                                          <p:spTgt spid="9224"/>
                                        </p:tgtEl>
                                        <p:attrNameLst>
                                          <p:attrName>ppt_w</p:attrName>
                                        </p:attrNameLst>
                                      </p:cBhvr>
                                      <p:tavLst>
                                        <p:tav tm="100000">
                                          <p:val>
                                            <p:fltVal val="0"/>
                                          </p:val>
                                        </p:tav>
                                        <p:tav>
                                          <p:val>
                                            <p:strVal val="#ppt_w"/>
                                          </p:val>
                                        </p:tav>
                                      </p:tavLst>
                                    </p:anim>
                                    <p:anim calcmode="lin" valueType="num">
                                      <p:cBhvr additive="repl">
                                        <p:cTn id="34" dur="500" fill="hold"/>
                                        <p:tgtEl>
                                          <p:spTgt spid="9224"/>
                                        </p:tgtEl>
                                        <p:attrNameLst>
                                          <p:attrName>ppt_h</p:attrName>
                                        </p:attrNameLst>
                                      </p:cBhvr>
                                      <p:tavLst>
                                        <p:tav tm="100000">
                                          <p:val>
                                            <p:strVal val="#ppt_h"/>
                                          </p:val>
                                        </p:tav>
                                        <p:tav>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nodeType="clickEffect">
                                  <p:stCondLst>
                                    <p:cond delay="0"/>
                                  </p:stCondLst>
                                  <p:childTnLst>
                                    <p:set>
                                      <p:cBhvr additive="repl">
                                        <p:cTn id="38" dur="1" fill="hold">
                                          <p:stCondLst>
                                            <p:cond delay="0"/>
                                          </p:stCondLst>
                                        </p:cTn>
                                        <p:tgtEl>
                                          <p:spTgt spid="9225"/>
                                        </p:tgtEl>
                                        <p:attrNameLst>
                                          <p:attrName>style.visibility</p:attrName>
                                        </p:attrNameLst>
                                      </p:cBhvr>
                                      <p:to>
                                        <p:strVal val="visible"/>
                                      </p:to>
                                    </p:set>
                                    <p:anim calcmode="lin" valueType="num">
                                      <p:cBhvr additive="repl">
                                        <p:cTn id="39" dur="500" fill="hold"/>
                                        <p:tgtEl>
                                          <p:spTgt spid="9225"/>
                                        </p:tgtEl>
                                        <p:attrNameLst>
                                          <p:attrName>ppt_x</p:attrName>
                                        </p:attrNameLst>
                                      </p:cBhvr>
                                      <p:tavLst>
                                        <p:tav tm="100000">
                                          <p:val>
                                            <p:strVal val="#ppt_x-#ppt_w/2"/>
                                          </p:val>
                                        </p:tav>
                                        <p:tav>
                                          <p:val>
                                            <p:strVal val="#ppt_x"/>
                                          </p:val>
                                        </p:tav>
                                      </p:tavLst>
                                    </p:anim>
                                    <p:anim calcmode="lin" valueType="num">
                                      <p:cBhvr additive="repl">
                                        <p:cTn id="40" dur="500" fill="hold"/>
                                        <p:tgtEl>
                                          <p:spTgt spid="9225"/>
                                        </p:tgtEl>
                                        <p:attrNameLst>
                                          <p:attrName>ppt_y</p:attrName>
                                        </p:attrNameLst>
                                      </p:cBhvr>
                                      <p:tavLst>
                                        <p:tav tm="100000">
                                          <p:val>
                                            <p:strVal val="#ppt_y"/>
                                          </p:val>
                                        </p:tav>
                                        <p:tav>
                                          <p:val>
                                            <p:strVal val="#ppt_y"/>
                                          </p:val>
                                        </p:tav>
                                      </p:tavLst>
                                    </p:anim>
                                    <p:anim calcmode="lin" valueType="num">
                                      <p:cBhvr additive="repl">
                                        <p:cTn id="41" dur="500" fill="hold"/>
                                        <p:tgtEl>
                                          <p:spTgt spid="9225"/>
                                        </p:tgtEl>
                                        <p:attrNameLst>
                                          <p:attrName>ppt_w</p:attrName>
                                        </p:attrNameLst>
                                      </p:cBhvr>
                                      <p:tavLst>
                                        <p:tav tm="100000">
                                          <p:val>
                                            <p:fltVal val="0"/>
                                          </p:val>
                                        </p:tav>
                                        <p:tav>
                                          <p:val>
                                            <p:strVal val="#ppt_w"/>
                                          </p:val>
                                        </p:tav>
                                      </p:tavLst>
                                    </p:anim>
                                    <p:anim calcmode="lin" valueType="num">
                                      <p:cBhvr additive="repl">
                                        <p:cTn id="42" dur="500" fill="hold"/>
                                        <p:tgtEl>
                                          <p:spTgt spid="9225"/>
                                        </p:tgtEl>
                                        <p:attrNameLst>
                                          <p:attrName>ppt_h</p:attrName>
                                        </p:attrNameLst>
                                      </p:cBhvr>
                                      <p:tavLst>
                                        <p:tav tm="100000">
                                          <p:val>
                                            <p:strVal val="#ppt_h"/>
                                          </p:val>
                                        </p:tav>
                                        <p:tav>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8" fill="hold" nodeType="clickEffect">
                                  <p:stCondLst>
                                    <p:cond delay="0"/>
                                  </p:stCondLst>
                                  <p:childTnLst>
                                    <p:set>
                                      <p:cBhvr additive="repl">
                                        <p:cTn id="46" dur="1" fill="hold">
                                          <p:stCondLst>
                                            <p:cond delay="0"/>
                                          </p:stCondLst>
                                        </p:cTn>
                                        <p:tgtEl>
                                          <p:spTgt spid="9229"/>
                                        </p:tgtEl>
                                        <p:attrNameLst>
                                          <p:attrName>style.visibility</p:attrName>
                                        </p:attrNameLst>
                                      </p:cBhvr>
                                      <p:to>
                                        <p:strVal val="visible"/>
                                      </p:to>
                                    </p:set>
                                    <p:anim calcmode="lin" valueType="num">
                                      <p:cBhvr additive="repl">
                                        <p:cTn id="47" dur="500" fill="hold"/>
                                        <p:tgtEl>
                                          <p:spTgt spid="9229"/>
                                        </p:tgtEl>
                                        <p:attrNameLst>
                                          <p:attrName>ppt_x</p:attrName>
                                        </p:attrNameLst>
                                      </p:cBhvr>
                                      <p:tavLst>
                                        <p:tav tm="100000">
                                          <p:val>
                                            <p:strVal val="#ppt_x-#ppt_w/2"/>
                                          </p:val>
                                        </p:tav>
                                        <p:tav>
                                          <p:val>
                                            <p:strVal val="#ppt_x"/>
                                          </p:val>
                                        </p:tav>
                                      </p:tavLst>
                                    </p:anim>
                                    <p:anim calcmode="lin" valueType="num">
                                      <p:cBhvr additive="repl">
                                        <p:cTn id="48" dur="500" fill="hold"/>
                                        <p:tgtEl>
                                          <p:spTgt spid="9229"/>
                                        </p:tgtEl>
                                        <p:attrNameLst>
                                          <p:attrName>ppt_y</p:attrName>
                                        </p:attrNameLst>
                                      </p:cBhvr>
                                      <p:tavLst>
                                        <p:tav tm="100000">
                                          <p:val>
                                            <p:strVal val="#ppt_y"/>
                                          </p:val>
                                        </p:tav>
                                        <p:tav>
                                          <p:val>
                                            <p:strVal val="#ppt_y"/>
                                          </p:val>
                                        </p:tav>
                                      </p:tavLst>
                                    </p:anim>
                                    <p:anim calcmode="lin" valueType="num">
                                      <p:cBhvr additive="repl">
                                        <p:cTn id="49" dur="500" fill="hold"/>
                                        <p:tgtEl>
                                          <p:spTgt spid="9229"/>
                                        </p:tgtEl>
                                        <p:attrNameLst>
                                          <p:attrName>ppt_w</p:attrName>
                                        </p:attrNameLst>
                                      </p:cBhvr>
                                      <p:tavLst>
                                        <p:tav tm="100000">
                                          <p:val>
                                            <p:fltVal val="0"/>
                                          </p:val>
                                        </p:tav>
                                        <p:tav>
                                          <p:val>
                                            <p:strVal val="#ppt_w"/>
                                          </p:val>
                                        </p:tav>
                                      </p:tavLst>
                                    </p:anim>
                                    <p:anim calcmode="lin" valueType="num">
                                      <p:cBhvr additive="repl">
                                        <p:cTn id="50" dur="500" fill="hold"/>
                                        <p:tgtEl>
                                          <p:spTgt spid="9229"/>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4747"/>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b="15604"/>
          <a:stretch>
            <a:fillRect/>
          </a:stretch>
        </p:blipFill>
        <p:spPr bwMode="auto">
          <a:xfrm>
            <a:off x="415925" y="317500"/>
            <a:ext cx="8326438" cy="6175375"/>
          </a:xfrm>
          <a:prstGeom prst="rect">
            <a:avLst/>
          </a:prstGeom>
          <a:noFill/>
          <a:ln>
            <a:noFill/>
          </a:ln>
          <a:effectLst/>
          <a:extLst>
            <a:ext uri="{909E8E84-426E-40dd-AFC4-6F175D3DCCD1}">
              <a14:hiddenFill xmlns="" xmlns:a14="http://schemas.microsoft.com/office/drawing/2010/main">
                <a:blipFill dpi="0" rotWithShape="0">
                  <a:blip/>
                  <a:srcRect b="15604"/>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242" name="AutoShape 2"/>
          <p:cNvSpPr>
            <a:spLocks noChangeArrowheads="1"/>
          </p:cNvSpPr>
          <p:nvPr/>
        </p:nvSpPr>
        <p:spPr bwMode="auto">
          <a:xfrm>
            <a:off x="3155950" y="1003300"/>
            <a:ext cx="1663700" cy="1073150"/>
          </a:xfrm>
          <a:prstGeom prst="roundRect">
            <a:avLst>
              <a:gd name="adj" fmla="val 12495"/>
            </a:avLst>
          </a:prstGeom>
          <a:solidFill>
            <a:srgbClr val="FFD34A"/>
          </a:solidFill>
          <a:ln>
            <a:noFill/>
          </a:ln>
          <a:effectLst>
            <a:outerShdw blurRad="63500" dist="96762" dir="1393595"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0243" name="Rectangle 3"/>
          <p:cNvSpPr>
            <a:spLocks noChangeArrowheads="1"/>
          </p:cNvSpPr>
          <p:nvPr/>
        </p:nvSpPr>
        <p:spPr bwMode="auto">
          <a:xfrm>
            <a:off x="3149600" y="1384300"/>
            <a:ext cx="2901950" cy="1408113"/>
          </a:xfrm>
          <a:prstGeom prst="rect">
            <a:avLst/>
          </a:prstGeom>
          <a:solidFill>
            <a:srgbClr val="FFD34A"/>
          </a:solidFill>
          <a:ln>
            <a:noFill/>
          </a:ln>
          <a:effectLst>
            <a:outerShdw blurRad="63500" dist="107933" dir="2700000" algn="ctr" rotWithShape="0">
              <a:srgbClr val="1A0004">
                <a:alpha val="75014"/>
              </a:srgbClr>
            </a:outerShdw>
          </a:effectLst>
          <a:extLst>
            <a:ext uri="{91240B29-F687-4f45-9708-019B960494DF}">
              <a14:hiddenLine xmlns="" xmlns:a14="http://schemas.microsoft.com/office/drawing/2010/main" w="9525" cap="flat">
                <a:solidFill>
                  <a:srgbClr val="808080"/>
                </a:solidFill>
                <a:round/>
                <a:headEnd/>
                <a:tailEnd/>
              </a14:hiddenLine>
            </a:ext>
          </a:extLst>
        </p:spPr>
        <p:txBody>
          <a:bodyPr wrap="none" anchor="ctr"/>
          <a:lstStyle/>
          <a:p>
            <a:pPr>
              <a:defRPr/>
            </a:pPr>
            <a:endParaRPr lang="en-US"/>
          </a:p>
        </p:txBody>
      </p:sp>
      <p:sp>
        <p:nvSpPr>
          <p:cNvPr id="10244" name="Rectangle 4"/>
          <p:cNvSpPr>
            <a:spLocks noChangeArrowheads="1"/>
          </p:cNvSpPr>
          <p:nvPr/>
        </p:nvSpPr>
        <p:spPr bwMode="auto">
          <a:xfrm>
            <a:off x="3392488" y="965200"/>
            <a:ext cx="931862" cy="454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400" b="0">
                <a:solidFill>
                  <a:srgbClr val="790015"/>
                </a:solidFill>
              </a:rPr>
              <a:t>ヨセフ</a:t>
            </a:r>
          </a:p>
        </p:txBody>
      </p:sp>
      <p:sp>
        <p:nvSpPr>
          <p:cNvPr id="10245" name="Rectangle 5"/>
          <p:cNvSpPr>
            <a:spLocks noChangeArrowheads="1"/>
          </p:cNvSpPr>
          <p:nvPr/>
        </p:nvSpPr>
        <p:spPr bwMode="auto">
          <a:xfrm>
            <a:off x="4176713" y="2073275"/>
            <a:ext cx="776287" cy="515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2800" b="0">
                <a:solidFill>
                  <a:srgbClr val="790015"/>
                </a:solidFill>
              </a:rPr>
              <a:t>430</a:t>
            </a:r>
          </a:p>
        </p:txBody>
      </p:sp>
      <p:sp>
        <p:nvSpPr>
          <p:cNvPr id="10246" name="Text Box 6"/>
          <p:cNvSpPr txBox="1">
            <a:spLocks noChangeArrowheads="1"/>
          </p:cNvSpPr>
          <p:nvPr/>
        </p:nvSpPr>
        <p:spPr bwMode="auto">
          <a:xfrm>
            <a:off x="1790700" y="0"/>
            <a:ext cx="386080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spcBef>
                <a:spcPts val="750"/>
              </a:spcBef>
              <a:buClrTx/>
              <a:buFontTx/>
              <a:buNone/>
              <a:defRPr/>
            </a:pPr>
            <a:r>
              <a:rPr lang="ja-JP" sz="1200" b="0">
                <a:solidFill>
                  <a:srgbClr val="FFFF00"/>
                </a:solidFill>
                <a:latin typeface="Comic Sans MS" charset="0"/>
              </a:rPr>
              <a:t>創世記 </a:t>
            </a:r>
            <a:r>
              <a:rPr lang="en-US" sz="1200" b="0">
                <a:solidFill>
                  <a:srgbClr val="FFFF00"/>
                </a:solidFill>
                <a:latin typeface="Comic Sans MS" charset="0"/>
              </a:rPr>
              <a:t>37</a:t>
            </a:r>
            <a:r>
              <a:rPr lang="ja-JP" sz="1200" b="0">
                <a:solidFill>
                  <a:srgbClr val="FFFF00"/>
                </a:solidFill>
                <a:latin typeface="Comic Sans MS" charset="0"/>
              </a:rPr>
              <a:t>～</a:t>
            </a:r>
            <a:r>
              <a:rPr lang="en-US" sz="1200" b="0">
                <a:solidFill>
                  <a:srgbClr val="FFFF00"/>
                </a:solidFill>
                <a:latin typeface="Comic Sans MS" charset="0"/>
              </a:rPr>
              <a:t>50</a:t>
            </a:r>
            <a:r>
              <a:rPr lang="ja-JP" sz="1200" b="0">
                <a:solidFill>
                  <a:srgbClr val="FFFF00"/>
                </a:solidFill>
                <a:latin typeface="Comic Sans MS" charset="0"/>
              </a:rPr>
              <a:t>章</a:t>
            </a:r>
          </a:p>
        </p:txBody>
      </p:sp>
      <p:sp>
        <p:nvSpPr>
          <p:cNvPr id="10247" name="Line 7"/>
          <p:cNvSpPr>
            <a:spLocks noChangeShapeType="1"/>
          </p:cNvSpPr>
          <p:nvPr/>
        </p:nvSpPr>
        <p:spPr bwMode="auto">
          <a:xfrm>
            <a:off x="3343275" y="20193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48" name="Text Box 8"/>
          <p:cNvSpPr txBox="1">
            <a:spLocks noChangeArrowheads="1"/>
          </p:cNvSpPr>
          <p:nvPr/>
        </p:nvSpPr>
        <p:spPr bwMode="auto">
          <a:xfrm>
            <a:off x="8704263" y="103188"/>
            <a:ext cx="290512"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250"/>
              </a:spcBef>
              <a:buClrTx/>
              <a:buFontTx/>
              <a:buNone/>
              <a:defRPr/>
            </a:pPr>
            <a:r>
              <a:rPr lang="en-US" sz="2000" b="0">
                <a:solidFill>
                  <a:srgbClr val="FFA27C"/>
                </a:solidFill>
                <a:latin typeface="Comic Sans MS" charset="0"/>
              </a:rPr>
              <a:t> </a:t>
            </a:r>
          </a:p>
        </p:txBody>
      </p:sp>
      <p:sp>
        <p:nvSpPr>
          <p:cNvPr id="10249" name="Line 9"/>
          <p:cNvSpPr>
            <a:spLocks noChangeShapeType="1"/>
          </p:cNvSpPr>
          <p:nvPr/>
        </p:nvSpPr>
        <p:spPr bwMode="auto">
          <a:xfrm>
            <a:off x="3325813" y="2514600"/>
            <a:ext cx="2463800" cy="1588"/>
          </a:xfrm>
          <a:prstGeom prst="line">
            <a:avLst/>
          </a:prstGeom>
          <a:noFill/>
          <a:ln w="5076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50" name="Rectangle 10"/>
          <p:cNvSpPr>
            <a:spLocks noChangeArrowheads="1"/>
          </p:cNvSpPr>
          <p:nvPr/>
        </p:nvSpPr>
        <p:spPr bwMode="auto">
          <a:xfrm>
            <a:off x="8181975" y="6530975"/>
            <a:ext cx="336550" cy="2460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0">
                <a:solidFill>
                  <a:srgbClr val="FFFFFF"/>
                </a:solidFill>
                <a:effectLst>
                  <a:outerShdw blurRad="38100" dist="38100" dir="2700000" algn="tl">
                    <a:srgbClr val="000000"/>
                  </a:outerShdw>
                </a:effectLst>
                <a:latin typeface="Comic Sans MS" charset="0"/>
              </a:rPr>
              <a:t>08</a:t>
            </a:r>
          </a:p>
        </p:txBody>
      </p:sp>
      <p:sp>
        <p:nvSpPr>
          <p:cNvPr id="10251" name="Text Box 11"/>
          <p:cNvSpPr txBox="1">
            <a:spLocks noChangeArrowheads="1"/>
          </p:cNvSpPr>
          <p:nvPr/>
        </p:nvSpPr>
        <p:spPr bwMode="auto">
          <a:xfrm>
            <a:off x="6865938" y="6183313"/>
            <a:ext cx="1631950" cy="276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750"/>
              </a:spcBef>
              <a:buClrTx/>
              <a:buFontTx/>
              <a:buNone/>
              <a:defRPr/>
            </a:pPr>
            <a:r>
              <a:rPr lang="en-US" sz="1200" b="0">
                <a:solidFill>
                  <a:srgbClr val="FFFFFF"/>
                </a:solidFill>
              </a:rPr>
              <a:t>Handbook pg. 42-45</a:t>
            </a:r>
          </a:p>
        </p:txBody>
      </p:sp>
      <p:sp>
        <p:nvSpPr>
          <p:cNvPr id="10252" name="Rectangle 12"/>
          <p:cNvSpPr>
            <a:spLocks noChangeArrowheads="1"/>
          </p:cNvSpPr>
          <p:nvPr/>
        </p:nvSpPr>
        <p:spPr bwMode="auto">
          <a:xfrm>
            <a:off x="390525" y="331788"/>
            <a:ext cx="8340725" cy="6132512"/>
          </a:xfrm>
          <a:prstGeom prst="rect">
            <a:avLst/>
          </a:prstGeom>
          <a:noFill/>
          <a:ln w="127080" cap="sq">
            <a:solidFill>
              <a:srgbClr val="790015"/>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nvGrpSpPr>
          <p:cNvPr id="17422" name="Group 13"/>
          <p:cNvGrpSpPr>
            <a:grpSpLocks/>
          </p:cNvGrpSpPr>
          <p:nvPr/>
        </p:nvGrpSpPr>
        <p:grpSpPr bwMode="auto">
          <a:xfrm>
            <a:off x="152400" y="2305050"/>
            <a:ext cx="2735263" cy="1516063"/>
            <a:chOff x="96" y="1452"/>
            <a:chExt cx="1723" cy="955"/>
          </a:xfrm>
        </p:grpSpPr>
        <p:sp>
          <p:nvSpPr>
            <p:cNvPr id="10254" name="Rectangle 14"/>
            <p:cNvSpPr>
              <a:spLocks noChangeArrowheads="1"/>
            </p:cNvSpPr>
            <p:nvPr/>
          </p:nvSpPr>
          <p:spPr bwMode="auto">
            <a:xfrm>
              <a:off x="518" y="1545"/>
              <a:ext cx="1301" cy="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5" name="Rectangle 15"/>
            <p:cNvSpPr>
              <a:spLocks noChangeArrowheads="1"/>
            </p:cNvSpPr>
            <p:nvPr/>
          </p:nvSpPr>
          <p:spPr bwMode="auto">
            <a:xfrm>
              <a:off x="518" y="1545"/>
              <a:ext cx="1301" cy="8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6" name="Rectangle 16"/>
            <p:cNvSpPr>
              <a:spLocks noChangeArrowheads="1"/>
            </p:cNvSpPr>
            <p:nvPr/>
          </p:nvSpPr>
          <p:spPr bwMode="auto">
            <a:xfrm>
              <a:off x="96" y="1643"/>
              <a:ext cx="974"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7" name="Rectangle 17"/>
            <p:cNvSpPr>
              <a:spLocks noChangeArrowheads="1"/>
            </p:cNvSpPr>
            <p:nvPr/>
          </p:nvSpPr>
          <p:spPr bwMode="auto">
            <a:xfrm>
              <a:off x="163" y="148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0258" name="Rectangle 18"/>
            <p:cNvSpPr>
              <a:spLocks noChangeArrowheads="1"/>
            </p:cNvSpPr>
            <p:nvPr/>
          </p:nvSpPr>
          <p:spPr bwMode="auto">
            <a:xfrm>
              <a:off x="96" y="1643"/>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59" name="AutoShape 19"/>
            <p:cNvSpPr>
              <a:spLocks noChangeArrowheads="1"/>
            </p:cNvSpPr>
            <p:nvPr/>
          </p:nvSpPr>
          <p:spPr bwMode="auto">
            <a:xfrm>
              <a:off x="96" y="1452"/>
              <a:ext cx="800"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0" name="Rectangle 20"/>
            <p:cNvSpPr>
              <a:spLocks noChangeArrowheads="1"/>
            </p:cNvSpPr>
            <p:nvPr/>
          </p:nvSpPr>
          <p:spPr bwMode="auto">
            <a:xfrm>
              <a:off x="96" y="1673"/>
              <a:ext cx="974" cy="373"/>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1" name="Rectangle 21"/>
            <p:cNvSpPr>
              <a:spLocks noChangeArrowheads="1"/>
            </p:cNvSpPr>
            <p:nvPr/>
          </p:nvSpPr>
          <p:spPr bwMode="auto">
            <a:xfrm>
              <a:off x="327" y="1463"/>
              <a:ext cx="226"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創造</a:t>
              </a:r>
            </a:p>
          </p:txBody>
        </p:sp>
        <p:sp>
          <p:nvSpPr>
            <p:cNvPr id="10262" name="Line 22"/>
            <p:cNvSpPr>
              <a:spLocks noChangeShapeType="1"/>
            </p:cNvSpPr>
            <p:nvPr/>
          </p:nvSpPr>
          <p:spPr bwMode="auto">
            <a:xfrm>
              <a:off x="96" y="1589"/>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3" name="Line 23"/>
            <p:cNvSpPr>
              <a:spLocks noChangeShapeType="1"/>
            </p:cNvSpPr>
            <p:nvPr/>
          </p:nvSpPr>
          <p:spPr bwMode="auto">
            <a:xfrm>
              <a:off x="885" y="1636"/>
              <a:ext cx="425"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64" name="Rectangle 24"/>
            <p:cNvSpPr>
              <a:spLocks noChangeArrowheads="1"/>
            </p:cNvSpPr>
            <p:nvPr/>
          </p:nvSpPr>
          <p:spPr bwMode="auto">
            <a:xfrm>
              <a:off x="243" y="1779"/>
              <a:ext cx="974" cy="428"/>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5" name="Rectangle 25"/>
            <p:cNvSpPr>
              <a:spLocks noChangeArrowheads="1"/>
            </p:cNvSpPr>
            <p:nvPr/>
          </p:nvSpPr>
          <p:spPr bwMode="auto">
            <a:xfrm>
              <a:off x="307" y="1636"/>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0266" name="Rectangle 26"/>
            <p:cNvSpPr>
              <a:spLocks noChangeArrowheads="1"/>
            </p:cNvSpPr>
            <p:nvPr/>
          </p:nvSpPr>
          <p:spPr bwMode="auto">
            <a:xfrm>
              <a:off x="243" y="1779"/>
              <a:ext cx="1362" cy="468"/>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7" name="AutoShape 27"/>
            <p:cNvSpPr>
              <a:spLocks noChangeArrowheads="1"/>
            </p:cNvSpPr>
            <p:nvPr/>
          </p:nvSpPr>
          <p:spPr bwMode="auto">
            <a:xfrm>
              <a:off x="243" y="1589"/>
              <a:ext cx="786" cy="602"/>
            </a:xfrm>
            <a:prstGeom prst="roundRect">
              <a:avLst>
                <a:gd name="adj" fmla="val 10495"/>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8" name="Rectangle 28"/>
            <p:cNvSpPr>
              <a:spLocks noChangeArrowheads="1"/>
            </p:cNvSpPr>
            <p:nvPr/>
          </p:nvSpPr>
          <p:spPr bwMode="auto">
            <a:xfrm>
              <a:off x="263" y="1805"/>
              <a:ext cx="974" cy="387"/>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69" name="Rectangle 29"/>
            <p:cNvSpPr>
              <a:spLocks noChangeArrowheads="1"/>
            </p:cNvSpPr>
            <p:nvPr/>
          </p:nvSpPr>
          <p:spPr bwMode="auto">
            <a:xfrm>
              <a:off x="319" y="1606"/>
              <a:ext cx="51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アブラハム</a:t>
              </a:r>
            </a:p>
          </p:txBody>
        </p:sp>
        <p:sp>
          <p:nvSpPr>
            <p:cNvPr id="10270" name="Line 30"/>
            <p:cNvSpPr>
              <a:spLocks noChangeShapeType="1"/>
            </p:cNvSpPr>
            <p:nvPr/>
          </p:nvSpPr>
          <p:spPr bwMode="auto">
            <a:xfrm>
              <a:off x="243" y="1739"/>
              <a:ext cx="0" cy="454"/>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71" name="Line 31"/>
            <p:cNvSpPr>
              <a:spLocks noChangeShapeType="1"/>
            </p:cNvSpPr>
            <p:nvPr/>
          </p:nvSpPr>
          <p:spPr bwMode="auto">
            <a:xfrm>
              <a:off x="1032" y="1779"/>
              <a:ext cx="426"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72" name="Rectangle 32"/>
            <p:cNvSpPr>
              <a:spLocks noChangeArrowheads="1"/>
            </p:cNvSpPr>
            <p:nvPr/>
          </p:nvSpPr>
          <p:spPr bwMode="auto">
            <a:xfrm>
              <a:off x="390" y="1909"/>
              <a:ext cx="961" cy="414"/>
            </a:xfrm>
            <a:prstGeom prst="rect">
              <a:avLst/>
            </a:prstGeom>
            <a:solidFill>
              <a:srgbClr val="FFD34A"/>
            </a:solidFill>
            <a:ln w="31680" cap="sq">
              <a:solidFill>
                <a:srgbClr val="FFD34A"/>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73" name="Rectangle 33"/>
            <p:cNvSpPr>
              <a:spLocks noChangeArrowheads="1"/>
            </p:cNvSpPr>
            <p:nvPr/>
          </p:nvSpPr>
          <p:spPr bwMode="auto">
            <a:xfrm>
              <a:off x="449" y="1772"/>
              <a:ext cx="759" cy="1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800" b="0">
                  <a:solidFill>
                    <a:srgbClr val="790015"/>
                  </a:solidFill>
                  <a:latin typeface="Times New Roman" charset="0"/>
                </a:rPr>
                <a:t>ABRAHAM</a:t>
              </a:r>
            </a:p>
          </p:txBody>
        </p:sp>
        <p:sp>
          <p:nvSpPr>
            <p:cNvPr id="10274" name="Rectangle 34"/>
            <p:cNvSpPr>
              <a:spLocks noChangeArrowheads="1"/>
            </p:cNvSpPr>
            <p:nvPr/>
          </p:nvSpPr>
          <p:spPr bwMode="auto">
            <a:xfrm>
              <a:off x="390" y="1909"/>
              <a:ext cx="1362" cy="454"/>
            </a:xfrm>
            <a:prstGeom prst="rect">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75" name="AutoShape 35"/>
            <p:cNvSpPr>
              <a:spLocks noChangeArrowheads="1"/>
            </p:cNvSpPr>
            <p:nvPr/>
          </p:nvSpPr>
          <p:spPr bwMode="auto">
            <a:xfrm>
              <a:off x="390" y="1739"/>
              <a:ext cx="787" cy="589"/>
            </a:xfrm>
            <a:prstGeom prst="roundRect">
              <a:avLst>
                <a:gd name="adj" fmla="val 10727"/>
              </a:avLst>
            </a:prstGeom>
            <a:solidFill>
              <a:srgbClr val="FFD34A"/>
            </a:solidFill>
            <a:ln w="3168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10276" name="Rectangle 36"/>
            <p:cNvSpPr>
              <a:spLocks noChangeArrowheads="1"/>
            </p:cNvSpPr>
            <p:nvPr/>
          </p:nvSpPr>
          <p:spPr bwMode="auto">
            <a:xfrm>
              <a:off x="624" y="1751"/>
              <a:ext cx="277" cy="13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1400" b="0">
                  <a:solidFill>
                    <a:srgbClr val="790015"/>
                  </a:solidFill>
                </a:rPr>
                <a:t>ヨセフ</a:t>
              </a:r>
            </a:p>
          </p:txBody>
        </p:sp>
        <p:sp>
          <p:nvSpPr>
            <p:cNvPr id="10277" name="Line 37"/>
            <p:cNvSpPr>
              <a:spLocks noChangeShapeType="1"/>
            </p:cNvSpPr>
            <p:nvPr/>
          </p:nvSpPr>
          <p:spPr bwMode="auto">
            <a:xfrm>
              <a:off x="390" y="1890"/>
              <a:ext cx="0" cy="468"/>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78" name="Line 38"/>
            <p:cNvSpPr>
              <a:spLocks noChangeShapeType="1"/>
            </p:cNvSpPr>
            <p:nvPr/>
          </p:nvSpPr>
          <p:spPr bwMode="auto">
            <a:xfrm>
              <a:off x="1174" y="1912"/>
              <a:ext cx="439" cy="0"/>
            </a:xfrm>
            <a:prstGeom prst="line">
              <a:avLst/>
            </a:prstGeom>
            <a:noFill/>
            <a:ln w="31680" cap="sq">
              <a:solidFill>
                <a:srgbClr val="1A0004"/>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79" name="Rectangle 39"/>
            <p:cNvSpPr>
              <a:spLocks noChangeArrowheads="1"/>
            </p:cNvSpPr>
            <p:nvPr/>
          </p:nvSpPr>
          <p:spPr bwMode="auto">
            <a:xfrm>
              <a:off x="406" y="1925"/>
              <a:ext cx="986" cy="422"/>
            </a:xfrm>
            <a:prstGeom prst="rect">
              <a:avLst/>
            </a:prstGeom>
            <a:solidFill>
              <a:srgbClr val="FFD34A"/>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grpSp>
      <p:sp>
        <p:nvSpPr>
          <p:cNvPr id="10280" name="Rectangle 40"/>
          <p:cNvSpPr>
            <a:spLocks noChangeArrowheads="1"/>
          </p:cNvSpPr>
          <p:nvPr/>
        </p:nvSpPr>
        <p:spPr bwMode="auto">
          <a:xfrm>
            <a:off x="4144963" y="1576388"/>
            <a:ext cx="895350" cy="51593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800" b="0">
                <a:solidFill>
                  <a:srgbClr val="790015"/>
                </a:solidFill>
              </a:rPr>
              <a:t>奴隷</a:t>
            </a:r>
          </a:p>
        </p:txBody>
      </p:sp>
      <p:sp>
        <p:nvSpPr>
          <p:cNvPr id="10281" name="Rectangle 41"/>
          <p:cNvSpPr>
            <a:spLocks noChangeArrowheads="1"/>
          </p:cNvSpPr>
          <p:nvPr/>
        </p:nvSpPr>
        <p:spPr bwMode="auto">
          <a:xfrm>
            <a:off x="4891088" y="1017588"/>
            <a:ext cx="2498725" cy="393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a:spcBef>
                <a:spcPts val="12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ja-JP" sz="2000" b="0">
                <a:solidFill>
                  <a:srgbClr val="1A0004"/>
                </a:solidFill>
              </a:rPr>
              <a:t>紀元前</a:t>
            </a:r>
            <a:r>
              <a:rPr lang="en-US" sz="2000" b="0">
                <a:solidFill>
                  <a:srgbClr val="1A0004"/>
                </a:solidFill>
              </a:rPr>
              <a:t>2000</a:t>
            </a:r>
            <a:r>
              <a:rPr lang="ja-JP" sz="2000" b="0">
                <a:solidFill>
                  <a:srgbClr val="1A0004"/>
                </a:solidFill>
              </a:rPr>
              <a:t>年ごろ</a:t>
            </a:r>
          </a:p>
        </p:txBody>
      </p:sp>
      <p:sp>
        <p:nvSpPr>
          <p:cNvPr id="10282" name="Text Box 42"/>
          <p:cNvSpPr txBox="1">
            <a:spLocks noChangeArrowheads="1"/>
          </p:cNvSpPr>
          <p:nvPr/>
        </p:nvSpPr>
        <p:spPr bwMode="auto">
          <a:xfrm>
            <a:off x="8580438" y="6462713"/>
            <a:ext cx="304800" cy="3365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Arial" charset="0"/>
                <a:ea typeface="ＭＳ Ｐゴシック" charset="0"/>
                <a:cs typeface="ＭＳ Ｐゴシック" charset="0"/>
              </a:defRPr>
            </a:lvl9pPr>
          </a:lstStyle>
          <a:p>
            <a:pPr algn="ctr">
              <a:spcBef>
                <a:spcPts val="1000"/>
              </a:spcBef>
              <a:buClrTx/>
              <a:buFontTx/>
              <a:buNone/>
              <a:defRPr/>
            </a:pPr>
            <a:r>
              <a:rPr lang="en-US" b="0">
                <a:solidFill>
                  <a:srgbClr val="FFFFFF"/>
                </a:solidFill>
                <a:latin typeface="Comic Sans MS" charset="0"/>
              </a:rPr>
              <a:t>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nodeType="afterEffect">
                                  <p:stCondLst>
                                    <p:cond delay="0"/>
                                  </p:stCondLst>
                                  <p:childTnLst>
                                    <p:set>
                                      <p:cBhvr additive="repl">
                                        <p:cTn id="6" dur="1" fill="hold">
                                          <p:stCondLst>
                                            <p:cond delay="0"/>
                                          </p:stCondLst>
                                        </p:cTn>
                                        <p:tgtEl>
                                          <p:spTgt spid="10281"/>
                                        </p:tgtEl>
                                        <p:attrNameLst>
                                          <p:attrName>style.visibility</p:attrName>
                                        </p:attrNameLst>
                                      </p:cBhvr>
                                      <p:to>
                                        <p:strVal val="visible"/>
                                      </p:to>
                                    </p:set>
                                    <p:anim calcmode="lin" valueType="num">
                                      <p:cBhvr additive="repl">
                                        <p:cTn id="7" dur="500" fill="hold"/>
                                        <p:tgtEl>
                                          <p:spTgt spid="10281"/>
                                        </p:tgtEl>
                                        <p:attrNameLst>
                                          <p:attrName>ppt_x</p:attrName>
                                        </p:attrNameLst>
                                      </p:cBhvr>
                                      <p:tavLst>
                                        <p:tav tm="100000">
                                          <p:val>
                                            <p:strVal val="#ppt_x-#ppt_w/2"/>
                                          </p:val>
                                        </p:tav>
                                        <p:tav>
                                          <p:val>
                                            <p:strVal val="#ppt_x"/>
                                          </p:val>
                                        </p:tav>
                                      </p:tavLst>
                                    </p:anim>
                                    <p:anim calcmode="lin" valueType="num">
                                      <p:cBhvr additive="repl">
                                        <p:cTn id="8" dur="500" fill="hold"/>
                                        <p:tgtEl>
                                          <p:spTgt spid="10281"/>
                                        </p:tgtEl>
                                        <p:attrNameLst>
                                          <p:attrName>ppt_y</p:attrName>
                                        </p:attrNameLst>
                                      </p:cBhvr>
                                      <p:tavLst>
                                        <p:tav tm="100000">
                                          <p:val>
                                            <p:strVal val="#ppt_y"/>
                                          </p:val>
                                        </p:tav>
                                        <p:tav>
                                          <p:val>
                                            <p:strVal val="#ppt_y"/>
                                          </p:val>
                                        </p:tav>
                                      </p:tavLst>
                                    </p:anim>
                                    <p:anim calcmode="lin" valueType="num">
                                      <p:cBhvr additive="repl">
                                        <p:cTn id="9" dur="500" fill="hold"/>
                                        <p:tgtEl>
                                          <p:spTgt spid="10281"/>
                                        </p:tgtEl>
                                        <p:attrNameLst>
                                          <p:attrName>ppt_w</p:attrName>
                                        </p:attrNameLst>
                                      </p:cBhvr>
                                      <p:tavLst>
                                        <p:tav tm="100000">
                                          <p:val>
                                            <p:fltVal val="0"/>
                                          </p:val>
                                        </p:tav>
                                        <p:tav>
                                          <p:val>
                                            <p:strVal val="#ppt_w"/>
                                          </p:val>
                                        </p:tav>
                                      </p:tavLst>
                                    </p:anim>
                                    <p:anim calcmode="lin" valueType="num">
                                      <p:cBhvr additive="repl">
                                        <p:cTn id="10" dur="500" fill="hold"/>
                                        <p:tgtEl>
                                          <p:spTgt spid="10281"/>
                                        </p:tgtEl>
                                        <p:attrNameLst>
                                          <p:attrName>ppt_h</p:attrName>
                                        </p:attrNameLst>
                                      </p:cBhvr>
                                      <p:tavLst>
                                        <p:tav tm="100000">
                                          <p:val>
                                            <p:strVal val="#ppt_h"/>
                                          </p:val>
                                        </p:tav>
                                        <p:tav>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8" fill="hold" nodeType="clickEffect">
                                  <p:stCondLst>
                                    <p:cond delay="0"/>
                                  </p:stCondLst>
                                  <p:childTnLst>
                                    <p:set>
                                      <p:cBhvr additive="repl">
                                        <p:cTn id="14" dur="1" fill="hold">
                                          <p:stCondLst>
                                            <p:cond delay="0"/>
                                          </p:stCondLst>
                                        </p:cTn>
                                        <p:tgtEl>
                                          <p:spTgt spid="10280"/>
                                        </p:tgtEl>
                                        <p:attrNameLst>
                                          <p:attrName>style.visibility</p:attrName>
                                        </p:attrNameLst>
                                      </p:cBhvr>
                                      <p:to>
                                        <p:strVal val="visible"/>
                                      </p:to>
                                    </p:set>
                                    <p:anim calcmode="lin" valueType="num">
                                      <p:cBhvr additive="repl">
                                        <p:cTn id="15" dur="500" fill="hold"/>
                                        <p:tgtEl>
                                          <p:spTgt spid="10280"/>
                                        </p:tgtEl>
                                        <p:attrNameLst>
                                          <p:attrName>ppt_x</p:attrName>
                                        </p:attrNameLst>
                                      </p:cBhvr>
                                      <p:tavLst>
                                        <p:tav tm="100000">
                                          <p:val>
                                            <p:strVal val="#ppt_x-#ppt_w/2"/>
                                          </p:val>
                                        </p:tav>
                                        <p:tav>
                                          <p:val>
                                            <p:strVal val="#ppt_x"/>
                                          </p:val>
                                        </p:tav>
                                      </p:tavLst>
                                    </p:anim>
                                    <p:anim calcmode="lin" valueType="num">
                                      <p:cBhvr additive="repl">
                                        <p:cTn id="16" dur="500" fill="hold"/>
                                        <p:tgtEl>
                                          <p:spTgt spid="10280"/>
                                        </p:tgtEl>
                                        <p:attrNameLst>
                                          <p:attrName>ppt_y</p:attrName>
                                        </p:attrNameLst>
                                      </p:cBhvr>
                                      <p:tavLst>
                                        <p:tav tm="100000">
                                          <p:val>
                                            <p:strVal val="#ppt_y"/>
                                          </p:val>
                                        </p:tav>
                                        <p:tav>
                                          <p:val>
                                            <p:strVal val="#ppt_y"/>
                                          </p:val>
                                        </p:tav>
                                      </p:tavLst>
                                    </p:anim>
                                    <p:anim calcmode="lin" valueType="num">
                                      <p:cBhvr additive="repl">
                                        <p:cTn id="17" dur="500" fill="hold"/>
                                        <p:tgtEl>
                                          <p:spTgt spid="10280"/>
                                        </p:tgtEl>
                                        <p:attrNameLst>
                                          <p:attrName>ppt_w</p:attrName>
                                        </p:attrNameLst>
                                      </p:cBhvr>
                                      <p:tavLst>
                                        <p:tav tm="100000">
                                          <p:val>
                                            <p:fltVal val="0"/>
                                          </p:val>
                                        </p:tav>
                                        <p:tav>
                                          <p:val>
                                            <p:strVal val="#ppt_w"/>
                                          </p:val>
                                        </p:tav>
                                      </p:tavLst>
                                    </p:anim>
                                    <p:anim calcmode="lin" valueType="num">
                                      <p:cBhvr additive="repl">
                                        <p:cTn id="18" dur="500" fill="hold"/>
                                        <p:tgtEl>
                                          <p:spTgt spid="10280"/>
                                        </p:tgtEl>
                                        <p:attrNameLst>
                                          <p:attrName>ppt_h</p:attrName>
                                        </p:attrNameLst>
                                      </p:cBhvr>
                                      <p:tavLst>
                                        <p:tav tm="100000">
                                          <p:val>
                                            <p:strVal val="#ppt_h"/>
                                          </p:val>
                                        </p:tav>
                                        <p:tav>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8" fill="hold" nodeType="clickEffect">
                                  <p:stCondLst>
                                    <p:cond delay="0"/>
                                  </p:stCondLst>
                                  <p:childTnLst>
                                    <p:set>
                                      <p:cBhvr additive="repl">
                                        <p:cTn id="22" dur="1" fill="hold">
                                          <p:stCondLst>
                                            <p:cond delay="0"/>
                                          </p:stCondLst>
                                        </p:cTn>
                                        <p:tgtEl>
                                          <p:spTgt spid="10245"/>
                                        </p:tgtEl>
                                        <p:attrNameLst>
                                          <p:attrName>style.visibility</p:attrName>
                                        </p:attrNameLst>
                                      </p:cBhvr>
                                      <p:to>
                                        <p:strVal val="visible"/>
                                      </p:to>
                                    </p:set>
                                    <p:anim calcmode="lin" valueType="num">
                                      <p:cBhvr additive="repl">
                                        <p:cTn id="23" dur="500" fill="hold"/>
                                        <p:tgtEl>
                                          <p:spTgt spid="10245"/>
                                        </p:tgtEl>
                                        <p:attrNameLst>
                                          <p:attrName>ppt_x</p:attrName>
                                        </p:attrNameLst>
                                      </p:cBhvr>
                                      <p:tavLst>
                                        <p:tav tm="100000">
                                          <p:val>
                                            <p:strVal val="#ppt_x-#ppt_w/2"/>
                                          </p:val>
                                        </p:tav>
                                        <p:tav>
                                          <p:val>
                                            <p:strVal val="#ppt_x"/>
                                          </p:val>
                                        </p:tav>
                                      </p:tavLst>
                                    </p:anim>
                                    <p:anim calcmode="lin" valueType="num">
                                      <p:cBhvr additive="repl">
                                        <p:cTn id="24" dur="500" fill="hold"/>
                                        <p:tgtEl>
                                          <p:spTgt spid="10245"/>
                                        </p:tgtEl>
                                        <p:attrNameLst>
                                          <p:attrName>ppt_y</p:attrName>
                                        </p:attrNameLst>
                                      </p:cBhvr>
                                      <p:tavLst>
                                        <p:tav tm="100000">
                                          <p:val>
                                            <p:strVal val="#ppt_y"/>
                                          </p:val>
                                        </p:tav>
                                        <p:tav>
                                          <p:val>
                                            <p:strVal val="#ppt_y"/>
                                          </p:val>
                                        </p:tav>
                                      </p:tavLst>
                                    </p:anim>
                                    <p:anim calcmode="lin" valueType="num">
                                      <p:cBhvr additive="repl">
                                        <p:cTn id="25" dur="500" fill="hold"/>
                                        <p:tgtEl>
                                          <p:spTgt spid="10245"/>
                                        </p:tgtEl>
                                        <p:attrNameLst>
                                          <p:attrName>ppt_w</p:attrName>
                                        </p:attrNameLst>
                                      </p:cBhvr>
                                      <p:tavLst>
                                        <p:tav tm="100000">
                                          <p:val>
                                            <p:fltVal val="0"/>
                                          </p:val>
                                        </p:tav>
                                        <p:tav>
                                          <p:val>
                                            <p:strVal val="#ppt_w"/>
                                          </p:val>
                                        </p:tav>
                                      </p:tavLst>
                                    </p:anim>
                                    <p:anim calcmode="lin" valueType="num">
                                      <p:cBhvr additive="repl">
                                        <p:cTn id="26" dur="500" fill="hold"/>
                                        <p:tgtEl>
                                          <p:spTgt spid="10245"/>
                                        </p:tgtEl>
                                        <p:attrNameLst>
                                          <p:attrName>ppt_h</p:attrName>
                                        </p:attrNameLst>
                                      </p:cBhvr>
                                      <p:tavLst>
                                        <p:tav tm="100000">
                                          <p:val>
                                            <p:strVal val="#ppt_h"/>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600" b="1"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1" u="none" strike="noStrike" cap="none" normalizeH="0" baseline="0">
            <a:ln>
              <a:noFill/>
            </a:ln>
            <a:solidFill>
              <a:schemeClr val="hlink"/>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8866</TotalTime>
  <Words>3146</Words>
  <Application>Microsoft Macintosh PowerPoint</Application>
  <PresentationFormat>On-screen Show (4:3)</PresentationFormat>
  <Paragraphs>380</Paragraphs>
  <Slides>21</Slides>
  <Notes>21</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21</vt:i4>
      </vt:variant>
    </vt:vector>
  </HeadingPairs>
  <TitlesOfParts>
    <vt:vector size="37" baseType="lpstr">
      <vt:lpstr>굴림</vt:lpstr>
      <vt:lpstr>Kosher-Normal</vt:lpstr>
      <vt:lpstr>ＭＳ Ｐゴシック</vt:lpstr>
      <vt:lpstr>Times</vt:lpstr>
      <vt:lpstr>Arial</vt:lpstr>
      <vt:lpstr>Comic Sans MS</vt:lpstr>
      <vt:lpstr>Helvetica</vt:lpstr>
      <vt:lpstr>Impact</vt:lpstr>
      <vt:lpstr>Monotype Sorts</vt:lpstr>
      <vt:lpstr>Times New Roman</vt:lpstr>
      <vt:lpstr>Webdings</vt:lpstr>
      <vt:lpstr>Wingdings</vt:lpstr>
      <vt:lpstr>Office Theme</vt:lpstr>
      <vt:lpstr>untitled 1</vt:lpstr>
      <vt:lpstr>untitled 2</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バイブル　ベイシック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408</cp:revision>
  <cp:lastPrinted>1997-02-12T13:49:34Z</cp:lastPrinted>
  <dcterms:created xsi:type="dcterms:W3CDTF">2008-07-08T14:42:13Z</dcterms:created>
  <dcterms:modified xsi:type="dcterms:W3CDTF">2025-07-23T16:20:20Z</dcterms:modified>
</cp:coreProperties>
</file>