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theme/themeOverride4.xml" ContentType="application/vnd.openxmlformats-officedocument.themeOverr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theme/themeOverride7.xml" ContentType="application/vnd.openxmlformats-officedocument.themeOverride+xml"/>
  <Override PartName="/ppt/notesSlides/notesSlide18.xml" ContentType="application/vnd.openxmlformats-officedocument.presentationml.notesSlide+xml"/>
  <Override PartName="/ppt/theme/themeOverride8.xml" ContentType="application/vnd.openxmlformats-officedocument.themeOverride+xml"/>
  <Override PartName="/ppt/notesSlides/notesSlide19.xml" ContentType="application/vnd.openxmlformats-officedocument.presentationml.notesSlide+xml"/>
  <Override PartName="/ppt/theme/themeOverride9.xml" ContentType="application/vnd.openxmlformats-officedocument.themeOverride+xml"/>
  <Override PartName="/ppt/notesSlides/notesSlide20.xml" ContentType="application/vnd.openxmlformats-officedocument.presentationml.notesSlide+xml"/>
  <Override PartName="/ppt/theme/themeOverride10.xml" ContentType="application/vnd.openxmlformats-officedocument.themeOverride+xml"/>
  <Override PartName="/ppt/notesSlides/notesSlide21.xml" ContentType="application/vnd.openxmlformats-officedocument.presentationml.notesSlide+xml"/>
  <Override PartName="/ppt/theme/themeOverride11.xml" ContentType="application/vnd.openxmlformats-officedocument.themeOverride+xml"/>
  <Override PartName="/ppt/notesSlides/notesSlide22.xml" ContentType="application/vnd.openxmlformats-officedocument.presentationml.notesSlide+xml"/>
  <Override PartName="/ppt/theme/themeOverride12.xml" ContentType="application/vnd.openxmlformats-officedocument.themeOverr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theme/themeOverride14.xml" ContentType="application/vnd.openxmlformats-officedocument.themeOverride+xml"/>
  <Override PartName="/ppt/notesSlides/notesSlide25.xml" ContentType="application/vnd.openxmlformats-officedocument.presentationml.notesSlide+xml"/>
  <Override PartName="/ppt/theme/themeOverride15.xml" ContentType="application/vnd.openxmlformats-officedocument.themeOverr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theme/themeOverride18.xml" ContentType="application/vnd.openxmlformats-officedocument.themeOverride+xml"/>
  <Override PartName="/ppt/notesSlides/notesSlide29.xml" ContentType="application/vnd.openxmlformats-officedocument.presentationml.notesSlide+xml"/>
  <Override PartName="/ppt/theme/themeOverride1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0.xml" ContentType="application/vnd.openxmlformats-officedocument.themeOverride+xml"/>
  <Override PartName="/ppt/notesSlides/notesSlide34.xml" ContentType="application/vnd.openxmlformats-officedocument.presentationml.notesSlide+xml"/>
  <Override PartName="/ppt/theme/themeOverride21.xml" ContentType="application/vnd.openxmlformats-officedocument.themeOverride+xml"/>
  <Override PartName="/ppt/notesSlides/notesSlide35.xml" ContentType="application/vnd.openxmlformats-officedocument.presentationml.notesSlide+xml"/>
  <Override PartName="/ppt/theme/themeOverride22.xml" ContentType="application/vnd.openxmlformats-officedocument.themeOverride+xml"/>
  <Override PartName="/ppt/notesSlides/notesSlide36.xml" ContentType="application/vnd.openxmlformats-officedocument.presentationml.notesSlide+xml"/>
  <Override PartName="/ppt/theme/themeOverride2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4.xml" ContentType="application/vnd.openxmlformats-officedocument.themeOverride+xml"/>
  <Override PartName="/ppt/notesSlides/notesSlide40.xml" ContentType="application/vnd.openxmlformats-officedocument.presentationml.notesSlide+xml"/>
  <Override PartName="/ppt/theme/themeOverride25.xml" ContentType="application/vnd.openxmlformats-officedocument.themeOverride+xml"/>
  <Override PartName="/ppt/notesSlides/notesSlide41.xml" ContentType="application/vnd.openxmlformats-officedocument.presentationml.notesSlide+xml"/>
  <Override PartName="/ppt/theme/themeOverride26.xml" ContentType="application/vnd.openxmlformats-officedocument.themeOverride+xml"/>
  <Override PartName="/ppt/notesSlides/notesSlide42.xml" ContentType="application/vnd.openxmlformats-officedocument.presentationml.notesSlide+xml"/>
  <Override PartName="/ppt/theme/themeOverride27.xml" ContentType="application/vnd.openxmlformats-officedocument.themeOverride+xml"/>
  <Override PartName="/ppt/notesSlides/notesSlide43.xml" ContentType="application/vnd.openxmlformats-officedocument.presentationml.notesSlide+xml"/>
  <Override PartName="/ppt/theme/themeOverride28.xml" ContentType="application/vnd.openxmlformats-officedocument.themeOverride+xml"/>
  <Override PartName="/ppt/notesSlides/notesSlide44.xml" ContentType="application/vnd.openxmlformats-officedocument.presentationml.notesSlide+xml"/>
  <Override PartName="/ppt/theme/themeOverride29.xml" ContentType="application/vnd.openxmlformats-officedocument.themeOverride+xml"/>
  <Override PartName="/ppt/notesSlides/notesSlide45.xml" ContentType="application/vnd.openxmlformats-officedocument.presentationml.notesSlide+xml"/>
  <Override PartName="/ppt/theme/themeOverride30.xml" ContentType="application/vnd.openxmlformats-officedocument.themeOverride+xml"/>
  <Override PartName="/ppt/notesSlides/notesSlide46.xml" ContentType="application/vnd.openxmlformats-officedocument.presentationml.notesSlide+xml"/>
  <Override PartName="/ppt/theme/themeOverride31.xml" ContentType="application/vnd.openxmlformats-officedocument.themeOverride+xml"/>
  <Override PartName="/ppt/notesSlides/notesSlide47.xml" ContentType="application/vnd.openxmlformats-officedocument.presentationml.notesSlide+xml"/>
  <Override PartName="/ppt/theme/themeOverride32.xml" ContentType="application/vnd.openxmlformats-officedocument.themeOverride+xml"/>
  <Override PartName="/ppt/notesSlides/notesSlide48.xml" ContentType="application/vnd.openxmlformats-officedocument.presentationml.notesSlide+xml"/>
  <Override PartName="/ppt/theme/themeOverride33.xml" ContentType="application/vnd.openxmlformats-officedocument.themeOverride+xml"/>
  <Override PartName="/ppt/notesSlides/notesSlide49.xml" ContentType="application/vnd.openxmlformats-officedocument.presentationml.notesSlide+xml"/>
  <Override PartName="/ppt/theme/themeOverride34.xml" ContentType="application/vnd.openxmlformats-officedocument.themeOverride+xml"/>
  <Override PartName="/ppt/notesSlides/notesSlide50.xml" ContentType="application/vnd.openxmlformats-officedocument.presentationml.notesSlide+xml"/>
  <Override PartName="/ppt/theme/themeOverride35.xml" ContentType="application/vnd.openxmlformats-officedocument.themeOverride+xml"/>
  <Override PartName="/ppt/notesSlides/notesSlide51.xml" ContentType="application/vnd.openxmlformats-officedocument.presentationml.notesSlide+xml"/>
  <Override PartName="/ppt/theme/themeOverride36.xml" ContentType="application/vnd.openxmlformats-officedocument.themeOverride+xml"/>
  <Override PartName="/ppt/notesSlides/notesSlide52.xml" ContentType="application/vnd.openxmlformats-officedocument.presentationml.notesSlide+xml"/>
  <Override PartName="/ppt/theme/themeOverride37.xml" ContentType="application/vnd.openxmlformats-officedocument.themeOverride+xml"/>
  <Override PartName="/ppt/notesSlides/notesSlide53.xml" ContentType="application/vnd.openxmlformats-officedocument.presentationml.notesSlide+xml"/>
  <Override PartName="/ppt/theme/themeOverride38.xml" ContentType="application/vnd.openxmlformats-officedocument.themeOverride+xml"/>
  <Override PartName="/ppt/notesSlides/notesSlide54.xml" ContentType="application/vnd.openxmlformats-officedocument.presentationml.notesSlide+xml"/>
  <Override PartName="/ppt/theme/themeOverride39.xml" ContentType="application/vnd.openxmlformats-officedocument.themeOverride+xml"/>
  <Override PartName="/ppt/notesSlides/notesSlide55.xml" ContentType="application/vnd.openxmlformats-officedocument.presentationml.notesSlide+xml"/>
  <Override PartName="/ppt/theme/themeOverride40.xml" ContentType="application/vnd.openxmlformats-officedocument.themeOverride+xml"/>
  <Override PartName="/ppt/notesSlides/notesSlide56.xml" ContentType="application/vnd.openxmlformats-officedocument.presentationml.notesSlide+xml"/>
  <Override PartName="/ppt/theme/themeOverride41.xml" ContentType="application/vnd.openxmlformats-officedocument.themeOverride+xml"/>
  <Override PartName="/ppt/notesSlides/notesSlide57.xml" ContentType="application/vnd.openxmlformats-officedocument.presentationml.notesSlide+xml"/>
  <Override PartName="/ppt/theme/themeOverride42.xml" ContentType="application/vnd.openxmlformats-officedocument.themeOverride+xml"/>
  <Override PartName="/ppt/notesSlides/notesSlide58.xml" ContentType="application/vnd.openxmlformats-officedocument.presentationml.notesSlide+xml"/>
  <Override PartName="/ppt/theme/themeOverride43.xml" ContentType="application/vnd.openxmlformats-officedocument.themeOverride+xml"/>
  <Override PartName="/ppt/notesSlides/notesSlide59.xml" ContentType="application/vnd.openxmlformats-officedocument.presentationml.notesSlide+xml"/>
  <Override PartName="/ppt/theme/themeOverride44.xml" ContentType="application/vnd.openxmlformats-officedocument.themeOverride+xml"/>
  <Override PartName="/ppt/notesSlides/notesSlide60.xml" ContentType="application/vnd.openxmlformats-officedocument.presentationml.notesSlide+xml"/>
  <Override PartName="/ppt/theme/themeOverride45.xml" ContentType="application/vnd.openxmlformats-officedocument.themeOverride+xml"/>
  <Override PartName="/ppt/notesSlides/notesSlide61.xml" ContentType="application/vnd.openxmlformats-officedocument.presentationml.notesSlide+xml"/>
  <Override PartName="/ppt/theme/themeOverride4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804" r:id="rId14"/>
    <p:sldMasterId id="2147484146" r:id="rId15"/>
    <p:sldMasterId id="2147484171" r:id="rId16"/>
  </p:sldMasterIdLst>
  <p:notesMasterIdLst>
    <p:notesMasterId r:id="rId81"/>
  </p:notesMasterIdLst>
  <p:sldIdLst>
    <p:sldId id="319"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22" r:id="rId80"/>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bg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bg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bg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bg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2" d="100"/>
          <a:sy n="42" d="100"/>
        </p:scale>
        <p:origin x="-1296"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1079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Text Box 5"/>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2" name="Text Box 6"/>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3" name="Rectangle 7"/>
          <p:cNvSpPr>
            <a:spLocks noGrp="1" noRot="1" noChangeAspect="1" noChangeArrowheads="1"/>
          </p:cNvSpPr>
          <p:nvPr>
            <p:ph type="sldImg"/>
          </p:nvPr>
        </p:nvSpPr>
        <p:spPr bwMode="auto">
          <a:xfrm>
            <a:off x="1143000" y="685800"/>
            <a:ext cx="4565650" cy="34226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4"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14345" name="Text Box 9"/>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6"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a:buClrTx/>
              <a:buFontTx/>
              <a:buNone/>
              <a:tabLst>
                <a:tab pos="723900" algn="l"/>
                <a:tab pos="1447800" algn="l"/>
                <a:tab pos="2171700" algn="l"/>
                <a:tab pos="2895600" algn="l"/>
              </a:tabLst>
              <a:defRPr sz="1200">
                <a:solidFill>
                  <a:srgbClr val="000000"/>
                </a:solidFill>
                <a:latin typeface="Times New Roman" charset="0"/>
                <a:cs typeface="Lucida Sans Unicode" charset="0"/>
              </a:defRPr>
            </a:lvl1pPr>
          </a:lstStyle>
          <a:p>
            <a:pPr>
              <a:defRPr/>
            </a:pPr>
            <a:fld id="{DD4ADB69-B879-4B4F-BD60-3BCBA165C861}" type="slidenum">
              <a:rPr lang="en-US"/>
              <a:pPr>
                <a:defRPr/>
              </a:pPr>
              <a:t>‹#›</a:t>
            </a:fld>
            <a:endParaRPr lang="en-US"/>
          </a:p>
        </p:txBody>
      </p:sp>
    </p:spTree>
    <p:extLst>
      <p:ext uri="{BB962C8B-B14F-4D97-AF65-F5344CB8AC3E}">
        <p14:creationId xmlns:p14="http://schemas.microsoft.com/office/powerpoint/2010/main" val="423140230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949B5141-92B0-4B4C-AAC0-24FCAE403FB4}" type="slidenum">
              <a:rPr lang="en-US"/>
              <a:pPr>
                <a:defRPr/>
              </a:pPr>
              <a:t>10</a:t>
            </a:fld>
            <a:endParaRPr lang="en-US"/>
          </a:p>
        </p:txBody>
      </p:sp>
      <p:sp>
        <p:nvSpPr>
          <p:cNvPr id="890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E18D1B0D-8C1A-374E-80AE-25F68A951770}" type="slidenum">
              <a:rPr lang="en-US" sz="1200" b="0" smtClean="0">
                <a:latin typeface="Times New Roman" charset="0"/>
              </a:rPr>
              <a:pPr algn="r">
                <a:buClrTx/>
                <a:buFontTx/>
                <a:buNone/>
                <a:defRPr/>
              </a:pPr>
              <a:t>10</a:t>
            </a:fld>
            <a:endParaRPr lang="en-US" sz="1200" b="0" smtClean="0">
              <a:latin typeface="Times New Roman" charset="0"/>
            </a:endParaRPr>
          </a:p>
        </p:txBody>
      </p:sp>
      <p:sp>
        <p:nvSpPr>
          <p:cNvPr id="8909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marriage supper of the Lamb…	</a:t>
            </a:r>
          </a:p>
          <a:p>
            <a:pPr>
              <a:spcBef>
                <a:spcPts val="450"/>
              </a:spcBef>
              <a:buClrTx/>
              <a:buFontTx/>
              <a:buNone/>
              <a:defRPr/>
            </a:pPr>
            <a:r>
              <a:rPr lang="en-US" b="1" smtClean="0"/>
              <a:t>////	the second coming of Christ</a:t>
            </a:r>
          </a:p>
          <a:p>
            <a:pPr>
              <a:spcBef>
                <a:spcPts val="450"/>
              </a:spcBef>
              <a:buClrTx/>
              <a:buFontTx/>
              <a:buNone/>
              <a:defRPr/>
            </a:pPr>
            <a:r>
              <a:rPr lang="en-US" b="1" smtClean="0"/>
              <a:t>////	his thousand-year reign on earth…the Millennium…</a:t>
            </a:r>
          </a:p>
          <a:p>
            <a:pPr>
              <a:spcBef>
                <a:spcPts val="450"/>
              </a:spcBef>
              <a:buClrTx/>
              <a:buFontTx/>
              <a:buNone/>
              <a:defRPr/>
            </a:pPr>
            <a:r>
              <a:rPr lang="en-US" b="1" smtClean="0"/>
              <a:t>////	followed by the Great White Throne Judgment, </a:t>
            </a:r>
          </a:p>
          <a:p>
            <a:pPr>
              <a:spcBef>
                <a:spcPts val="450"/>
              </a:spcBef>
              <a:buClrTx/>
              <a:buFontTx/>
              <a:buNone/>
              <a:defRPr/>
            </a:pPr>
            <a:r>
              <a:rPr lang="en-US" b="1" smtClean="0"/>
              <a:t>////	culminating in that event that climaxes them all… the New Heaven and the New Earth.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6EE4A623-2151-0146-B071-12524A178D3B}" type="slidenum">
              <a:rPr lang="en-US"/>
              <a:pPr>
                <a:defRPr/>
              </a:pPr>
              <a:t>11</a:t>
            </a:fld>
            <a:endParaRPr lang="en-US"/>
          </a:p>
        </p:txBody>
      </p:sp>
      <p:sp>
        <p:nvSpPr>
          <p:cNvPr id="901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98550ABD-6AB6-C24F-960C-AC95CD0DF97D}" type="slidenum">
              <a:rPr lang="en-US" sz="1200" b="0" smtClean="0">
                <a:latin typeface="Times New Roman" charset="0"/>
              </a:rPr>
              <a:pPr algn="r">
                <a:buClrTx/>
                <a:buFontTx/>
                <a:buNone/>
                <a:defRPr/>
              </a:pPr>
              <a:t>11</a:t>
            </a:fld>
            <a:endParaRPr lang="en-US" sz="1200" b="0" smtClean="0">
              <a:latin typeface="Times New Roman" charset="0"/>
            </a:endParaRPr>
          </a:p>
        </p:txBody>
      </p:sp>
      <p:sp>
        <p:nvSpPr>
          <p:cNvPr id="9011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Now…bring back to mind those strong bands of the covenants that we wove into that fabric of the Bible</a:t>
            </a:r>
            <a:r>
              <a:rPr lang="fr-FR" b="1" smtClean="0"/>
              <a:t>'</a:t>
            </a:r>
            <a:r>
              <a:rPr lang="en-US" b="1" smtClean="0"/>
              <a:t>s chronology...Those covenants…unconditional promises from God…we believe are continuing to run at this very time.  Those strong bands of the Old Testament promises are, in order, </a:t>
            </a:r>
          </a:p>
          <a:p>
            <a:pPr>
              <a:spcBef>
                <a:spcPts val="450"/>
              </a:spcBef>
              <a:buClrTx/>
              <a:buFontTx/>
              <a:buNone/>
              <a:defRPr/>
            </a:pPr>
            <a:r>
              <a:rPr lang="en-US" b="1" smtClean="0"/>
              <a:t>////	THE ABRAHAMIC COVENANT...Genesis 12 and 15…</a:t>
            </a:r>
          </a:p>
          <a:p>
            <a:pPr>
              <a:spcBef>
                <a:spcPts val="450"/>
              </a:spcBef>
              <a:buClrTx/>
              <a:buFontTx/>
              <a:buNone/>
              <a:defRPr/>
            </a:pPr>
            <a:r>
              <a:rPr lang="en-US" b="1" smtClean="0"/>
              <a:t>////	THE LAND COVENANT...Deuteronomy 30</a:t>
            </a:r>
          </a:p>
          <a:p>
            <a:pPr>
              <a:spcBef>
                <a:spcPts val="450"/>
              </a:spcBef>
              <a:buClrTx/>
              <a:buFontTx/>
              <a:buNone/>
              <a:defRPr/>
            </a:pPr>
            <a:r>
              <a:rPr lang="en-US" b="1" smtClean="0"/>
              <a:t>////	THE DAVIDIC COVENANT…2 Samuel 7…and</a:t>
            </a:r>
          </a:p>
          <a:p>
            <a:pPr>
              <a:spcBef>
                <a:spcPts val="450"/>
              </a:spcBef>
              <a:buClrTx/>
              <a:buFontTx/>
              <a:buNone/>
              <a:defRPr/>
            </a:pPr>
            <a:r>
              <a:rPr lang="en-US" b="1" smtClean="0"/>
              <a:t>////	the great NEW COVENANT…Jeremiah 31.</a:t>
            </a:r>
          </a:p>
          <a:p>
            <a:pPr>
              <a:spcBef>
                <a:spcPts val="450"/>
              </a:spcBef>
              <a:buClrTx/>
              <a:buFontTx/>
              <a:buNone/>
              <a:defRPr/>
            </a:pPr>
            <a:r>
              <a:rPr lang="en-US" b="1" smtClean="0"/>
              <a:t>Taken together, all these grand events bring to a </a:t>
            </a:r>
          </a:p>
          <a:p>
            <a:pPr>
              <a:spcBef>
                <a:spcPts val="450"/>
              </a:spcBef>
              <a:buClrTx/>
              <a:buFontTx/>
              <a:buNone/>
              <a:defRPr/>
            </a:pPr>
            <a:r>
              <a:rPr lang="en-US" b="1" smtClean="0"/>
              <a:t>////	close earth</a:t>
            </a:r>
            <a:r>
              <a:rPr lang="fr-FR" b="1" smtClean="0"/>
              <a:t>'</a:t>
            </a:r>
            <a:r>
              <a:rPr lang="en-US" b="1" smtClean="0"/>
              <a:t>s history and the climax of all those glorious promises – and their complete fulfillment – made from God to old Abraham so long ago.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D81E91B1-9D7D-7E4B-97F5-AF8E3658EEB0}" type="slidenum">
              <a:rPr lang="en-US"/>
              <a:pPr>
                <a:defRPr/>
              </a:pPr>
              <a:t>12</a:t>
            </a:fld>
            <a:endParaRPr lang="en-US"/>
          </a:p>
        </p:txBody>
      </p:sp>
      <p:sp>
        <p:nvSpPr>
          <p:cNvPr id="9113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7F49EE8-AAFE-9A44-BAF8-F25D45C88BD5}" type="slidenum">
              <a:rPr lang="en-US" sz="1200" b="0" smtClean="0">
                <a:latin typeface="Times New Roman" charset="0"/>
              </a:rPr>
              <a:pPr algn="r">
                <a:buClrTx/>
                <a:buFontTx/>
                <a:buNone/>
                <a:defRPr/>
              </a:pPr>
              <a:t>12</a:t>
            </a:fld>
            <a:endParaRPr lang="en-US" sz="1200" b="0" smtClean="0">
              <a:latin typeface="Times New Roman" charset="0"/>
            </a:endParaRPr>
          </a:p>
        </p:txBody>
      </p:sp>
      <p:sp>
        <p:nvSpPr>
          <p:cNvPr id="91138" name="Text Box 2"/>
          <p:cNvSpPr txBox="1">
            <a:spLocks noGrp="1" noChangeArrowheads="1"/>
          </p:cNvSpPr>
          <p:nvPr>
            <p:ph type="body"/>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SO...to further explore all this...let</a:t>
            </a:r>
            <a:r>
              <a:rPr lang="fr-FR" b="1" smtClean="0"/>
              <a:t>'</a:t>
            </a:r>
            <a:r>
              <a:rPr lang="en-US" b="1" smtClean="0"/>
              <a:t>s get into THE BACKBONE OF BIBLICAL REVELATION...GOD</a:t>
            </a:r>
            <a:r>
              <a:rPr lang="fr-FR" b="1" smtClean="0"/>
              <a:t>'</a:t>
            </a:r>
            <a:r>
              <a:rPr lang="en-US" b="1" smtClean="0"/>
              <a:t>S UNCONDITIONAL COVENANTAL PROGRAM.</a:t>
            </a:r>
          </a:p>
        </p:txBody>
      </p:sp>
      <p:sp>
        <p:nvSpPr>
          <p:cNvPr id="91139" name="Text Box 3"/>
          <p:cNvSpPr txBox="1">
            <a:spLocks noGrp="1" noRot="1" noChangeAspect="1" noChangeArrowheads="1"/>
          </p:cNvSpPr>
          <p:nvPr>
            <p:ph type="sldImg" idx="1"/>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F715C2A-B7BB-F244-AA6C-7FF89999CC6D}" type="slidenum">
              <a:rPr lang="en-US"/>
              <a:pPr>
                <a:defRPr/>
              </a:pPr>
              <a:t>13</a:t>
            </a:fld>
            <a:endParaRPr lang="en-US"/>
          </a:p>
        </p:txBody>
      </p:sp>
      <p:sp>
        <p:nvSpPr>
          <p:cNvPr id="9216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693AC7C7-64A4-3448-8323-E90F46D2B696}" type="slidenum">
              <a:rPr lang="en-US" sz="1200" b="0" smtClean="0">
                <a:latin typeface="Times New Roman" charset="0"/>
              </a:rPr>
              <a:pPr algn="r">
                <a:buClrTx/>
                <a:buFontTx/>
                <a:buNone/>
                <a:defRPr/>
              </a:pPr>
              <a:t>13</a:t>
            </a:fld>
            <a:endParaRPr lang="en-US" sz="1200" b="0" smtClean="0">
              <a:latin typeface="Times New Roman" charset="0"/>
            </a:endParaRPr>
          </a:p>
        </p:txBody>
      </p:sp>
      <p:sp>
        <p:nvSpPr>
          <p:cNvPr id="9216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Here</a:t>
            </a:r>
            <a:r>
              <a:rPr lang="fr-FR" b="1" smtClean="0"/>
              <a:t>'</a:t>
            </a:r>
            <a:r>
              <a:rPr lang="en-US" b="1" smtClean="0"/>
              <a:t>s another good quote to think about...it</a:t>
            </a:r>
            <a:r>
              <a:rPr lang="fr-FR" b="1" smtClean="0"/>
              <a:t>'</a:t>
            </a:r>
            <a:r>
              <a:rPr lang="en-US" b="1" smtClean="0"/>
              <a:t>s by Christian author Don Richardson, a writer of wide and long experience on the mission field...a missionary who is also an expert linguist.  Don Richardson wrote...in his book ETERNITY IN THEIR HEARTS…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300D2905-6B10-0749-8ADA-37CA4DA687E0}" type="slidenum">
              <a:rPr lang="en-US"/>
              <a:pPr>
                <a:defRPr/>
              </a:pPr>
              <a:t>14</a:t>
            </a:fld>
            <a:endParaRPr lang="en-US"/>
          </a:p>
        </p:txBody>
      </p:sp>
      <p:sp>
        <p:nvSpPr>
          <p:cNvPr id="9318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A5D7A25-55E2-6E47-913B-C483A5074AAF}" type="slidenum">
              <a:rPr lang="en-US" sz="1200" b="0" smtClean="0">
                <a:latin typeface="Times New Roman" charset="0"/>
              </a:rPr>
              <a:pPr algn="r">
                <a:buClrTx/>
                <a:buFontTx/>
                <a:buNone/>
                <a:defRPr/>
              </a:pPr>
              <a:t>14</a:t>
            </a:fld>
            <a:endParaRPr lang="en-US" sz="1200" b="0" smtClean="0">
              <a:latin typeface="Times New Roman" charset="0"/>
            </a:endParaRPr>
          </a:p>
        </p:txBody>
      </p:sp>
      <p:sp>
        <p:nvSpPr>
          <p:cNvPr id="9318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u="sng" smtClean="0"/>
              <a:t>“The Abrahamic Covenant</a:t>
            </a:r>
            <a:r>
              <a:rPr lang="en-US" b="1" smtClean="0"/>
              <a:t>...is the very backbone of the Bible – the spinal column of special revelation. Teaching which does not acknowledge that spinal column will inevitably have a certain spinelessness about it. </a:t>
            </a:r>
          </a:p>
          <a:p>
            <a:pPr>
              <a:spcBef>
                <a:spcPts val="450"/>
              </a:spcBef>
              <a:buClrTx/>
              <a:buFontTx/>
              <a:buNone/>
              <a:defRPr/>
            </a:pPr>
            <a:r>
              <a:rPr lang="en-US" b="1" u="sng" smtClean="0"/>
              <a:t>////	It will – quite literally – lack backbone</a:t>
            </a:r>
            <a:r>
              <a:rPr lang="en-US" b="1" smtClean="0"/>
              <a:t>. And it will tend to leave Christians less motivated than they would otherwise be to …</a:t>
            </a:r>
          </a:p>
          <a:p>
            <a:pPr>
              <a:spcBef>
                <a:spcPts val="450"/>
              </a:spcBef>
              <a:buClrTx/>
              <a:buFontTx/>
              <a:buNone/>
              <a:defRPr/>
            </a:pPr>
            <a:r>
              <a:rPr lang="en-US" b="1" smtClean="0"/>
              <a:t>////	…pass on </a:t>
            </a:r>
            <a:r>
              <a:rPr lang="en-US" b="1" u="sng" smtClean="0"/>
              <a:t>the blessing</a:t>
            </a:r>
            <a:r>
              <a:rPr lang="en-US" b="1" smtClean="0"/>
              <a:t> they have received, not merely to their own kind of people, but to all people on earth.”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43E20018-672C-2045-86E7-1BF2AA13D9DD}" type="slidenum">
              <a:rPr lang="en-US"/>
              <a:pPr>
                <a:defRPr/>
              </a:pPr>
              <a:t>15</a:t>
            </a:fld>
            <a:endParaRPr lang="en-US"/>
          </a:p>
        </p:txBody>
      </p:sp>
      <p:sp>
        <p:nvSpPr>
          <p:cNvPr id="9420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CCB294C-AC87-0946-AE4D-F4132DD9804A}" type="slidenum">
              <a:rPr lang="en-US" sz="1200" b="0" smtClean="0">
                <a:latin typeface="Times New Roman" charset="0"/>
              </a:rPr>
              <a:pPr algn="r">
                <a:buClrTx/>
                <a:buFontTx/>
                <a:buNone/>
                <a:defRPr/>
              </a:pPr>
              <a:t>15</a:t>
            </a:fld>
            <a:endParaRPr lang="en-US" sz="1200" b="0" smtClean="0">
              <a:latin typeface="Times New Roman" charset="0"/>
            </a:endParaRPr>
          </a:p>
        </p:txBody>
      </p:sp>
      <p:sp>
        <p:nvSpPr>
          <p:cNvPr id="9421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let</a:t>
            </a:r>
            <a:r>
              <a:rPr lang="fr-FR" b="1" smtClean="0"/>
              <a:t>'</a:t>
            </a:r>
            <a:r>
              <a:rPr lang="en-US" b="1" smtClean="0"/>
              <a:t>s put some parts of a Biblical puzzle together.  There will be several pieces to work with.  Begin with Study Help #10.</a:t>
            </a:r>
          </a:p>
          <a:p>
            <a:pPr>
              <a:spcBef>
                <a:spcPts val="450"/>
              </a:spcBef>
              <a:buClrTx/>
              <a:buFontTx/>
              <a:buNone/>
              <a:defRPr/>
            </a:pPr>
            <a:r>
              <a:rPr lang="en-US" b="1" smtClean="0"/>
              <a:t>////	Starting with some ideas about that common little English word, SIN.</a:t>
            </a:r>
          </a:p>
          <a:p>
            <a:pPr>
              <a:spcBef>
                <a:spcPts val="450"/>
              </a:spcBef>
              <a:buClrTx/>
              <a:buFontTx/>
              <a:buNone/>
              <a:defRPr/>
            </a:pPr>
            <a:r>
              <a:rPr lang="en-US" b="1" smtClean="0"/>
              <a:t>////	In both the Hebrew of the Old Testament and the Greek of the New...both words which, in English, are translated SIN ... actually have much wider meanings…such as…</a:t>
            </a:r>
          </a:p>
          <a:p>
            <a:pPr>
              <a:spcBef>
                <a:spcPts val="450"/>
              </a:spcBef>
              <a:buClrTx/>
              <a:buFontTx/>
              <a:buNone/>
              <a:defRPr/>
            </a:pPr>
            <a:r>
              <a:rPr lang="en-US" b="1" smtClean="0"/>
              <a:t>////	MISBEHAVIOR...</a:t>
            </a:r>
          </a:p>
          <a:p>
            <a:pPr>
              <a:spcBef>
                <a:spcPts val="450"/>
              </a:spcBef>
              <a:buClrTx/>
              <a:buFontTx/>
              <a:buNone/>
              <a:defRPr/>
            </a:pPr>
            <a:r>
              <a:rPr lang="en-US" b="1" smtClean="0"/>
              <a:t>////	INIQUITY...</a:t>
            </a:r>
          </a:p>
          <a:p>
            <a:pPr>
              <a:spcBef>
                <a:spcPts val="450"/>
              </a:spcBef>
              <a:buClrTx/>
              <a:buFontTx/>
              <a:buNone/>
              <a:defRPr/>
            </a:pPr>
            <a:r>
              <a:rPr lang="en-US" b="1" smtClean="0"/>
              <a:t>////	TRANSGRESSION...</a:t>
            </a:r>
          </a:p>
          <a:p>
            <a:pPr>
              <a:spcBef>
                <a:spcPts val="450"/>
              </a:spcBef>
              <a:buClrTx/>
              <a:buFontTx/>
              <a:buNone/>
              <a:defRPr/>
            </a:pPr>
            <a:r>
              <a:rPr lang="en-US" b="1" smtClean="0"/>
              <a:t>////	WICKEDNESS...</a:t>
            </a:r>
          </a:p>
          <a:p>
            <a:pPr>
              <a:spcBef>
                <a:spcPts val="450"/>
              </a:spcBef>
              <a:buClrTx/>
              <a:buFontTx/>
              <a:buNone/>
              <a:defRPr/>
            </a:pPr>
            <a:r>
              <a:rPr lang="en-US" b="1" smtClean="0"/>
              <a:t>////	TRESPASS...</a:t>
            </a:r>
          </a:p>
          <a:p>
            <a:pPr>
              <a:spcBef>
                <a:spcPts val="450"/>
              </a:spcBef>
              <a:buClrTx/>
              <a:buFontTx/>
              <a:buNone/>
              <a:defRPr/>
            </a:pPr>
            <a:r>
              <a:rPr lang="en-US" b="1" smtClean="0"/>
              <a:t>////	and EVIL...</a:t>
            </a:r>
          </a:p>
          <a:p>
            <a:pPr>
              <a:spcBef>
                <a:spcPts val="450"/>
              </a:spcBef>
              <a:buClrTx/>
              <a:buFontTx/>
              <a:buNone/>
              <a:defRPr/>
            </a:pPr>
            <a:r>
              <a:rPr lang="en-US" b="1" smtClean="0"/>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8B3C0B6C-E41E-C445-85F6-D9D1A9185FA3}" type="slidenum">
              <a:rPr lang="en-US"/>
              <a:pPr>
                <a:defRPr/>
              </a:pPr>
              <a:t>16</a:t>
            </a:fld>
            <a:endParaRPr lang="en-US"/>
          </a:p>
        </p:txBody>
      </p:sp>
      <p:sp>
        <p:nvSpPr>
          <p:cNvPr id="9523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38831CC9-6E13-A044-AF8A-EB317650EE66}" type="slidenum">
              <a:rPr lang="en-US" sz="1200" b="0" smtClean="0">
                <a:latin typeface="Times New Roman" charset="0"/>
              </a:rPr>
              <a:pPr algn="r">
                <a:buClrTx/>
                <a:buFontTx/>
                <a:buNone/>
                <a:defRPr/>
              </a:pPr>
              <a:t>16</a:t>
            </a:fld>
            <a:endParaRPr lang="en-US" sz="1200" b="0" smtClean="0">
              <a:latin typeface="Times New Roman" charset="0"/>
            </a:endParaRPr>
          </a:p>
        </p:txBody>
      </p:sp>
      <p:sp>
        <p:nvSpPr>
          <p:cNvPr id="9523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523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But there is also a phrase common to both the Hebrew and the Greek </a:t>
            </a:r>
          </a:p>
          <a:p>
            <a:pPr>
              <a:spcBef>
                <a:spcPts val="450"/>
              </a:spcBef>
              <a:buClrTx/>
              <a:buFontTx/>
              <a:buNone/>
              <a:defRPr/>
            </a:pPr>
            <a:r>
              <a:rPr lang="en-US" b="1" smtClean="0"/>
              <a:t>for the word that in English is translated as SIN.</a:t>
            </a:r>
          </a:p>
          <a:p>
            <a:pPr>
              <a:spcBef>
                <a:spcPts val="450"/>
              </a:spcBef>
              <a:buClrTx/>
              <a:buFontTx/>
              <a:buNone/>
              <a:defRPr/>
            </a:pPr>
            <a:r>
              <a:rPr lang="en-US" b="1" smtClean="0"/>
              <a:t>////	the phrase is...TO MISS THE MARK…even as an archer might miss the mark of the target</a:t>
            </a:r>
            <a:r>
              <a:rPr lang="fr-FR" b="1" smtClean="0"/>
              <a:t>'</a:t>
            </a:r>
            <a:r>
              <a:rPr lang="en-US" b="1" smtClean="0"/>
              <a:t>s bull</a:t>
            </a:r>
            <a:r>
              <a:rPr lang="fr-FR" b="1" smtClean="0"/>
              <a:t>'</a:t>
            </a:r>
            <a:r>
              <a:rPr lang="en-US" b="1" smtClean="0"/>
              <a:t>s eye.</a:t>
            </a:r>
          </a:p>
          <a:p>
            <a:pPr>
              <a:spcBef>
                <a:spcPts val="450"/>
              </a:spcBef>
              <a:buClrTx/>
              <a:buFontTx/>
              <a:buNone/>
              <a:defRPr/>
            </a:pPr>
            <a:r>
              <a:rPr lang="en-US" b="1" smtClean="0"/>
              <a:t>////	But you are probably thinking…where or what in the world…in the biblical sense...is that kind of mark?</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BC628DD3-39FF-714E-A136-176DCCB368E2}" type="slidenum">
              <a:rPr lang="en-US"/>
              <a:pPr>
                <a:defRPr/>
              </a:pPr>
              <a:t>17</a:t>
            </a:fld>
            <a:endParaRPr lang="en-US"/>
          </a:p>
        </p:txBody>
      </p:sp>
      <p:sp>
        <p:nvSpPr>
          <p:cNvPr id="9625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A192AFB-177D-6F4F-AC0C-431FB7F1592F}" type="slidenum">
              <a:rPr lang="en-US" sz="1200" b="0" smtClean="0">
                <a:latin typeface="Times New Roman" charset="0"/>
              </a:rPr>
              <a:pPr algn="r">
                <a:buClrTx/>
                <a:buFontTx/>
                <a:buNone/>
                <a:defRPr/>
              </a:pPr>
              <a:t>17</a:t>
            </a:fld>
            <a:endParaRPr lang="en-US" sz="1200" b="0" smtClean="0">
              <a:latin typeface="Times New Roman" charset="0"/>
            </a:endParaRPr>
          </a:p>
        </p:txBody>
      </p:sp>
      <p:sp>
        <p:nvSpPr>
          <p:cNvPr id="9625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Well…for that plumb line of perfection…we go straight to Scripture.  And there we discover God</a:t>
            </a:r>
            <a:r>
              <a:rPr lang="fr-FR" b="1" smtClean="0"/>
              <a:t>'</a:t>
            </a:r>
            <a:r>
              <a:rPr lang="en-US" b="1" smtClean="0"/>
              <a:t>s own mark or expectation for perfect human behavior.</a:t>
            </a:r>
          </a:p>
          <a:p>
            <a:pPr>
              <a:spcBef>
                <a:spcPts val="450"/>
              </a:spcBef>
              <a:buClrTx/>
              <a:buFontTx/>
              <a:buNone/>
              <a:defRPr/>
            </a:pPr>
            <a:r>
              <a:rPr lang="en-US" b="1" smtClean="0"/>
              <a:t>////	Jesus Himself said, “Be perfect, therefore, as your heavenly Father is perfect.” [Matthew 5:48]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7F17924D-2B7E-0E4D-81EB-BBFFB7D9A7C0}" type="slidenum">
              <a:rPr lang="en-US"/>
              <a:pPr>
                <a:defRPr/>
              </a:pPr>
              <a:t>18</a:t>
            </a:fld>
            <a:endParaRPr lang="en-US"/>
          </a:p>
        </p:txBody>
      </p:sp>
      <p:sp>
        <p:nvSpPr>
          <p:cNvPr id="9728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0947DA91-4DB2-C443-86E1-BAF251DCD66A}" type="slidenum">
              <a:rPr lang="en-US" sz="1200" b="0" smtClean="0">
                <a:latin typeface="Times New Roman" charset="0"/>
              </a:rPr>
              <a:pPr algn="r">
                <a:buClrTx/>
                <a:buFontTx/>
                <a:buNone/>
                <a:defRPr/>
              </a:pPr>
              <a:t>18</a:t>
            </a:fld>
            <a:endParaRPr lang="en-US" sz="1200" b="0" smtClean="0">
              <a:latin typeface="Times New Roman" charset="0"/>
            </a:endParaRPr>
          </a:p>
        </p:txBody>
      </p:sp>
      <p:sp>
        <p:nvSpPr>
          <p:cNvPr id="9728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728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With Study Help # 11…how exactly would you ever know the dimensions of “perfection?”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pPr>
              <a:spcBef>
                <a:spcPts val="450"/>
              </a:spcBef>
              <a:buClrTx/>
              <a:buFontTx/>
              <a:buNone/>
              <a:defRPr/>
            </a:pPr>
            <a:r>
              <a:rPr lang="en-US" b="1" smtClean="0"/>
              <a:t>////	….ALMIGHTY…</a:t>
            </a:r>
          </a:p>
          <a:p>
            <a:pPr>
              <a:spcBef>
                <a:spcPts val="450"/>
              </a:spcBef>
              <a:buClrTx/>
              <a:buFontTx/>
              <a:buNone/>
              <a:defRPr/>
            </a:pPr>
            <a:r>
              <a:rPr lang="en-US" b="1" smtClean="0"/>
              <a:t>////	….COMFORTER…</a:t>
            </a:r>
          </a:p>
          <a:p>
            <a:pPr>
              <a:spcBef>
                <a:spcPts val="450"/>
              </a:spcBef>
              <a:buClrTx/>
              <a:buFontTx/>
              <a:buNone/>
              <a:defRPr/>
            </a:pPr>
            <a:r>
              <a:rPr lang="en-US" b="1" smtClean="0"/>
              <a:t>////	….FAITHFUL AND TRUE…</a:t>
            </a:r>
          </a:p>
          <a:p>
            <a:pPr>
              <a:spcBef>
                <a:spcPts val="450"/>
              </a:spcBef>
              <a:buClrTx/>
              <a:buFontTx/>
              <a:buNone/>
              <a:defRPr/>
            </a:pPr>
            <a:r>
              <a:rPr lang="en-US" b="1" smtClean="0"/>
              <a:t>////	….LAMB OF GOD…</a:t>
            </a:r>
          </a:p>
          <a:p>
            <a:pPr>
              <a:spcBef>
                <a:spcPts val="450"/>
              </a:spcBef>
              <a:buClrTx/>
              <a:buFontTx/>
              <a:buNone/>
              <a:defRPr/>
            </a:pPr>
            <a:r>
              <a:rPr lang="en-US" b="1" smtClean="0"/>
              <a:t>////	….RIGHTEOUS ONE…</a:t>
            </a:r>
          </a:p>
          <a:p>
            <a:pPr>
              <a:spcBef>
                <a:spcPts val="450"/>
              </a:spcBef>
              <a:buClrTx/>
              <a:buFontTx/>
              <a:buNone/>
              <a:defRPr/>
            </a:pPr>
            <a:r>
              <a:rPr lang="en-US" b="1" smtClean="0"/>
              <a:t>////	….TRUTH…</a:t>
            </a:r>
          </a:p>
          <a:p>
            <a:pPr>
              <a:spcBef>
                <a:spcPts val="450"/>
              </a:spcBef>
              <a:buClrTx/>
              <a:buFontTx/>
              <a:buNone/>
              <a:defRPr/>
            </a:pPr>
            <a:r>
              <a:rPr lang="en-US" b="1" smtClean="0"/>
              <a:t>//// 	….AND THAT NAME ABOVE ALL NAMES……CHRIST THE LORD…JESUS Himself!  </a:t>
            </a:r>
          </a:p>
          <a:p>
            <a:pPr>
              <a:spcBef>
                <a:spcPts val="450"/>
              </a:spcBef>
              <a:buClrTx/>
              <a:buFontTx/>
              <a:buNone/>
              <a:defRPr/>
            </a:pPr>
            <a:r>
              <a:rPr lang="en-US" b="1" smtClean="0"/>
              <a:t>These are some of the dimensions of expectation…to which none of us can compare.  Then the question remains…</a:t>
            </a:r>
          </a:p>
          <a:p>
            <a:pPr>
              <a:spcBef>
                <a:spcPts val="450"/>
              </a:spcBef>
              <a:buClrTx/>
              <a:buFontTx/>
              <a:buNone/>
              <a:defRPr/>
            </a:pPr>
            <a:r>
              <a:rPr lang="en-US" b="1" smtClean="0"/>
              <a:t>////	DO WE…OR DO WE NOT…MISS THE MARK?   THAT</a:t>
            </a:r>
            <a:r>
              <a:rPr lang="fr-FR" b="1" smtClean="0"/>
              <a:t>'</a:t>
            </a:r>
            <a:r>
              <a:rPr lang="en-US" b="1" smtClean="0"/>
              <a:t>S why we need a Savior…Jesus Christ the Lord.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E1A3EBE-4708-F84C-A28B-89E3C93E7868}" type="slidenum">
              <a:rPr lang="en-US"/>
              <a:pPr>
                <a:defRPr/>
              </a:pPr>
              <a:t>19</a:t>
            </a:fld>
            <a:endParaRPr lang="en-US"/>
          </a:p>
        </p:txBody>
      </p:sp>
      <p:sp>
        <p:nvSpPr>
          <p:cNvPr id="9830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B19E71B-44A9-E54B-897F-AEA4AD0F8744}" type="slidenum">
              <a:rPr lang="en-US" sz="1200" b="0" smtClean="0">
                <a:latin typeface="Times New Roman" charset="0"/>
              </a:rPr>
              <a:pPr algn="r">
                <a:buClrTx/>
                <a:buFontTx/>
                <a:buNone/>
                <a:defRPr/>
              </a:pPr>
              <a:t>19</a:t>
            </a:fld>
            <a:endParaRPr lang="en-US" sz="1200" b="0" smtClean="0">
              <a:latin typeface="Times New Roman" charset="0"/>
            </a:endParaRPr>
          </a:p>
        </p:txBody>
      </p:sp>
      <p:sp>
        <p:nvSpPr>
          <p:cNvPr id="9830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Another question then: WHO can measure up to such criteria?  How do we live life on this planet and NOT miss that mark?</a:t>
            </a:r>
          </a:p>
          <a:p>
            <a:pPr>
              <a:spcBef>
                <a:spcPts val="450"/>
              </a:spcBef>
              <a:buClrTx/>
              <a:buFontTx/>
              <a:buNone/>
              <a:defRPr/>
            </a:pPr>
            <a:r>
              <a:rPr lang="en-US" b="1" smtClean="0"/>
              <a:t>////	We have an answer to that. Paul summed it up clearly in Romans.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216B3D90-A412-BF44-B30B-F2A9F1D2125B}" type="slidenum">
              <a:rPr lang="en-US"/>
              <a:pPr>
                <a:defRPr/>
              </a:pPr>
              <a:t>2</a:t>
            </a:fld>
            <a:endParaRPr lang="en-US"/>
          </a:p>
        </p:txBody>
      </p:sp>
      <p:sp>
        <p:nvSpPr>
          <p:cNvPr id="8089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FADA575-6025-5E4D-A314-C51DF690E337}" type="slidenum">
              <a:rPr lang="en-US" sz="1200" b="0" smtClean="0">
                <a:latin typeface="Times New Roman" charset="0"/>
              </a:rPr>
              <a:pPr algn="r">
                <a:buClrTx/>
                <a:buFontTx/>
                <a:buNone/>
                <a:defRPr/>
              </a:pPr>
              <a:t>2</a:t>
            </a:fld>
            <a:endParaRPr lang="en-US" sz="1200" b="0" smtClean="0">
              <a:latin typeface="Times New Roman" charset="0"/>
            </a:endParaRPr>
          </a:p>
        </p:txBody>
      </p:sp>
      <p:sp>
        <p:nvSpPr>
          <p:cNvPr id="80898" name="Text Box 2"/>
          <p:cNvSpPr txBox="1">
            <a:spLocks noGrp="1" noRot="1" noChangeAspect="1" noChangeArrowheads="1"/>
          </p:cNvSpPr>
          <p:nvPr>
            <p:ph type="sldImg"/>
          </p:nvPr>
        </p:nvSpPr>
        <p:spPr>
          <a:xfrm>
            <a:off x="1152525" y="692150"/>
            <a:ext cx="4552950" cy="34163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9" name="Text Box 3"/>
          <p:cNvSpPr txBox="1">
            <a:spLocks noGrp="1" noChangeArrowheads="1"/>
          </p:cNvSpPr>
          <p:nvPr>
            <p:ph type="body" idx="1"/>
          </p:nvPr>
        </p:nvSpPr>
        <p:spPr>
          <a:xfrm>
            <a:off x="914400" y="4343400"/>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FF0D0727-24CD-364C-A960-BBD513770C2B}" type="slidenum">
              <a:rPr lang="en-US"/>
              <a:pPr>
                <a:defRPr/>
              </a:pPr>
              <a:t>20</a:t>
            </a:fld>
            <a:endParaRPr lang="en-US"/>
          </a:p>
        </p:txBody>
      </p:sp>
      <p:sp>
        <p:nvSpPr>
          <p:cNvPr id="9932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D1510CA0-FC95-E747-879A-AED11A694E61}" type="slidenum">
              <a:rPr lang="en-US" sz="1200" b="0" smtClean="0">
                <a:latin typeface="Times New Roman" charset="0"/>
              </a:rPr>
              <a:pPr algn="r">
                <a:buClrTx/>
                <a:buFontTx/>
                <a:buNone/>
                <a:defRPr/>
              </a:pPr>
              <a:t>20</a:t>
            </a:fld>
            <a:endParaRPr lang="en-US" sz="1200" b="0" smtClean="0">
              <a:latin typeface="Times New Roman" charset="0"/>
            </a:endParaRPr>
          </a:p>
        </p:txBody>
      </p:sp>
      <p:sp>
        <p:nvSpPr>
          <p:cNvPr id="9933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933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"FOR ALL HAVE SINNED AND FALL SHORT OF THE GLORY OF GOD."  AGAIN…ALL HAVE SINNED!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2869957-D4E6-7246-A2C5-2C86DD20A701}" type="slidenum">
              <a:rPr lang="en-US"/>
              <a:pPr>
                <a:defRPr/>
              </a:pPr>
              <a:t>21</a:t>
            </a:fld>
            <a:endParaRPr lang="en-US"/>
          </a:p>
        </p:txBody>
      </p:sp>
      <p:sp>
        <p:nvSpPr>
          <p:cNvPr id="10035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0AF2C121-15A7-2144-AE78-15C032645C76}" type="slidenum">
              <a:rPr lang="en-US" sz="1200" b="0" smtClean="0">
                <a:latin typeface="Times New Roman" charset="0"/>
              </a:rPr>
              <a:pPr algn="r">
                <a:buClrTx/>
                <a:buFontTx/>
                <a:buNone/>
                <a:defRPr/>
              </a:pPr>
              <a:t>21</a:t>
            </a:fld>
            <a:endParaRPr lang="en-US" sz="1200" b="0" smtClean="0">
              <a:latin typeface="Times New Roman" charset="0"/>
            </a:endParaRPr>
          </a:p>
        </p:txBody>
      </p:sp>
      <p:sp>
        <p:nvSpPr>
          <p:cNvPr id="10035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5" name="Text Box 3"/>
          <p:cNvSpPr txBox="1">
            <a:spLocks noGrp="1" noChangeArrowheads="1"/>
          </p:cNvSpPr>
          <p:nvPr>
            <p:ph type="body" idx="1"/>
          </p:nvPr>
        </p:nvSpPr>
        <p:spPr>
          <a:xfrm>
            <a:off x="914400" y="4343400"/>
            <a:ext cx="5029200" cy="77200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comes another puzzle piece...Study Help #12…this one is a matter of some interchangeable words.  Beginning with </a:t>
            </a:r>
          </a:p>
          <a:p>
            <a:pPr>
              <a:spcBef>
                <a:spcPts val="450"/>
              </a:spcBef>
              <a:buClrTx/>
              <a:buFontTx/>
              <a:buNone/>
              <a:defRPr/>
            </a:pPr>
            <a:r>
              <a:rPr lang="en-US" b="1" smtClean="0"/>
              <a:t>////	WILL.....then </a:t>
            </a:r>
          </a:p>
          <a:p>
            <a:pPr>
              <a:spcBef>
                <a:spcPts val="450"/>
              </a:spcBef>
              <a:buClrTx/>
              <a:buFontTx/>
              <a:buNone/>
              <a:defRPr/>
            </a:pPr>
            <a:r>
              <a:rPr lang="en-US" b="1" smtClean="0"/>
              <a:t>////	CONTRACT...followed by </a:t>
            </a:r>
          </a:p>
          <a:p>
            <a:pPr>
              <a:spcBef>
                <a:spcPts val="450"/>
              </a:spcBef>
              <a:buClrTx/>
              <a:buFontTx/>
              <a:buNone/>
              <a:defRPr/>
            </a:pPr>
            <a:r>
              <a:rPr lang="en-US" b="1" smtClean="0"/>
              <a:t>////	TESTAMENT...and finally </a:t>
            </a:r>
          </a:p>
          <a:p>
            <a:pPr>
              <a:spcBef>
                <a:spcPts val="450"/>
              </a:spcBef>
              <a:buClrTx/>
              <a:buFontTx/>
              <a:buNone/>
              <a:defRPr/>
            </a:pPr>
            <a:r>
              <a:rPr lang="en-US" b="1" smtClean="0"/>
              <a:t>////	COVENANT.</a:t>
            </a:r>
          </a:p>
          <a:p>
            <a:pPr>
              <a:spcBef>
                <a:spcPts val="450"/>
              </a:spcBef>
              <a:buClrTx/>
              <a:buFontTx/>
              <a:buNone/>
              <a:defRPr/>
            </a:pPr>
            <a:r>
              <a:rPr lang="en-US" b="1" smtClean="0"/>
              <a:t>Each of these terms has a legal idea behind its meaning. </a:t>
            </a:r>
          </a:p>
          <a:p>
            <a:pPr>
              <a:spcBef>
                <a:spcPts val="450"/>
              </a:spcBef>
              <a:buClrTx/>
              <a:buFontTx/>
              <a:buNone/>
              <a:defRPr/>
            </a:pPr>
            <a:r>
              <a:rPr lang="en-US" b="1" smtClean="0"/>
              <a:t>In fact, </a:t>
            </a:r>
          </a:p>
          <a:p>
            <a:pPr>
              <a:spcBef>
                <a:spcPts val="450"/>
              </a:spcBef>
              <a:buClrTx/>
              <a:buFontTx/>
              <a:buNone/>
              <a:defRPr/>
            </a:pPr>
            <a:r>
              <a:rPr lang="en-US" b="1" smtClean="0"/>
              <a:t>////	CONTRACT and TESTAMENT are interchangeable...as are </a:t>
            </a:r>
          </a:p>
          <a:p>
            <a:pPr>
              <a:spcBef>
                <a:spcPts val="450"/>
              </a:spcBef>
              <a:buClrTx/>
              <a:buFontTx/>
              <a:buNone/>
              <a:defRPr/>
            </a:pPr>
            <a:r>
              <a:rPr lang="en-US" b="1" smtClean="0"/>
              <a:t>////	TESTAMENT and WILL...then </a:t>
            </a:r>
          </a:p>
          <a:p>
            <a:pPr>
              <a:spcBef>
                <a:spcPts val="450"/>
              </a:spcBef>
              <a:buClrTx/>
              <a:buFontTx/>
              <a:buNone/>
              <a:defRPr/>
            </a:pPr>
            <a:r>
              <a:rPr lang="en-US" b="1" smtClean="0"/>
              <a:t>////	WILL and CONTRACT...and finally...each one...</a:t>
            </a:r>
          </a:p>
          <a:p>
            <a:pPr>
              <a:spcBef>
                <a:spcPts val="450"/>
              </a:spcBef>
              <a:buClrTx/>
              <a:buFontTx/>
              <a:buNone/>
              <a:defRPr/>
            </a:pPr>
            <a:r>
              <a:rPr lang="en-US" b="1" smtClean="0"/>
              <a:t>////	CONTRACT,</a:t>
            </a:r>
          </a:p>
          <a:p>
            <a:pPr>
              <a:spcBef>
                <a:spcPts val="450"/>
              </a:spcBef>
              <a:buClrTx/>
              <a:buFontTx/>
              <a:buNone/>
              <a:defRPr/>
            </a:pPr>
            <a:r>
              <a:rPr lang="en-US" b="1" smtClean="0"/>
              <a:t>////	TESTAMENT and</a:t>
            </a:r>
          </a:p>
          <a:p>
            <a:pPr>
              <a:spcBef>
                <a:spcPts val="450"/>
              </a:spcBef>
              <a:buClrTx/>
              <a:buFontTx/>
              <a:buNone/>
              <a:defRPr/>
            </a:pPr>
            <a:r>
              <a:rPr lang="en-US" b="1" smtClean="0"/>
              <a:t>////	WILL…is an interchangeable term with </a:t>
            </a:r>
          </a:p>
          <a:p>
            <a:pPr>
              <a:spcBef>
                <a:spcPts val="450"/>
              </a:spcBef>
              <a:buClrTx/>
              <a:buFontTx/>
              <a:buNone/>
              <a:defRPr/>
            </a:pPr>
            <a:r>
              <a:rPr lang="en-US" b="1" smtClean="0"/>
              <a:t>////	COVENANT.  </a:t>
            </a:r>
          </a:p>
          <a:p>
            <a:pPr>
              <a:spcBef>
                <a:spcPts val="450"/>
              </a:spcBef>
              <a:buClrTx/>
              <a:buFontTx/>
              <a:buNone/>
              <a:defRPr/>
            </a:pPr>
            <a:r>
              <a:rPr lang="en-US" b="1" smtClean="0"/>
              <a:t>So there is an enormous amount of contractual and legal nuance brought together in these four terms.  In other words, according to the dictionary, we could call the parts of our Bible...God</a:t>
            </a:r>
            <a:r>
              <a:rPr lang="fr-FR" b="1" smtClean="0"/>
              <a:t>'</a:t>
            </a:r>
            <a:r>
              <a:rPr lang="en-US" b="1" smtClean="0"/>
              <a:t>s OLD </a:t>
            </a:r>
          </a:p>
          <a:p>
            <a:pPr>
              <a:spcBef>
                <a:spcPts val="450"/>
              </a:spcBef>
              <a:buClrTx/>
              <a:buFontTx/>
              <a:buNone/>
              <a:defRPr/>
            </a:pPr>
            <a:r>
              <a:rPr lang="en-US" b="1" smtClean="0"/>
              <a:t>////	….WILL…</a:t>
            </a:r>
          </a:p>
          <a:p>
            <a:pPr>
              <a:spcBef>
                <a:spcPts val="450"/>
              </a:spcBef>
              <a:buClrTx/>
              <a:buFontTx/>
              <a:buNone/>
              <a:defRPr/>
            </a:pPr>
            <a:r>
              <a:rPr lang="en-US" b="1" smtClean="0"/>
              <a:t>////	….COVENANT...or</a:t>
            </a:r>
          </a:p>
          <a:p>
            <a:pPr>
              <a:spcBef>
                <a:spcPts val="450"/>
              </a:spcBef>
              <a:buClrTx/>
              <a:buFontTx/>
              <a:buNone/>
              <a:defRPr/>
            </a:pPr>
            <a:r>
              <a:rPr lang="en-US" b="1" smtClean="0"/>
              <a:t>////	….CONTRACT…</a:t>
            </a:r>
          </a:p>
          <a:p>
            <a:pPr>
              <a:spcBef>
                <a:spcPts val="450"/>
              </a:spcBef>
              <a:buClrTx/>
              <a:buFontTx/>
              <a:buNone/>
              <a:defRPr/>
            </a:pPr>
            <a:r>
              <a:rPr lang="en-US" b="1" smtClean="0"/>
              <a:t>In the same way…we could refer to God</a:t>
            </a:r>
            <a:r>
              <a:rPr lang="fr-FR" b="1" smtClean="0"/>
              <a:t>'</a:t>
            </a:r>
            <a:r>
              <a:rPr lang="en-US" b="1" smtClean="0"/>
              <a:t>s New</a:t>
            </a:r>
          </a:p>
          <a:p>
            <a:pPr>
              <a:spcBef>
                <a:spcPts val="450"/>
              </a:spcBef>
              <a:buClrTx/>
              <a:buFontTx/>
              <a:buNone/>
              <a:defRPr/>
            </a:pPr>
            <a:r>
              <a:rPr lang="en-US" b="1" smtClean="0"/>
              <a:t>////	….WILL</a:t>
            </a:r>
          </a:p>
          <a:p>
            <a:pPr>
              <a:spcBef>
                <a:spcPts val="450"/>
              </a:spcBef>
              <a:buClrTx/>
              <a:buFontTx/>
              <a:buNone/>
              <a:defRPr/>
            </a:pPr>
            <a:r>
              <a:rPr lang="en-US" b="1" smtClean="0"/>
              <a:t>////	….COVENANT or</a:t>
            </a:r>
          </a:p>
          <a:p>
            <a:pPr>
              <a:spcBef>
                <a:spcPts val="450"/>
              </a:spcBef>
              <a:buClrTx/>
              <a:buFontTx/>
              <a:buNone/>
              <a:defRPr/>
            </a:pPr>
            <a:r>
              <a:rPr lang="en-US" b="1" smtClean="0"/>
              <a:t>////	….CONTRACT</a:t>
            </a:r>
          </a:p>
          <a:p>
            <a:pPr>
              <a:spcBef>
                <a:spcPts val="450"/>
              </a:spcBef>
              <a:buClrTx/>
              <a:buFontTx/>
              <a:buNone/>
              <a:defRPr/>
            </a:pPr>
            <a:r>
              <a:rPr lang="en-US" b="1" smtClean="0"/>
              <a:t>Interchangeable terms that give enormous insight into the depth and breadth of God</a:t>
            </a:r>
            <a:r>
              <a:rPr lang="fr-FR" b="1" smtClean="0"/>
              <a:t>'</a:t>
            </a:r>
            <a:r>
              <a:rPr lang="en-US" b="1" smtClean="0"/>
              <a:t>s legal arrangements with his Creation. With all these possibilities…it was the decision of earlier translators to use the older inclusive term TESTAMENT…giving us</a:t>
            </a:r>
          </a:p>
          <a:p>
            <a:pPr>
              <a:spcBef>
                <a:spcPts val="450"/>
              </a:spcBef>
              <a:buClrTx/>
              <a:buFontTx/>
              <a:buNone/>
              <a:defRPr/>
            </a:pPr>
            <a:r>
              <a:rPr lang="en-US" b="1" smtClean="0"/>
              <a:t>////	OLD TESTAMENT and</a:t>
            </a:r>
          </a:p>
          <a:p>
            <a:pPr>
              <a:spcBef>
                <a:spcPts val="450"/>
              </a:spcBef>
              <a:buClrTx/>
              <a:buFontTx/>
              <a:buNone/>
              <a:defRPr/>
            </a:pPr>
            <a:r>
              <a:rPr lang="en-US" b="1" smtClean="0"/>
              <a:t>////	NEW TESTAMENT.</a:t>
            </a:r>
          </a:p>
          <a:p>
            <a:pPr>
              <a:spcBef>
                <a:spcPts val="450"/>
              </a:spcBef>
              <a:buClrTx/>
              <a:buFontTx/>
              <a:buNone/>
              <a:defRPr/>
            </a:pPr>
            <a:r>
              <a:rPr lang="en-US" b="1" smtClean="0"/>
              <a:t>Then...with the idea of Biblical covenants and contracts in mind...think about this…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9F17A636-6454-0E45-BA18-19CB362D0C45}" type="slidenum">
              <a:rPr lang="en-US"/>
              <a:pPr>
                <a:defRPr/>
              </a:pPr>
              <a:t>22</a:t>
            </a:fld>
            <a:endParaRPr lang="en-US"/>
          </a:p>
        </p:txBody>
      </p:sp>
      <p:sp>
        <p:nvSpPr>
          <p:cNvPr id="10137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C53518EA-EF25-3D47-A4DE-10322B6D9280}" type="slidenum">
              <a:rPr lang="en-US" sz="1200" b="0" smtClean="0">
                <a:latin typeface="Times New Roman" charset="0"/>
              </a:rPr>
              <a:pPr algn="r">
                <a:buClrTx/>
                <a:buFontTx/>
                <a:buNone/>
                <a:defRPr/>
              </a:pPr>
              <a:t>22</a:t>
            </a:fld>
            <a:endParaRPr lang="en-US" sz="1200" b="0" smtClean="0">
              <a:latin typeface="Times New Roman" charset="0"/>
            </a:endParaRPr>
          </a:p>
        </p:txBody>
      </p:sp>
      <p:sp>
        <p:nvSpPr>
          <p:cNvPr id="10137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social or financial situations in those ancient times where covenants and contracts were a prominent part of civil discourse.  As an example of ancient covenants, this situation…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4170CEBE-12E5-1C44-A3CB-9889B0C2329F}" type="slidenum">
              <a:rPr lang="en-US"/>
              <a:pPr>
                <a:defRPr/>
              </a:pPr>
              <a:t>23</a:t>
            </a:fld>
            <a:endParaRPr lang="en-US"/>
          </a:p>
        </p:txBody>
      </p:sp>
      <p:sp>
        <p:nvSpPr>
          <p:cNvPr id="10240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C0CE0E0C-A69D-6245-91FF-5D238CE2BEE3}" type="slidenum">
              <a:rPr lang="en-US" sz="1200" b="0" smtClean="0">
                <a:latin typeface="Times New Roman" charset="0"/>
              </a:rPr>
              <a:pPr algn="r">
                <a:buClrTx/>
                <a:buFontTx/>
                <a:buNone/>
                <a:defRPr/>
              </a:pPr>
              <a:t>23</a:t>
            </a:fld>
            <a:endParaRPr lang="en-US" sz="1200" b="0" smtClean="0">
              <a:latin typeface="Times New Roman" charset="0"/>
            </a:endParaRPr>
          </a:p>
        </p:txBody>
      </p:sp>
      <p:sp>
        <p:nvSpPr>
          <p:cNvPr id="10240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0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…with Study Help 13 in hand…suppose you own a herd of sheep…but you need additional land on which to graze that herd.</a:t>
            </a:r>
          </a:p>
          <a:p>
            <a:pPr>
              <a:spcBef>
                <a:spcPts val="450"/>
              </a:spcBef>
              <a:buClrTx/>
              <a:buFontTx/>
              <a:buNone/>
              <a:defRPr/>
            </a:pPr>
            <a:r>
              <a:rPr lang="en-US" b="1" smtClean="0"/>
              <a:t>////	On the other hand, your friend owns a very large range of land and is quite willing to make some of it available to fill your needs.</a:t>
            </a:r>
          </a:p>
          <a:p>
            <a:pPr>
              <a:spcBef>
                <a:spcPts val="450"/>
              </a:spcBef>
              <a:buClrTx/>
              <a:buFontTx/>
              <a:buNone/>
              <a:defRPr/>
            </a:pPr>
            <a:r>
              <a:rPr lang="en-US" b="1" smtClean="0"/>
              <a:t>How do you make that arrangement?</a:t>
            </a:r>
          </a:p>
          <a:p>
            <a:pPr>
              <a:spcBef>
                <a:spcPts val="450"/>
              </a:spcBef>
              <a:buClrTx/>
              <a:buFontTx/>
              <a:buNone/>
              <a:defRPr/>
            </a:pPr>
            <a:r>
              <a:rPr lang="en-US" b="1" smtClean="0"/>
              <a:t>In Biblical times…in one of four ways...such 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FD5E7EA6-1755-304A-9E04-91F6864A4853}" type="slidenum">
              <a:rPr lang="en-US"/>
              <a:pPr>
                <a:defRPr/>
              </a:pPr>
              <a:t>24</a:t>
            </a:fld>
            <a:endParaRPr lang="en-US"/>
          </a:p>
        </p:txBody>
      </p:sp>
      <p:sp>
        <p:nvSpPr>
          <p:cNvPr id="10342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70E0FFEA-3C17-0042-B385-5C0110AEAA59}" type="slidenum">
              <a:rPr lang="en-US" sz="1200" b="0" smtClean="0">
                <a:latin typeface="Times New Roman" charset="0"/>
              </a:rPr>
              <a:pPr algn="r">
                <a:buClrTx/>
                <a:buFontTx/>
                <a:buNone/>
                <a:defRPr/>
              </a:pPr>
              <a:t>24</a:t>
            </a:fld>
            <a:endParaRPr lang="en-US" sz="1200" b="0" smtClean="0">
              <a:latin typeface="Times New Roman" charset="0"/>
            </a:endParaRPr>
          </a:p>
        </p:txBody>
      </p:sp>
      <p:sp>
        <p:nvSpPr>
          <p:cNvPr id="10342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ancient HAND COVENANT…simply shaking hands…a basic gesture of understanding between people -- coming right on down to our own time.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4458DB64-FA2D-6C43-A53F-F4A64EA87127}" type="slidenum">
              <a:rPr lang="en-US"/>
              <a:pPr>
                <a:defRPr/>
              </a:pPr>
              <a:t>25</a:t>
            </a:fld>
            <a:endParaRPr lang="en-US"/>
          </a:p>
        </p:txBody>
      </p:sp>
      <p:sp>
        <p:nvSpPr>
          <p:cNvPr id="10444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C0377E1D-2EAA-D74F-AAE4-FC0E12A2D0CA}" type="slidenum">
              <a:rPr lang="en-US" sz="1200" b="0" smtClean="0">
                <a:latin typeface="Times New Roman" charset="0"/>
              </a:rPr>
              <a:pPr algn="r">
                <a:buClrTx/>
                <a:buFontTx/>
                <a:buNone/>
                <a:defRPr/>
              </a:pPr>
              <a:t>25</a:t>
            </a:fld>
            <a:endParaRPr lang="en-US" sz="1200" b="0" smtClean="0">
              <a:latin typeface="Times New Roman" charset="0"/>
            </a:endParaRPr>
          </a:p>
        </p:txBody>
      </p:sp>
      <p:sp>
        <p:nvSpPr>
          <p:cNvPr id="10445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445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With slightly more symbolic permanence…though temporary…the SHOE COVENANT.  As a symbol of the agreement, each party exchanges a sandal, which will be retained by each...just as long as the agreement is in effect.  To cancel it all, we simply give back each other</a:t>
            </a:r>
            <a:r>
              <a:rPr lang="fr-FR" b="1" smtClean="0"/>
              <a:t>'</a:t>
            </a:r>
            <a:r>
              <a:rPr lang="en-US" b="1" smtClean="0"/>
              <a:t>s sandal, and the agreement is concluded.  Things return to their original condition.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C9E35A66-4226-F645-B749-1B8C2A9FF04F}" type="slidenum">
              <a:rPr lang="en-US"/>
              <a:pPr>
                <a:defRPr/>
              </a:pPr>
              <a:t>26</a:t>
            </a:fld>
            <a:endParaRPr lang="en-US"/>
          </a:p>
        </p:txBody>
      </p:sp>
      <p:sp>
        <p:nvSpPr>
          <p:cNvPr id="10547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66CE37EE-7292-2845-B4B3-B0FBFCB49B40}" type="slidenum">
              <a:rPr lang="en-US" sz="1200" b="0" smtClean="0">
                <a:latin typeface="Times New Roman" charset="0"/>
              </a:rPr>
              <a:pPr algn="r">
                <a:buClrTx/>
                <a:buFontTx/>
                <a:buNone/>
                <a:defRPr/>
              </a:pPr>
              <a:t>26</a:t>
            </a:fld>
            <a:endParaRPr lang="en-US" sz="1200" b="0" smtClean="0">
              <a:latin typeface="Times New Roman" charset="0"/>
            </a:endParaRPr>
          </a:p>
        </p:txBody>
      </p:sp>
      <p:sp>
        <p:nvSpPr>
          <p:cNvPr id="10547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547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pPr>
              <a:spcBef>
                <a:spcPts val="450"/>
              </a:spcBef>
              <a:buClrTx/>
              <a:buFontTx/>
              <a:buNone/>
              <a:defRPr/>
            </a:pPr>
            <a:r>
              <a:rPr lang="en-US" b="1" smtClean="0"/>
              <a:t>////	But now, we come to the most important and far-reaching ancient covenant or contract agreement of them all.  This one we call a BLOOD COVENANT.</a:t>
            </a:r>
          </a:p>
          <a:p>
            <a:pPr>
              <a:spcBef>
                <a:spcPts val="450"/>
              </a:spcBef>
              <a:buClrTx/>
              <a:buFontTx/>
              <a:buNone/>
              <a:defRPr/>
            </a:pPr>
            <a:r>
              <a:rPr lang="en-US" b="1" smtClean="0"/>
              <a:t>The Blood Covenant worked like this:</a:t>
            </a:r>
          </a:p>
          <a:p>
            <a:pPr>
              <a:spcBef>
                <a:spcPts val="450"/>
              </a:spcBef>
              <a:buClrTx/>
              <a:buFontTx/>
              <a:buNone/>
              <a:defRPr/>
            </a:pPr>
            <a:r>
              <a:rPr lang="en-US" b="1" smtClean="0"/>
              <a:t>////	each of the parties to an agreement selects an animal, or animals, depending upon one</a:t>
            </a:r>
            <a:r>
              <a:rPr lang="fr-FR" b="1" smtClean="0"/>
              <a:t>'</a:t>
            </a:r>
            <a:r>
              <a:rPr lang="en-US" b="1" smtClean="0"/>
              <a:t>s personal wealth.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22957319-6E49-1B41-9FDC-B6959E586F2C}" type="slidenum">
              <a:rPr lang="en-US"/>
              <a:pPr>
                <a:defRPr/>
              </a:pPr>
              <a:t>27</a:t>
            </a:fld>
            <a:endParaRPr lang="en-US"/>
          </a:p>
        </p:txBody>
      </p:sp>
      <p:sp>
        <p:nvSpPr>
          <p:cNvPr id="10649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A339274-BC15-B74B-A2E3-2F32569D4887}" type="slidenum">
              <a:rPr lang="en-US" sz="1200" b="0" smtClean="0">
                <a:latin typeface="Times New Roman" charset="0"/>
              </a:rPr>
              <a:pPr algn="r">
                <a:buClrTx/>
                <a:buFontTx/>
                <a:buNone/>
                <a:defRPr/>
              </a:pPr>
              <a:t>27</a:t>
            </a:fld>
            <a:endParaRPr lang="en-US" sz="1200" b="0" smtClean="0">
              <a:latin typeface="Times New Roman" charset="0"/>
            </a:endParaRPr>
          </a:p>
        </p:txBody>
      </p:sp>
      <p:sp>
        <p:nvSpPr>
          <p:cNvPr id="10649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649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animals are slaughtered and the carcasses spread about on the ground with a passage between them, </a:t>
            </a:r>
          </a:p>
          <a:p>
            <a:pPr>
              <a:spcBef>
                <a:spcPts val="450"/>
              </a:spcBef>
              <a:buClrTx/>
              <a:buFontTx/>
              <a:buNone/>
              <a:defRPr/>
            </a:pPr>
            <a:r>
              <a:rPr lang="en-US" b="1" smtClean="0"/>
              <a:t>////	…and then side-by-side, the parties walk together between the animal pieces.  Significant?  Yes…because blood has been spilled in behalf of the arrangement.  </a:t>
            </a:r>
          </a:p>
          <a:p>
            <a:pPr>
              <a:spcBef>
                <a:spcPts val="450"/>
              </a:spcBef>
              <a:buClrTx/>
              <a:buFontTx/>
              <a:buNone/>
              <a:defRPr/>
            </a:pPr>
            <a:r>
              <a:rPr lang="en-US" b="1" smtClean="0"/>
              <a:t>////	That BLOOD COVENANT then is utterly binding until the death of one of the parties!  In other words, there is no abrogating a blood covenant.  Why this emphasis?  Here</a:t>
            </a:r>
            <a:r>
              <a:rPr lang="fr-FR" b="1" smtClean="0"/>
              <a:t>'</a:t>
            </a:r>
            <a:r>
              <a:rPr lang="en-US" b="1" smtClean="0"/>
              <a:t>s a glimpse of that climactic scene in Genesis between Abraham and God: </a:t>
            </a:r>
          </a:p>
          <a:p>
            <a:pPr>
              <a:spcBef>
                <a:spcPts val="450"/>
              </a:spcBef>
              <a:buClrTx/>
              <a:buFontTx/>
              <a:buNone/>
              <a:defRPr/>
            </a:pPr>
            <a:r>
              <a:rPr lang="en-US" b="1" smtClean="0"/>
              <a:t>////	“[God] came down and made…or literally CUT…a formal treaty with Abraham (the Abrahamic Covenant.)  Since God could “swear” (confirm a covenant) by none greater, </a:t>
            </a:r>
            <a:r>
              <a:rPr lang="fr-FR" b="1" smtClean="0"/>
              <a:t>'</a:t>
            </a:r>
            <a:r>
              <a:rPr lang="en-US" b="1" smtClean="0"/>
              <a:t>He swore by Himself</a:t>
            </a:r>
            <a:r>
              <a:rPr lang="fr-FR" b="1" smtClean="0"/>
              <a:t>'</a:t>
            </a:r>
            <a:r>
              <a:rPr lang="en-US" b="1" smtClean="0"/>
              <a:t> (Heb. 6:13).  In other words this was a unilateral covenant.  So its promises are absolutely sure.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B3E82883-B941-654F-9803-17E6B386F1F3}" type="slidenum">
              <a:rPr lang="en-US"/>
              <a:pPr>
                <a:defRPr/>
              </a:pPr>
              <a:t>28</a:t>
            </a:fld>
            <a:endParaRPr lang="en-US"/>
          </a:p>
        </p:txBody>
      </p:sp>
      <p:sp>
        <p:nvSpPr>
          <p:cNvPr id="10752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D0AD8754-FAA4-4E4A-BE47-FA3FF5A42950}" type="slidenum">
              <a:rPr lang="en-US" sz="1200" b="0" smtClean="0">
                <a:latin typeface="Times New Roman" charset="0"/>
              </a:rPr>
              <a:pPr algn="r">
                <a:buClrTx/>
                <a:buFontTx/>
                <a:buNone/>
                <a:defRPr/>
              </a:pPr>
              <a:t>28</a:t>
            </a:fld>
            <a:endParaRPr lang="en-US" sz="1200" b="0" smtClean="0">
              <a:latin typeface="Times New Roman" charset="0"/>
            </a:endParaRPr>
          </a:p>
        </p:txBody>
      </p:sp>
      <p:sp>
        <p:nvSpPr>
          <p:cNvPr id="10752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752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the last puzzle piece...</a:t>
            </a:r>
          </a:p>
          <a:p>
            <a:pPr>
              <a:spcBef>
                <a:spcPts val="450"/>
              </a:spcBef>
              <a:buClrTx/>
              <a:buFontTx/>
              <a:buNone/>
              <a:defRPr/>
            </a:pPr>
            <a:r>
              <a:rPr lang="en-US" b="1" smtClean="0"/>
              <a:t>Here is a series of sights and events that are common to life in the United States at this time in the world</a:t>
            </a:r>
            <a:r>
              <a:rPr lang="fr-FR" b="1" smtClean="0"/>
              <a:t>'</a:t>
            </a:r>
            <a:r>
              <a:rPr lang="en-US" b="1" smtClean="0"/>
              <a:t>s history.  </a:t>
            </a:r>
          </a:p>
          <a:p>
            <a:pPr>
              <a:spcBef>
                <a:spcPts val="450"/>
              </a:spcBef>
              <a:buClrTx/>
              <a:buFontTx/>
              <a:buNone/>
              <a:defRPr/>
            </a:pPr>
            <a:r>
              <a:rPr lang="en-US" b="1" smtClean="0"/>
              <a:t>….And the majesty of the U.S. capitol building in Washington D.C.</a:t>
            </a:r>
          </a:p>
          <a:p>
            <a:pPr>
              <a:spcBef>
                <a:spcPts val="450"/>
              </a:spcBef>
              <a:buClrTx/>
              <a:buFontTx/>
              <a:buNone/>
              <a:defRPr/>
            </a:pPr>
            <a:r>
              <a:rPr lang="en-US" b="1" smtClean="0"/>
              <a:t>With all of these varied aspects of our contemporary life...</a:t>
            </a:r>
          </a:p>
          <a:p>
            <a:pPr>
              <a:spcBef>
                <a:spcPts val="450"/>
              </a:spcBef>
              <a:buClrTx/>
              <a:buFontTx/>
              <a:buNone/>
              <a:defRPr/>
            </a:pPr>
            <a:r>
              <a:rPr lang="en-US" b="1" smtClean="0"/>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E1DDB314-56D0-5149-9B4C-F7886E99ABCF}" type="slidenum">
              <a:rPr lang="en-US"/>
              <a:pPr>
                <a:defRPr/>
              </a:pPr>
              <a:t>29</a:t>
            </a:fld>
            <a:endParaRPr lang="en-US"/>
          </a:p>
        </p:txBody>
      </p:sp>
      <p:sp>
        <p:nvSpPr>
          <p:cNvPr id="10854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084D7BE5-4B30-2147-8487-2BA079587DFF}" type="slidenum">
              <a:rPr lang="en-US" sz="1200" b="0" smtClean="0">
                <a:latin typeface="Times New Roman" charset="0"/>
              </a:rPr>
              <a:pPr algn="r">
                <a:buClrTx/>
                <a:buFontTx/>
                <a:buNone/>
                <a:defRPr/>
              </a:pPr>
              <a:t>29</a:t>
            </a:fld>
            <a:endParaRPr lang="en-US" sz="1200" b="0" smtClean="0">
              <a:latin typeface="Times New Roman" charset="0"/>
            </a:endParaRPr>
          </a:p>
        </p:txBody>
      </p:sp>
      <p:sp>
        <p:nvSpPr>
          <p:cNvPr id="10854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854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93A0FEA-E84A-3D40-90CF-A8B298CA9DC3}" type="slidenum">
              <a:rPr lang="en-US"/>
              <a:pPr>
                <a:defRPr/>
              </a:pPr>
              <a:t>3</a:t>
            </a:fld>
            <a:endParaRPr lang="en-US"/>
          </a:p>
        </p:txBody>
      </p:sp>
      <p:sp>
        <p:nvSpPr>
          <p:cNvPr id="8192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9CE87331-7295-FA4F-A824-0510CBC9399F}" type="slidenum">
              <a:rPr lang="en-US" sz="1200" b="0" smtClean="0">
                <a:latin typeface="Times New Roman" charset="0"/>
              </a:rPr>
              <a:pPr algn="r">
                <a:buClrTx/>
                <a:buFontTx/>
                <a:buNone/>
                <a:defRPr/>
              </a:pPr>
              <a:t>3</a:t>
            </a:fld>
            <a:endParaRPr lang="en-US" sz="1200" b="0" smtClean="0">
              <a:latin typeface="Times New Roman" charset="0"/>
            </a:endParaRPr>
          </a:p>
        </p:txBody>
      </p:sp>
      <p:sp>
        <p:nvSpPr>
          <p:cNvPr id="8192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SEGMENT TITLE: BIBLICAL BEDROCK (A)</a:t>
            </a:r>
          </a:p>
          <a:p>
            <a:pPr>
              <a:spcBef>
                <a:spcPts val="450"/>
              </a:spcBef>
              <a:buClrTx/>
              <a:buFontTx/>
              <a:buNone/>
              <a:defRPr/>
            </a:pPr>
            <a:r>
              <a:rPr lang="en-US" b="1" smtClean="0"/>
              <a:t>In THE QUICK CHRONOLOGY we found THE WHAT of what happened in the great Biblical panorama.  Now it</a:t>
            </a:r>
            <a:r>
              <a:rPr lang="fr-FR" b="1" smtClean="0"/>
              <a:t>'</a:t>
            </a:r>
            <a:r>
              <a:rPr lang="en-US" b="1" smtClean="0"/>
              <a:t>s time to discover THE WHY of those world-shaping events.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CE53767-4A41-EB43-AAF1-82F335E9C3BF}" type="slidenum">
              <a:rPr lang="en-US"/>
              <a:pPr>
                <a:defRPr/>
              </a:pPr>
              <a:t>30</a:t>
            </a:fld>
            <a:endParaRPr lang="en-US"/>
          </a:p>
        </p:txBody>
      </p:sp>
      <p:sp>
        <p:nvSpPr>
          <p:cNvPr id="10956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1B76D79-1125-0E42-8E34-E3E9042E8998}" type="slidenum">
              <a:rPr lang="en-US" sz="1200" b="0" smtClean="0">
                <a:latin typeface="Times New Roman" charset="0"/>
              </a:rPr>
              <a:pPr algn="r">
                <a:buClrTx/>
                <a:buFontTx/>
                <a:buNone/>
                <a:defRPr/>
              </a:pPr>
              <a:t>30</a:t>
            </a:fld>
            <a:endParaRPr lang="en-US" sz="1200" b="0" smtClean="0">
              <a:latin typeface="Times New Roman" charset="0"/>
            </a:endParaRPr>
          </a:p>
        </p:txBody>
      </p:sp>
      <p:sp>
        <p:nvSpPr>
          <p:cNvPr id="10957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957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dirty="0" smtClean="0"/>
              <a:t>////	A LEGAL DOCUMENT OF UNDERSTANDING BETWEEN MEN AND THEIR GOVERNMENTS.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DE262D2B-99B6-A648-AAE1-53A52C4C98E5}" type="slidenum">
              <a:rPr lang="en-US"/>
              <a:pPr>
                <a:defRPr/>
              </a:pPr>
              <a:t>31</a:t>
            </a:fld>
            <a:endParaRPr lang="en-US"/>
          </a:p>
        </p:txBody>
      </p:sp>
      <p:sp>
        <p:nvSpPr>
          <p:cNvPr id="11059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3900DFF1-6D58-424F-8CE9-801490D353DF}" type="slidenum">
              <a:rPr lang="en-US" sz="1200" b="0" smtClean="0">
                <a:latin typeface="Times New Roman" charset="0"/>
              </a:rPr>
              <a:pPr algn="r">
                <a:buClrTx/>
                <a:buFontTx/>
                <a:buNone/>
                <a:defRPr/>
              </a:pPr>
              <a:t>31</a:t>
            </a:fld>
            <a:endParaRPr lang="en-US" sz="1200" b="0" smtClean="0">
              <a:latin typeface="Times New Roman" charset="0"/>
            </a:endParaRPr>
          </a:p>
        </p:txBody>
      </p:sp>
      <p:sp>
        <p:nvSpPr>
          <p:cNvPr id="11059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059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think about all of these Biblical concepts, these ideas, the people, the events...all of them major parts of THE BIBLE…BASICALLY and THE QUICK CHRONOLOGY … the Bible</a:t>
            </a:r>
            <a:r>
              <a:rPr lang="fr-FR" b="1" smtClean="0"/>
              <a:t>'</a:t>
            </a:r>
            <a:r>
              <a:rPr lang="en-US" b="1" smtClean="0"/>
              <a:t>s time and story lines we have moved through earlier…[DISSOLVING DIRECTLY INTO…]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D71C36D-24F2-654C-A740-642FB7E31BC3}" type="slidenum">
              <a:rPr lang="en-US"/>
              <a:pPr>
                <a:defRPr/>
              </a:pPr>
              <a:t>32</a:t>
            </a:fld>
            <a:endParaRPr lang="en-US"/>
          </a:p>
        </p:txBody>
      </p:sp>
      <p:sp>
        <p:nvSpPr>
          <p:cNvPr id="11161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F6A018E-A758-E544-87E0-CA500ABE616C}" type="slidenum">
              <a:rPr lang="en-US" sz="1200" b="0" smtClean="0">
                <a:latin typeface="Times New Roman" charset="0"/>
              </a:rPr>
              <a:pPr algn="r">
                <a:buClrTx/>
                <a:buFontTx/>
                <a:buNone/>
                <a:defRPr/>
              </a:pPr>
              <a:t>32</a:t>
            </a:fld>
            <a:endParaRPr lang="en-US" sz="1200" b="0" smtClean="0">
              <a:latin typeface="Times New Roman" charset="0"/>
            </a:endParaRPr>
          </a:p>
        </p:txBody>
      </p:sp>
      <p:sp>
        <p:nvSpPr>
          <p:cNvPr id="11161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161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…including and culminating in the ministry of the Lord Jesus Christ!  Now comes another question…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35545C79-BE06-E84F-81BA-FFB83146114D}" type="slidenum">
              <a:rPr lang="en-US"/>
              <a:pPr>
                <a:defRPr/>
              </a:pPr>
              <a:t>33</a:t>
            </a:fld>
            <a:endParaRPr lang="en-US"/>
          </a:p>
        </p:txBody>
      </p:sp>
      <p:sp>
        <p:nvSpPr>
          <p:cNvPr id="11264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0F690081-540D-E341-9CF0-28E1845E61DE}" type="slidenum">
              <a:rPr lang="en-US" sz="1200" b="0" smtClean="0">
                <a:latin typeface="Times New Roman" charset="0"/>
              </a:rPr>
              <a:pPr algn="r">
                <a:buClrTx/>
                <a:buFontTx/>
                <a:buNone/>
                <a:defRPr/>
              </a:pPr>
              <a:t>33</a:t>
            </a:fld>
            <a:endParaRPr lang="en-US" sz="1200" b="0" smtClean="0">
              <a:latin typeface="Times New Roman" charset="0"/>
            </a:endParaRPr>
          </a:p>
        </p:txBody>
      </p:sp>
      <p:sp>
        <p:nvSpPr>
          <p:cNvPr id="11264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264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Is there here, also, a connection, a combining principle, or perhaps even </a:t>
            </a:r>
            <a:r>
              <a:rPr lang="en-US" b="1" u="sng" smtClean="0"/>
              <a:t>A LEGAL DOCUMENT</a:t>
            </a:r>
            <a:r>
              <a:rPr lang="en-US" b="1" smtClean="0"/>
              <a:t> that would account for the Biblical events unfolding exactly as they did across the pages of Scripture?  Of course, there 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A127CF7A-30E1-8F4E-9A5C-E7238A2204BA}" type="slidenum">
              <a:rPr lang="en-US"/>
              <a:pPr>
                <a:defRPr/>
              </a:pPr>
              <a:t>34</a:t>
            </a:fld>
            <a:endParaRPr lang="en-US"/>
          </a:p>
        </p:txBody>
      </p:sp>
      <p:sp>
        <p:nvSpPr>
          <p:cNvPr id="11366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3D38C2C5-46F5-534E-9A5C-45CA771B9B44}" type="slidenum">
              <a:rPr lang="en-US" sz="1200" b="0" smtClean="0">
                <a:latin typeface="Times New Roman" charset="0"/>
              </a:rPr>
              <a:pPr algn="r">
                <a:buClrTx/>
                <a:buFontTx/>
                <a:buNone/>
                <a:defRPr/>
              </a:pPr>
              <a:t>34</a:t>
            </a:fld>
            <a:endParaRPr lang="en-US" sz="1200" b="0" smtClean="0">
              <a:latin typeface="Times New Roman" charset="0"/>
            </a:endParaRPr>
          </a:p>
        </p:txBody>
      </p:sp>
      <p:sp>
        <p:nvSpPr>
          <p:cNvPr id="11366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366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But first…let</a:t>
            </a:r>
            <a:r>
              <a:rPr lang="fr-FR" b="1" smtClean="0"/>
              <a:t>'</a:t>
            </a:r>
            <a:r>
              <a:rPr lang="en-US" b="1" smtClean="0"/>
              <a: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pPr>
              <a:spcBef>
                <a:spcPts val="450"/>
              </a:spcBef>
              <a:buClrTx/>
              <a:buFontTx/>
              <a:buNone/>
              <a:defRPr/>
            </a:pPr>
            <a:r>
              <a:rPr lang="en-US" b="1" smtClean="0"/>
              <a:t>////	The Essenes were known to have hand-copied the ancient Jewish scriptures.  As Palestine was collapsing under the Romans, the Essenes spirited their precious copies of the Scriptures out of the community…hiding them across a dry streambed in a group of caves…</a:t>
            </a:r>
          </a:p>
          <a:p>
            <a:pPr>
              <a:spcBef>
                <a:spcPts val="450"/>
              </a:spcBef>
              <a:buClrTx/>
              <a:buFontTx/>
              <a:buNone/>
              <a:defRPr/>
            </a:pPr>
            <a:r>
              <a:rPr lang="en-US" b="1" smtClean="0"/>
              <a:t>////	…preserving them in ceramic jars like this.  And they stayed right there –– in the caves –– undisturbed until 1947 when they were discovered by a shepherd boy searching for his wandering sheep.</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67411D6A-2B1F-E848-9591-7D5CDBA18E33}" type="slidenum">
              <a:rPr lang="en-US"/>
              <a:pPr>
                <a:defRPr/>
              </a:pPr>
              <a:t>35</a:t>
            </a:fld>
            <a:endParaRPr lang="en-US"/>
          </a:p>
        </p:txBody>
      </p:sp>
      <p:sp>
        <p:nvSpPr>
          <p:cNvPr id="1146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B096254-5BAE-274E-BFA2-3D41C18D4BDC}" type="slidenum">
              <a:rPr lang="en-US" sz="1200" b="0" smtClean="0">
                <a:latin typeface="Times New Roman" charset="0"/>
              </a:rPr>
              <a:pPr algn="r">
                <a:buClrTx/>
                <a:buFontTx/>
                <a:buNone/>
                <a:defRPr/>
              </a:pPr>
              <a:t>35</a:t>
            </a:fld>
            <a:endParaRPr lang="en-US" sz="1200" b="0" smtClean="0">
              <a:latin typeface="Times New Roman" charset="0"/>
            </a:endParaRPr>
          </a:p>
        </p:txBody>
      </p:sp>
      <p:sp>
        <p:nvSpPr>
          <p:cNvPr id="11469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469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Today, some of those ancient scrolls are preserved and displayed to the public in Jerusalem</a:t>
            </a:r>
            <a:r>
              <a:rPr lang="fr-FR" b="1" smtClean="0"/>
              <a:t>'</a:t>
            </a:r>
            <a:r>
              <a:rPr lang="en-US" b="1" smtClean="0"/>
              <a:t>s…</a:t>
            </a:r>
          </a:p>
          <a:p>
            <a:pPr>
              <a:spcBef>
                <a:spcPts val="450"/>
              </a:spcBef>
              <a:buClrTx/>
              <a:buFontTx/>
              <a:buNone/>
              <a:defRPr/>
            </a:pPr>
            <a:r>
              <a:rPr lang="en-US" b="1" smtClean="0"/>
              <a:t>////	…famed Shrine of the Book at Israel</a:t>
            </a:r>
            <a:r>
              <a:rPr lang="fr-FR" b="1" smtClean="0"/>
              <a:t>'</a:t>
            </a:r>
            <a:r>
              <a:rPr lang="en-US" b="1" smtClean="0"/>
              <a:t>s National Museum.</a:t>
            </a:r>
          </a:p>
          <a:p>
            <a:pPr>
              <a:spcBef>
                <a:spcPts val="450"/>
              </a:spcBef>
              <a:buClrTx/>
              <a:buFontTx/>
              <a:buNone/>
              <a:defRPr/>
            </a:pPr>
            <a:r>
              <a:rPr lang="en-US" b="1" smtClean="0"/>
              <a:t>////	So…from the caves…to the museum and to scroll researchers around the world…an enormous treasure of Essene writings has survived….held by many to be the most significant archeological discovery of the Twentieth Century.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2CC4F5A2-DA72-A446-996D-C0DD426870D9}" type="slidenum">
              <a:rPr lang="en-US"/>
              <a:pPr>
                <a:defRPr/>
              </a:pPr>
              <a:t>36</a:t>
            </a:fld>
            <a:endParaRPr lang="en-US"/>
          </a:p>
        </p:txBody>
      </p:sp>
      <p:sp>
        <p:nvSpPr>
          <p:cNvPr id="1157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87F9E4AD-8115-4C46-97B8-CCB76B02C59F}" type="slidenum">
              <a:rPr lang="en-US" sz="1200" b="0" smtClean="0">
                <a:latin typeface="Times New Roman" charset="0"/>
              </a:rPr>
              <a:pPr algn="r">
                <a:buClrTx/>
                <a:buFontTx/>
                <a:buNone/>
                <a:defRPr/>
              </a:pPr>
              <a:t>36</a:t>
            </a:fld>
            <a:endParaRPr lang="en-US" sz="1200" b="0" smtClean="0">
              <a:latin typeface="Times New Roman" charset="0"/>
            </a:endParaRPr>
          </a:p>
        </p:txBody>
      </p:sp>
      <p:sp>
        <p:nvSpPr>
          <p:cNvPr id="11571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571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Then…with this background inside Jerusalem</a:t>
            </a:r>
            <a:r>
              <a:rPr lang="fr-FR" b="1" smtClean="0"/>
              <a:t>'</a:t>
            </a:r>
            <a:r>
              <a:rPr lang="en-US" b="1" smtClean="0"/>
              <a:t>s Shrine of the Book, let</a:t>
            </a:r>
            <a:r>
              <a:rPr lang="fr-FR" b="1" smtClean="0"/>
              <a:t>'</a:t>
            </a:r>
            <a:r>
              <a:rPr lang="en-US" b="1" smtClean="0"/>
              <a:t>s explore the place of the Biblical legal understandings and promises between God and man…just as they have come down to us IN WRITING and preserved in the pages of Scripture in your own Bible.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D6503C8-F77B-644B-A283-522BD25E8AAE}" type="slidenum">
              <a:rPr lang="en-US"/>
              <a:pPr>
                <a:defRPr/>
              </a:pPr>
              <a:t>37</a:t>
            </a:fld>
            <a:endParaRPr lang="en-US"/>
          </a:p>
        </p:txBody>
      </p:sp>
      <p:sp>
        <p:nvSpPr>
          <p:cNvPr id="11673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7EF96EF-160A-7E44-AE85-F9D6E4B3E4F5}" type="slidenum">
              <a:rPr lang="en-US" sz="1200" b="0" smtClean="0">
                <a:latin typeface="Times New Roman" charset="0"/>
              </a:rPr>
              <a:pPr algn="r">
                <a:buClrTx/>
                <a:buFontTx/>
                <a:buNone/>
                <a:defRPr/>
              </a:pPr>
              <a:t>37</a:t>
            </a:fld>
            <a:endParaRPr lang="en-US" sz="1200" b="0" smtClean="0">
              <a:latin typeface="Times New Roman" charset="0"/>
            </a:endParaRPr>
          </a:p>
        </p:txBody>
      </p:sp>
      <p:sp>
        <p:nvSpPr>
          <p:cNvPr id="11673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673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arrows on the side of the screen will guide us through Study Help #14…</a:t>
            </a:r>
          </a:p>
          <a:p>
            <a:pPr>
              <a:spcBef>
                <a:spcPts val="450"/>
              </a:spcBef>
              <a:buClrTx/>
              <a:buFontTx/>
              <a:buNone/>
              <a:defRPr/>
            </a:pPr>
            <a:r>
              <a:rPr lang="en-US" b="1" smtClean="0"/>
              <a:t>////	….as we develop…first… THE ABRAHAMIC COVENANT.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914AA258-6600-EF4F-9A8E-5097807BB0B0}" type="slidenum">
              <a:rPr lang="en-US"/>
              <a:pPr>
                <a:defRPr/>
              </a:pPr>
              <a:t>38</a:t>
            </a:fld>
            <a:endParaRPr lang="en-US"/>
          </a:p>
        </p:txBody>
      </p:sp>
      <p:sp>
        <p:nvSpPr>
          <p:cNvPr id="11776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10F4E8F-FB56-0244-B52F-E786AAE3226D}" type="slidenum">
              <a:rPr lang="en-US" sz="1200" b="0" smtClean="0">
                <a:latin typeface="Times New Roman" charset="0"/>
              </a:rPr>
              <a:pPr algn="r">
                <a:buClrTx/>
                <a:buFontTx/>
                <a:buNone/>
                <a:defRPr/>
              </a:pPr>
              <a:t>38</a:t>
            </a:fld>
            <a:endParaRPr lang="en-US" sz="1200" b="0" smtClean="0">
              <a:latin typeface="Times New Roman" charset="0"/>
            </a:endParaRPr>
          </a:p>
        </p:txBody>
      </p:sp>
      <p:sp>
        <p:nvSpPr>
          <p:cNvPr id="11776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This is Richardson</a:t>
            </a:r>
            <a:r>
              <a:rPr lang="fr-FR" b="1" smtClean="0"/>
              <a:t>'</a:t>
            </a:r>
            <a:r>
              <a:rPr lang="en-US" b="1" smtClean="0"/>
              <a:t>s “VERY BACKBONE OF BIBLICAL REVELATION.”    GOD</a:t>
            </a:r>
            <a:r>
              <a:rPr lang="fr-FR" b="1" smtClean="0"/>
              <a:t>'</a:t>
            </a:r>
            <a:r>
              <a:rPr lang="en-US" b="1" smtClean="0"/>
              <a:t>S UNCONDITIONAL COVENANTAL PROGRAM BEGINS RIGHT HERE!</a:t>
            </a:r>
          </a:p>
          <a:p>
            <a:pPr>
              <a:spcBef>
                <a:spcPts val="450"/>
              </a:spcBef>
              <a:buClrTx/>
              <a:buFontTx/>
              <a:buNone/>
              <a:defRPr/>
            </a:pPr>
            <a:r>
              <a:rPr lang="en-US" b="1" smtClean="0"/>
              <a:t>That great ABRAHAMIC COVENANT....God</a:t>
            </a:r>
            <a:r>
              <a:rPr lang="fr-FR" b="1" smtClean="0"/>
              <a:t>'</a:t>
            </a:r>
            <a:r>
              <a:rPr lang="en-US" b="1" smtClean="0"/>
              <a:t>s unconditional covenantal program of the ages was announced in two parts..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3769F08-96E1-2B40-8E8F-CB65D5E43575}" type="slidenum">
              <a:rPr lang="en-US"/>
              <a:pPr>
                <a:defRPr/>
              </a:pPr>
              <a:t>39</a:t>
            </a:fld>
            <a:endParaRPr lang="en-US"/>
          </a:p>
        </p:txBody>
      </p:sp>
      <p:sp>
        <p:nvSpPr>
          <p:cNvPr id="11878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2C76A8B5-E8D4-2E44-A193-C630542D028B}" type="slidenum">
              <a:rPr lang="en-US" sz="1200" b="0" smtClean="0">
                <a:latin typeface="Times New Roman" charset="0"/>
              </a:rPr>
              <a:pPr algn="r">
                <a:buClrTx/>
                <a:buFontTx/>
                <a:buNone/>
                <a:defRPr/>
              </a:pPr>
              <a:t>39</a:t>
            </a:fld>
            <a:endParaRPr lang="en-US" sz="1200" b="0" smtClean="0">
              <a:latin typeface="Times New Roman" charset="0"/>
            </a:endParaRPr>
          </a:p>
        </p:txBody>
      </p:sp>
      <p:sp>
        <p:nvSpPr>
          <p:cNvPr id="11878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878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Guided on the Study Help by the arrows to the left…</a:t>
            </a:r>
          </a:p>
          <a:p>
            <a:pPr>
              <a:spcBef>
                <a:spcPts val="450"/>
              </a:spcBef>
              <a:buClrTx/>
              <a:buFontTx/>
              <a:buNone/>
              <a:defRPr/>
            </a:pPr>
            <a:r>
              <a:rPr lang="en-US" b="1" smtClean="0"/>
              <a:t>The Abrahamic Promises originate in two different locations in Genesis...</a:t>
            </a:r>
          </a:p>
          <a:p>
            <a:pPr>
              <a:spcBef>
                <a:spcPts val="450"/>
              </a:spcBef>
              <a:buClrTx/>
              <a:buFontTx/>
              <a:buNone/>
              <a:defRPr/>
            </a:pPr>
            <a:r>
              <a:rPr lang="en-US" b="1" smtClean="0"/>
              <a:t>////	First…Abraham received his famous CALL –– with its three promises –– in Genesis 12:1-3.  Remember the time frame: about 2000 B.C.</a:t>
            </a:r>
          </a:p>
          <a:p>
            <a:pPr>
              <a:spcBef>
                <a:spcPts val="450"/>
              </a:spcBef>
              <a:buClrTx/>
              <a:buFontTx/>
              <a:buNone/>
              <a:defRPr/>
            </a:pPr>
            <a:r>
              <a:rPr lang="en-US" b="1" smtClean="0"/>
              <a:t>////	Later on in Genesis 15:9-18, the actual Covenant is presented …in the form of a BLOOD COVENANT…as we described earlier…. followed by God –– in effect –– signing the actual COVENANT or contract between Himself and Abraham. </a:t>
            </a:r>
          </a:p>
          <a:p>
            <a:pPr>
              <a:spcBef>
                <a:spcPts val="450"/>
              </a:spcBef>
              <a:buClrTx/>
              <a:buFontTx/>
              <a:buNone/>
              <a:defRPr/>
            </a:pPr>
            <a:r>
              <a:rPr lang="en-US" b="1" smtClean="0"/>
              <a:t>So then…what ARE the features of that ancient promise.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B2D5916E-C3AD-E548-A56D-02796939AA6F}" type="slidenum">
              <a:rPr lang="en-US"/>
              <a:pPr>
                <a:defRPr/>
              </a:pPr>
              <a:t>4</a:t>
            </a:fld>
            <a:endParaRPr lang="en-US"/>
          </a:p>
        </p:txBody>
      </p:sp>
      <p:sp>
        <p:nvSpPr>
          <p:cNvPr id="8294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C215F51D-2D50-6442-A3A4-C5C467119471}" type="slidenum">
              <a:rPr lang="en-US" sz="1200" b="0" smtClean="0">
                <a:latin typeface="Times New Roman" charset="0"/>
              </a:rPr>
              <a:pPr algn="r">
                <a:buClrTx/>
                <a:buFontTx/>
                <a:buNone/>
                <a:defRPr/>
              </a:pPr>
              <a:t>4</a:t>
            </a:fld>
            <a:endParaRPr lang="en-US" sz="1200" b="0" smtClean="0">
              <a:latin typeface="Times New Roman" charset="0"/>
            </a:endParaRPr>
          </a:p>
        </p:txBody>
      </p:sp>
      <p:sp>
        <p:nvSpPr>
          <p:cNvPr id="8294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[AUTO SLIDE MONTAGE-BLUE GRAPHIC LOWER LEFT IS THE LAST]  </a:t>
            </a:r>
          </a:p>
          <a:p>
            <a:pPr>
              <a:spcBef>
                <a:spcPts val="450"/>
              </a:spcBef>
              <a:buClrTx/>
              <a:buFontTx/>
              <a:buNone/>
              <a:defRPr/>
            </a:pPr>
            <a:r>
              <a:rPr lang="en-US" b="1" smtClean="0"/>
              <a:t>In everything we</a:t>
            </a:r>
            <a:r>
              <a:rPr lang="fr-FR" b="1" smtClean="0"/>
              <a:t>'</a:t>
            </a:r>
            <a:r>
              <a:rPr lang="en-US" b="1" smtClean="0"/>
              <a:t>ve encountered so far in THE BIBLE...BASICALLY, we have covered enormous epochs of time, a storyline of incredible dimension, presented to us in a collection of books that are unparalleled in divine authorship, human impact, and spiritual instruction. </a:t>
            </a:r>
          </a:p>
          <a:p>
            <a:pPr>
              <a:spcBef>
                <a:spcPts val="450"/>
              </a:spcBef>
              <a:buClrTx/>
              <a:buFontTx/>
              <a:buNone/>
              <a:defRPr/>
            </a:pPr>
            <a:r>
              <a:rPr lang="en-US" b="1" smtClean="0"/>
              <a:t>So the question is this: what holds all this together?  Are there concepts or basic ideas that run straight through the progress of each </a:t>
            </a:r>
            <a:r>
              <a:rPr lang="en-US" smtClean="0"/>
              <a:t>event and the presentation of each new revelation in God</a:t>
            </a:r>
            <a:r>
              <a:rPr lang="fr-FR" smtClean="0"/>
              <a:t>'</a:t>
            </a:r>
            <a:r>
              <a:rPr lang="en-US" smtClean="0"/>
              <a:t>s unfolding program for Man?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FD1E7D3C-70A0-2540-8591-641C024312D7}" type="slidenum">
              <a:rPr lang="en-US"/>
              <a:pPr>
                <a:defRPr/>
              </a:pPr>
              <a:t>40</a:t>
            </a:fld>
            <a:endParaRPr lang="en-US"/>
          </a:p>
        </p:txBody>
      </p:sp>
      <p:sp>
        <p:nvSpPr>
          <p:cNvPr id="11980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EDEFE4D8-08AF-9441-9FA6-FB59D11AB8C7}" type="slidenum">
              <a:rPr lang="en-US" sz="1200" b="0" smtClean="0">
                <a:latin typeface="Times New Roman" charset="0"/>
              </a:rPr>
              <a:pPr algn="r">
                <a:buClrTx/>
                <a:buFontTx/>
                <a:buNone/>
                <a:defRPr/>
              </a:pPr>
              <a:t>40</a:t>
            </a:fld>
            <a:endParaRPr lang="en-US" sz="1200" b="0" smtClean="0">
              <a:latin typeface="Times New Roman" charset="0"/>
            </a:endParaRPr>
          </a:p>
        </p:txBody>
      </p:sp>
      <p:sp>
        <p:nvSpPr>
          <p:cNvPr id="11981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9811" name="Text Box 3"/>
          <p:cNvSpPr txBox="1">
            <a:spLocks noGrp="1" noChangeArrowheads="1"/>
          </p:cNvSpPr>
          <p:nvPr>
            <p:ph type="body" idx="1"/>
          </p:nvPr>
        </p:nvSpPr>
        <p:spPr>
          <a:xfrm>
            <a:off x="914400" y="4343400"/>
            <a:ext cx="5029200" cy="57467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marL="9144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Read along with this Covenant between God and Abraham as we touched on it much earlier...remember from Genesis 12: 1-3?</a:t>
            </a:r>
          </a:p>
          <a:p>
            <a:pPr>
              <a:spcBef>
                <a:spcPts val="450"/>
              </a:spcBef>
              <a:buClrTx/>
              <a:buFontTx/>
              <a:buNone/>
              <a:defRPr/>
            </a:pPr>
            <a:r>
              <a:rPr lang="en-US" b="1" smtClean="0"/>
              <a:t>////	….the L-S-B on the ABRAHAM File Folder.  The verses read…</a:t>
            </a:r>
          </a:p>
          <a:p>
            <a:pPr>
              <a:spcBef>
                <a:spcPts val="450"/>
              </a:spcBef>
              <a:buClrTx/>
              <a:buFontTx/>
              <a:buNone/>
              <a:defRPr/>
            </a:pPr>
            <a:r>
              <a:rPr lang="en-US" b="1" smtClean="0"/>
              <a:t>////	 </a:t>
            </a:r>
            <a:r>
              <a:rPr lang="en-US" b="1" baseline="30000" smtClean="0"/>
              <a:t>1</a:t>
            </a:r>
            <a:r>
              <a:rPr lang="en-US" b="1" smtClean="0"/>
              <a:t> “ The Lord had said to Abram, </a:t>
            </a:r>
          </a:p>
          <a:p>
            <a:pPr lvl="2" indent="0">
              <a:spcBef>
                <a:spcPts val="450"/>
              </a:spcBef>
              <a:buClrTx/>
              <a:buFontTx/>
              <a:buNone/>
              <a:defRPr/>
            </a:pPr>
            <a:r>
              <a:rPr lang="en-US" b="1" smtClean="0">
                <a:cs typeface="ＭＳ Ｐゴシック" charset="0"/>
              </a:rPr>
              <a:t>“Leave your country, your people and your father</a:t>
            </a:r>
            <a:r>
              <a:rPr lang="fr-FR" b="1" smtClean="0">
                <a:cs typeface="ＭＳ Ｐゴシック" charset="0"/>
              </a:rPr>
              <a:t>'</a:t>
            </a:r>
            <a:r>
              <a:rPr lang="en-US" b="1" smtClean="0">
                <a:cs typeface="ＭＳ Ｐゴシック" charset="0"/>
              </a:rPr>
              <a:t>s household, and go to the land I will show you.</a:t>
            </a:r>
          </a:p>
          <a:p>
            <a:pPr>
              <a:spcBef>
                <a:spcPts val="450"/>
              </a:spcBef>
              <a:buClrTx/>
              <a:buFontTx/>
              <a:buNone/>
              <a:defRPr/>
            </a:pPr>
            <a:r>
              <a:rPr lang="en-US" b="1" smtClean="0"/>
              <a:t>////	THIS IS THE PROMISE OF A LAND FOR THE ABRAHAM</a:t>
            </a:r>
            <a:r>
              <a:rPr lang="fr-FR" b="1" smtClean="0"/>
              <a:t>'</a:t>
            </a:r>
            <a:r>
              <a:rPr lang="en-US" b="1" smtClean="0"/>
              <a:t>S DESCENDANTS.</a:t>
            </a:r>
          </a:p>
          <a:p>
            <a:pPr>
              <a:spcBef>
                <a:spcPts val="450"/>
              </a:spcBef>
              <a:buClrTx/>
              <a:buFontTx/>
              <a:buNone/>
              <a:defRPr/>
            </a:pPr>
            <a:r>
              <a:rPr lang="en-US" b="1" smtClean="0"/>
              <a:t>////	 </a:t>
            </a:r>
            <a:r>
              <a:rPr lang="en-US" b="1" baseline="30000" smtClean="0"/>
              <a:t>2</a:t>
            </a:r>
            <a:r>
              <a:rPr lang="en-US" b="1" smtClean="0"/>
              <a:t>“I will make you into a great nation </a:t>
            </a:r>
          </a:p>
          <a:p>
            <a:pPr>
              <a:spcBef>
                <a:spcPts val="450"/>
              </a:spcBef>
              <a:buClrTx/>
              <a:buFontTx/>
              <a:buNone/>
              <a:defRPr/>
            </a:pPr>
            <a:r>
              <a:rPr lang="en-US" b="1" smtClean="0"/>
              <a:t>	      and I will bless you;</a:t>
            </a:r>
          </a:p>
          <a:p>
            <a:pPr>
              <a:spcBef>
                <a:spcPts val="450"/>
              </a:spcBef>
              <a:buClrTx/>
              <a:buFontTx/>
              <a:buNone/>
              <a:defRPr/>
            </a:pPr>
            <a:r>
              <a:rPr lang="en-US" b="1" smtClean="0"/>
              <a:t>	   I will make your name great,</a:t>
            </a:r>
          </a:p>
          <a:p>
            <a:pPr>
              <a:spcBef>
                <a:spcPts val="450"/>
              </a:spcBef>
              <a:buClrTx/>
              <a:buFontTx/>
              <a:buNone/>
              <a:defRPr/>
            </a:pPr>
            <a:r>
              <a:rPr lang="en-US" b="1" smtClean="0"/>
              <a:t>	      and you will be a blessing.</a:t>
            </a:r>
          </a:p>
          <a:p>
            <a:pPr>
              <a:spcBef>
                <a:spcPts val="450"/>
              </a:spcBef>
              <a:buClrTx/>
              <a:buFontTx/>
              <a:buNone/>
              <a:defRPr/>
            </a:pPr>
            <a:r>
              <a:rPr lang="en-US" b="1" smtClean="0"/>
              <a:t>////	THIS IS THE PROMISE OF A SEED, OR GREAT LINE OF DESCENDANTS, TO COME FROM HIM.</a:t>
            </a:r>
          </a:p>
          <a:p>
            <a:pPr>
              <a:spcBef>
                <a:spcPts val="450"/>
              </a:spcBef>
              <a:buClrTx/>
              <a:buFontTx/>
              <a:buNone/>
              <a:defRPr/>
            </a:pPr>
            <a:r>
              <a:rPr lang="en-US" b="1" smtClean="0"/>
              <a:t>////	 </a:t>
            </a:r>
            <a:r>
              <a:rPr lang="en-US" b="1" baseline="30000" smtClean="0"/>
              <a:t>3</a:t>
            </a:r>
            <a:r>
              <a:rPr lang="en-US" b="1" smtClean="0"/>
              <a:t> I will bless those who bless you,</a:t>
            </a:r>
          </a:p>
          <a:p>
            <a:pPr>
              <a:spcBef>
                <a:spcPts val="450"/>
              </a:spcBef>
              <a:buClrTx/>
              <a:buFontTx/>
              <a:buNone/>
              <a:defRPr/>
            </a:pPr>
            <a:r>
              <a:rPr lang="en-US" b="1" smtClean="0"/>
              <a:t>	      and whoever curses you I will curse;</a:t>
            </a:r>
          </a:p>
          <a:p>
            <a:pPr>
              <a:spcBef>
                <a:spcPts val="450"/>
              </a:spcBef>
              <a:buClrTx/>
              <a:buFontTx/>
              <a:buNone/>
              <a:defRPr/>
            </a:pPr>
            <a:r>
              <a:rPr lang="en-US" b="1" smtClean="0"/>
              <a:t>	 and all peoples on earth</a:t>
            </a:r>
          </a:p>
          <a:p>
            <a:pPr>
              <a:spcBef>
                <a:spcPts val="450"/>
              </a:spcBef>
              <a:buClrTx/>
              <a:buFontTx/>
              <a:buNone/>
              <a:defRPr/>
            </a:pPr>
            <a:r>
              <a:rPr lang="en-US" b="1" smtClean="0"/>
              <a:t>                will be blessed through you.”</a:t>
            </a:r>
          </a:p>
          <a:p>
            <a:pPr>
              <a:spcBef>
                <a:spcPts val="450"/>
              </a:spcBef>
              <a:buClrTx/>
              <a:buFontTx/>
              <a:buNone/>
              <a:defRPr/>
            </a:pPr>
            <a:r>
              <a:rPr lang="en-US" b="1" smtClean="0"/>
              <a:t>////	THIS IS THE BLESSING, THAT PART OF THE PROMISE THAT EXTENDS FAR BEYOND ABRAHAM</a:t>
            </a:r>
            <a:r>
              <a:rPr lang="fr-FR" b="1" smtClean="0"/>
              <a:t>'</a:t>
            </a:r>
            <a:r>
              <a:rPr lang="en-US" b="1" smtClean="0"/>
              <a:t>S LINE…OUT TO EVERY PERSON ON EARTH FROM THEN UNTIL THIS VERY DAY!</a:t>
            </a:r>
          </a:p>
          <a:p>
            <a:pPr>
              <a:spcBef>
                <a:spcPts val="450"/>
              </a:spcBef>
              <a:buClrTx/>
              <a:buFontTx/>
              <a:buNone/>
              <a:defRPr/>
            </a:pPr>
            <a:r>
              <a:rPr lang="en-US" b="1" smtClean="0"/>
              <a:t>////	The significant points of that promise are these... L…S…B… presenting to Abraham  </a:t>
            </a:r>
          </a:p>
          <a:p>
            <a:pPr>
              <a:spcBef>
                <a:spcPts val="450"/>
              </a:spcBef>
              <a:buClrTx/>
              <a:buFontTx/>
              <a:buNone/>
              <a:defRPr/>
            </a:pPr>
            <a:r>
              <a:rPr lang="en-US" b="1" smtClean="0"/>
              <a:t>A LAND...A SEED......AND A BLESSING!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C8187749-0C9B-C744-B13E-B5C368F757E8}" type="slidenum">
              <a:rPr lang="en-US"/>
              <a:pPr>
                <a:defRPr/>
              </a:pPr>
              <a:t>41</a:t>
            </a:fld>
            <a:endParaRPr lang="en-US"/>
          </a:p>
        </p:txBody>
      </p:sp>
      <p:sp>
        <p:nvSpPr>
          <p:cNvPr id="12083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7A59B93D-9602-C641-AC01-4AFE07D9DD38}" type="slidenum">
              <a:rPr lang="en-US" sz="1200" b="0" smtClean="0">
                <a:latin typeface="Times New Roman" charset="0"/>
              </a:rPr>
              <a:pPr algn="r">
                <a:buClrTx/>
                <a:buFontTx/>
                <a:buNone/>
                <a:defRPr/>
              </a:pPr>
              <a:t>41</a:t>
            </a:fld>
            <a:endParaRPr lang="en-US" sz="1200" b="0" smtClean="0">
              <a:latin typeface="Times New Roman" charset="0"/>
            </a:endParaRPr>
          </a:p>
        </p:txBody>
      </p:sp>
      <p:sp>
        <p:nvSpPr>
          <p:cNvPr id="12083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So…in outline…The LAND provision is stated in Genesis 12:1...</a:t>
            </a:r>
          </a:p>
          <a:p>
            <a:pPr>
              <a:spcBef>
                <a:spcPts val="450"/>
              </a:spcBef>
              <a:buClrTx/>
              <a:buFontTx/>
              <a:buNone/>
              <a:defRPr/>
            </a:pPr>
            <a:r>
              <a:rPr lang="en-US" b="1" smtClean="0"/>
              <a:t>////	The SEED aspect laid out in Genesis 12:2...</a:t>
            </a:r>
          </a:p>
          <a:p>
            <a:pPr>
              <a:spcBef>
                <a:spcPts val="450"/>
              </a:spcBef>
              <a:buClrTx/>
              <a:buFontTx/>
              <a:buNone/>
              <a:defRPr/>
            </a:pPr>
            <a:r>
              <a:rPr lang="en-US" b="1" smtClean="0"/>
              <a:t>////	And that world-girdling BLESSING provision in Genesis 12:3.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FB635137-8B2F-4F49-8DCC-903F4C1DD331}" type="slidenum">
              <a:rPr lang="en-US"/>
              <a:pPr>
                <a:defRPr/>
              </a:pPr>
              <a:t>42</a:t>
            </a:fld>
            <a:endParaRPr lang="en-US"/>
          </a:p>
        </p:txBody>
      </p:sp>
      <p:sp>
        <p:nvSpPr>
          <p:cNvPr id="12185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2E3ADAD-6F7A-7943-B280-075DAAFCD61D}" type="slidenum">
              <a:rPr lang="en-US" sz="1200" b="0" smtClean="0">
                <a:latin typeface="Times New Roman" charset="0"/>
              </a:rPr>
              <a:pPr algn="r">
                <a:buClrTx/>
                <a:buFontTx/>
                <a:buNone/>
                <a:defRPr/>
              </a:pPr>
              <a:t>42</a:t>
            </a:fld>
            <a:endParaRPr lang="en-US" sz="1200" b="0" smtClean="0">
              <a:latin typeface="Times New Roman" charset="0"/>
            </a:endParaRPr>
          </a:p>
        </p:txBody>
      </p:sp>
      <p:sp>
        <p:nvSpPr>
          <p:cNvPr id="12185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9" name="Text Box 3"/>
          <p:cNvSpPr txBox="1">
            <a:spLocks noGrp="1" noChangeArrowheads="1"/>
          </p:cNvSpPr>
          <p:nvPr>
            <p:ph type="body" idx="1"/>
          </p:nvPr>
        </p:nvSpPr>
        <p:spPr>
          <a:xfrm>
            <a:off x="914400" y="4343400"/>
            <a:ext cx="5029200" cy="57467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take another quick look at those astonishing verses one more time.  Two questions arise...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66DDF7DC-B6A5-D148-BA9E-58D1B5DBB207}" type="slidenum">
              <a:rPr lang="en-US"/>
              <a:pPr>
                <a:defRPr/>
              </a:pPr>
              <a:t>43</a:t>
            </a:fld>
            <a:endParaRPr lang="en-US"/>
          </a:p>
        </p:txBody>
      </p:sp>
      <p:sp>
        <p:nvSpPr>
          <p:cNvPr id="12288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755CE4CC-E326-E24A-BE8E-0CE589EC6AC7}" type="slidenum">
              <a:rPr lang="en-US" sz="1200" b="0" smtClean="0">
                <a:latin typeface="Times New Roman" charset="0"/>
              </a:rPr>
              <a:pPr algn="r">
                <a:buClrTx/>
                <a:buFontTx/>
                <a:buNone/>
                <a:defRPr/>
              </a:pPr>
              <a:t>43</a:t>
            </a:fld>
            <a:endParaRPr lang="en-US" sz="1200" b="0" smtClean="0">
              <a:latin typeface="Times New Roman" charset="0"/>
            </a:endParaRPr>
          </a:p>
        </p:txBody>
      </p:sp>
      <p:sp>
        <p:nvSpPr>
          <p:cNvPr id="12288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883" name="Text Box 3"/>
          <p:cNvSpPr txBox="1">
            <a:spLocks noGrp="1" noChangeArrowheads="1"/>
          </p:cNvSpPr>
          <p:nvPr>
            <p:ph type="body" idx="1"/>
          </p:nvPr>
        </p:nvSpPr>
        <p:spPr>
          <a:xfrm>
            <a:off x="914400" y="4343400"/>
            <a:ext cx="5029200" cy="57467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FIRST… do we take them at their absolute face value…exactly what they say or mean?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D258E4EA-E45E-2C48-8E70-0F833CB6CFAF}" type="slidenum">
              <a:rPr lang="en-US"/>
              <a:pPr>
                <a:defRPr/>
              </a:pPr>
              <a:t>44</a:t>
            </a:fld>
            <a:endParaRPr lang="en-US"/>
          </a:p>
        </p:txBody>
      </p:sp>
      <p:sp>
        <p:nvSpPr>
          <p:cNvPr id="12390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8696F87B-411A-E34A-B5A0-568C60192024}" type="slidenum">
              <a:rPr lang="en-US" sz="1200" b="0" smtClean="0">
                <a:latin typeface="Times New Roman" charset="0"/>
              </a:rPr>
              <a:pPr algn="r">
                <a:buClrTx/>
                <a:buFontTx/>
                <a:buNone/>
                <a:defRPr/>
              </a:pPr>
              <a:t>44</a:t>
            </a:fld>
            <a:endParaRPr lang="en-US" sz="1200" b="0" smtClean="0">
              <a:latin typeface="Times New Roman" charset="0"/>
            </a:endParaRPr>
          </a:p>
        </p:txBody>
      </p:sp>
      <p:sp>
        <p:nvSpPr>
          <p:cNvPr id="12390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3907" name="Text Box 3"/>
          <p:cNvSpPr txBox="1">
            <a:spLocks noGrp="1" noChangeArrowheads="1"/>
          </p:cNvSpPr>
          <p:nvPr>
            <p:ph type="body" idx="1"/>
          </p:nvPr>
        </p:nvSpPr>
        <p:spPr>
          <a:xfrm>
            <a:off x="914400" y="4343400"/>
            <a:ext cx="5029200" cy="57467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We are told plainly enough…God is promising Abraham and his descendants A LAND OF THEIR OWN…A GREAT NATION OF INDIVIDUALS…AND, THROUGH HIM, AN EVENTUAL BLESSING TO ALL FAMILIES OF THE EARTH!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E3205335-B022-414C-835B-A378787D9A98}" type="slidenum">
              <a:rPr lang="en-US"/>
              <a:pPr>
                <a:defRPr/>
              </a:pPr>
              <a:t>45</a:t>
            </a:fld>
            <a:endParaRPr lang="en-US"/>
          </a:p>
        </p:txBody>
      </p:sp>
      <p:sp>
        <p:nvSpPr>
          <p:cNvPr id="12492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48D4DC9-C943-5E4E-8398-A98CECA9CB5D}" type="slidenum">
              <a:rPr lang="en-US" sz="1200" b="0" smtClean="0">
                <a:latin typeface="Times New Roman" charset="0"/>
              </a:rPr>
              <a:pPr algn="r">
                <a:buClrTx/>
                <a:buFontTx/>
                <a:buNone/>
                <a:defRPr/>
              </a:pPr>
              <a:t>45</a:t>
            </a:fld>
            <a:endParaRPr lang="en-US" sz="1200" b="0" smtClean="0">
              <a:latin typeface="Times New Roman" charset="0"/>
            </a:endParaRPr>
          </a:p>
        </p:txBody>
      </p:sp>
      <p:sp>
        <p:nvSpPr>
          <p:cNvPr id="12493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493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Are these words as valid today as they were in Abraham</a:t>
            </a:r>
            <a:r>
              <a:rPr lang="fr-FR" b="1" smtClean="0"/>
              <a:t>'</a:t>
            </a:r>
            <a:r>
              <a:rPr lang="en-US" b="1" smtClean="0"/>
              <a:t>s time</a:t>
            </a:r>
          </a:p>
          <a:p>
            <a:pPr>
              <a:spcBef>
                <a:spcPts val="450"/>
              </a:spcBef>
              <a:buClrTx/>
              <a:buFontTx/>
              <a:buNone/>
              <a:defRPr/>
            </a:pPr>
            <a:r>
              <a:rPr lang="en-US" b="1" smtClean="0"/>
              <a:t>…some 4,000 years ago when first revealed to the patriarch?</a:t>
            </a:r>
          </a:p>
          <a:p>
            <a:pPr>
              <a:spcBef>
                <a:spcPts val="450"/>
              </a:spcBef>
              <a:buClrTx/>
              <a:buFontTx/>
              <a:buNone/>
              <a:defRPr/>
            </a:pPr>
            <a:r>
              <a:rPr lang="en-US" b="1" smtClean="0"/>
              <a:t>Of course, that</a:t>
            </a:r>
            <a:r>
              <a:rPr lang="fr-FR" b="1" smtClean="0"/>
              <a:t>'</a:t>
            </a:r>
            <a:r>
              <a:rPr lang="en-US" b="1" smtClean="0"/>
              <a:t>s for you to answer…from your heart and from your intellect!  Our response to that question has deep implications for our faith in the infallibility of God</a:t>
            </a:r>
            <a:r>
              <a:rPr lang="fr-FR" b="1" smtClean="0"/>
              <a:t>'</a:t>
            </a:r>
            <a:r>
              <a:rPr lang="en-US" b="1" smtClean="0"/>
              <a:t>s Word…because…</a:t>
            </a:r>
          </a:p>
          <a:p>
            <a:pPr>
              <a:spcBef>
                <a:spcPts val="450"/>
              </a:spcBef>
              <a:buClrTx/>
              <a:buFontTx/>
              <a:buNone/>
              <a:defRPr/>
            </a:pPr>
            <a:r>
              <a:rPr lang="en-US" b="1" smtClean="0"/>
              <a:t>////	Otherwise…IF NOT…what other parts of the biblical record would you put aside as no longer valid…or adjust to your more comfortable preferences?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86929570-5439-624A-94AF-32188209EBAC}" type="slidenum">
              <a:rPr lang="en-US"/>
              <a:pPr>
                <a:defRPr/>
              </a:pPr>
              <a:t>46</a:t>
            </a:fld>
            <a:endParaRPr lang="en-US"/>
          </a:p>
        </p:txBody>
      </p:sp>
      <p:sp>
        <p:nvSpPr>
          <p:cNvPr id="12595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DFE086C-D03C-414E-9BBE-E3770F2F2BDF}" type="slidenum">
              <a:rPr lang="en-US" sz="1200" b="0" smtClean="0">
                <a:latin typeface="Times New Roman" charset="0"/>
              </a:rPr>
              <a:pPr algn="r">
                <a:buClrTx/>
                <a:buFontTx/>
                <a:buNone/>
                <a:defRPr/>
              </a:pPr>
              <a:t>46</a:t>
            </a:fld>
            <a:endParaRPr lang="en-US" sz="1200" b="0" smtClean="0">
              <a:latin typeface="Times New Roman" charset="0"/>
            </a:endParaRPr>
          </a:p>
        </p:txBody>
      </p:sp>
      <p:sp>
        <p:nvSpPr>
          <p:cNvPr id="12595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595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 second question then follows: is there anything else at work here? Indeed…</a:t>
            </a:r>
          </a:p>
          <a:p>
            <a:pPr>
              <a:spcBef>
                <a:spcPts val="450"/>
              </a:spcBef>
              <a:buClrTx/>
              <a:buFontTx/>
              <a:buNone/>
              <a:defRPr/>
            </a:pPr>
            <a:r>
              <a:rPr lang="en-US" b="1" smtClean="0"/>
              <a:t>////	Emphatically YES!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D547102B-5CB6-804C-A2B7-5CADA80956A3}" type="slidenum">
              <a:rPr lang="en-US"/>
              <a:pPr>
                <a:defRPr/>
              </a:pPr>
              <a:t>47</a:t>
            </a:fld>
            <a:endParaRPr lang="en-US"/>
          </a:p>
        </p:txBody>
      </p:sp>
      <p:sp>
        <p:nvSpPr>
          <p:cNvPr id="12697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205E1E11-6628-D14B-8B2F-DBE6F492F090}" type="slidenum">
              <a:rPr lang="en-US" sz="1200" b="0" smtClean="0">
                <a:latin typeface="Times New Roman" charset="0"/>
              </a:rPr>
              <a:pPr algn="r">
                <a:buClrTx/>
                <a:buFontTx/>
                <a:buNone/>
                <a:defRPr/>
              </a:pPr>
              <a:t>47</a:t>
            </a:fld>
            <a:endParaRPr lang="en-US" sz="1200" b="0" smtClean="0">
              <a:latin typeface="Times New Roman" charset="0"/>
            </a:endParaRPr>
          </a:p>
        </p:txBody>
      </p:sp>
      <p:sp>
        <p:nvSpPr>
          <p:cNvPr id="12697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697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scholars, the linguists and the teachers tell us that these words are ETERNAL in their application...an example is Genesis 13:15.  Are these words in effect even as you read them here?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B2CEF5E0-487F-1144-8A65-E8BD8B2D91E2}" type="slidenum">
              <a:rPr lang="en-US"/>
              <a:pPr>
                <a:defRPr/>
              </a:pPr>
              <a:t>48</a:t>
            </a:fld>
            <a:endParaRPr lang="en-US"/>
          </a:p>
        </p:txBody>
      </p:sp>
      <p:sp>
        <p:nvSpPr>
          <p:cNvPr id="12800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2D7F810-55CA-BD44-9D22-22CD067ABEC1}" type="slidenum">
              <a:rPr lang="en-US" sz="1200" b="0" smtClean="0">
                <a:latin typeface="Times New Roman" charset="0"/>
              </a:rPr>
              <a:pPr algn="r">
                <a:buClrTx/>
                <a:buFontTx/>
                <a:buNone/>
                <a:defRPr/>
              </a:pPr>
              <a:t>48</a:t>
            </a:fld>
            <a:endParaRPr lang="en-US" sz="1200" b="0" smtClean="0">
              <a:latin typeface="Times New Roman" charset="0"/>
            </a:endParaRPr>
          </a:p>
        </p:txBody>
      </p:sp>
      <p:sp>
        <p:nvSpPr>
          <p:cNvPr id="12800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800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God said..."All the land that you see I will give to you and your offspring FOREVER." </a:t>
            </a:r>
          </a:p>
          <a:p>
            <a:pPr>
              <a:spcBef>
                <a:spcPts val="450"/>
              </a:spcBef>
              <a:buClrTx/>
              <a:buFontTx/>
              <a:buNone/>
              <a:defRPr/>
            </a:pPr>
            <a:r>
              <a:rPr lang="en-US" b="1" smtClean="0"/>
              <a:t>…Not a year...or a thousand years...but FOREVER…an unmistakable meaning in the Hebrew original.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2C3EE401-B1F4-B040-8021-013DB4B63701}" type="slidenum">
              <a:rPr lang="en-US"/>
              <a:pPr>
                <a:defRPr/>
              </a:pPr>
              <a:t>49</a:t>
            </a:fld>
            <a:endParaRPr lang="en-US"/>
          </a:p>
        </p:txBody>
      </p:sp>
      <p:sp>
        <p:nvSpPr>
          <p:cNvPr id="12902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C9B2961-D0F5-9D43-A2FB-FB7A663D055E}" type="slidenum">
              <a:rPr lang="en-US" sz="1200" b="0" smtClean="0">
                <a:latin typeface="Times New Roman" charset="0"/>
              </a:rPr>
              <a:pPr algn="r">
                <a:buClrTx/>
                <a:buFontTx/>
                <a:buNone/>
                <a:defRPr/>
              </a:pPr>
              <a:t>49</a:t>
            </a:fld>
            <a:endParaRPr lang="en-US" sz="1200" b="0" smtClean="0">
              <a:latin typeface="Times New Roman" charset="0"/>
            </a:endParaRPr>
          </a:p>
        </p:txBody>
      </p:sp>
      <p:sp>
        <p:nvSpPr>
          <p:cNvPr id="12902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902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Following ETERNAL…then…the covenant promises are LITERAL.  They mean exactly what they say.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80069B30-D3FA-844A-87CF-0061454E0350}" type="slidenum">
              <a:rPr lang="en-US"/>
              <a:pPr>
                <a:defRPr/>
              </a:pPr>
              <a:t>5</a:t>
            </a:fld>
            <a:endParaRPr lang="en-US"/>
          </a:p>
        </p:txBody>
      </p:sp>
      <p:sp>
        <p:nvSpPr>
          <p:cNvPr id="8396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2E7D33A-C67A-9B48-A157-7595EDA80985}" type="slidenum">
              <a:rPr lang="en-US" sz="1200" b="0" smtClean="0">
                <a:latin typeface="Times New Roman" charset="0"/>
              </a:rPr>
              <a:pPr algn="r">
                <a:buClrTx/>
                <a:buFontTx/>
                <a:buNone/>
                <a:defRPr/>
              </a:pPr>
              <a:t>5</a:t>
            </a:fld>
            <a:endParaRPr lang="en-US" sz="1200" b="0" smtClean="0">
              <a:latin typeface="Times New Roman" charset="0"/>
            </a:endParaRPr>
          </a:p>
        </p:txBody>
      </p:sp>
      <p:sp>
        <p:nvSpPr>
          <p:cNvPr id="8397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 answer is, yes. The ideas ARE there.  And we call them, our BIBLICAL BEDROCK...because in that deepest stratum of biblical meaning, revelation and understanding...</a:t>
            </a:r>
          </a:p>
          <a:p>
            <a:pPr>
              <a:spcBef>
                <a:spcPts val="450"/>
              </a:spcBef>
              <a:buClrTx/>
              <a:buFontTx/>
              <a:buNone/>
              <a:defRPr/>
            </a:pPr>
            <a:r>
              <a:rPr lang="en-US" b="1" smtClean="0"/>
              <a:t>////	….that</a:t>
            </a:r>
            <a:r>
              <a:rPr lang="fr-FR" b="1" smtClean="0"/>
              <a:t>'</a:t>
            </a:r>
            <a:r>
              <a:rPr lang="en-US" b="1" smtClean="0"/>
              <a:t>s where it all begins.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ECBF7508-47AB-2C40-993E-E7482ED047E7}" type="slidenum">
              <a:rPr lang="en-US"/>
              <a:pPr>
                <a:defRPr/>
              </a:pPr>
              <a:t>50</a:t>
            </a:fld>
            <a:endParaRPr lang="en-US"/>
          </a:p>
        </p:txBody>
      </p:sp>
      <p:sp>
        <p:nvSpPr>
          <p:cNvPr id="13004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8F5D18B7-8C3F-5E47-A809-BD770ACD6FCF}" type="slidenum">
              <a:rPr lang="en-US" sz="1200" b="0" smtClean="0">
                <a:latin typeface="Times New Roman" charset="0"/>
              </a:rPr>
              <a:pPr algn="r">
                <a:buClrTx/>
                <a:buFontTx/>
                <a:buNone/>
                <a:defRPr/>
              </a:pPr>
              <a:t>50</a:t>
            </a:fld>
            <a:endParaRPr lang="en-US" sz="1200" b="0" smtClean="0">
              <a:latin typeface="Times New Roman" charset="0"/>
            </a:endParaRPr>
          </a:p>
        </p:txBody>
      </p:sp>
      <p:sp>
        <p:nvSpPr>
          <p:cNvPr id="13005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005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Look at the larger context of that FOREVER verse…Genesis 13: 14-17.  </a:t>
            </a:r>
          </a:p>
          <a:p>
            <a:pPr>
              <a:spcBef>
                <a:spcPts val="450"/>
              </a:spcBef>
              <a:buClrTx/>
              <a:buFontTx/>
              <a:buNone/>
              <a:defRPr/>
            </a:pPr>
            <a:r>
              <a:rPr lang="en-US" b="1" smtClean="0"/>
              <a:t>"The LORD said to Abram after Lot has parted from him, "lift up your eyes from where you are and look </a:t>
            </a:r>
            <a:r>
              <a:rPr lang="en-US" b="1" u="sng" smtClean="0"/>
              <a:t>north and south, east and west.”</a:t>
            </a:r>
            <a:r>
              <a:rPr lang="en-US" b="1" smtClean="0"/>
              <a:t>       </a:t>
            </a:r>
          </a:p>
          <a:p>
            <a:pPr>
              <a:spcBef>
                <a:spcPts val="450"/>
              </a:spcBef>
              <a:buClrTx/>
              <a:buFontTx/>
              <a:buNone/>
              <a:defRPr/>
            </a:pPr>
            <a:endParaRPr lang="en-US" b="1"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4C533E91-B285-2740-AD65-12132852FB57}" type="slidenum">
              <a:rPr lang="en-US"/>
              <a:pPr>
                <a:defRPr/>
              </a:pPr>
              <a:t>51</a:t>
            </a:fld>
            <a:endParaRPr lang="en-US"/>
          </a:p>
        </p:txBody>
      </p:sp>
      <p:sp>
        <p:nvSpPr>
          <p:cNvPr id="13107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A5F522C-876B-6843-B4D3-EF2A60FF7917}" type="slidenum">
              <a:rPr lang="en-US" sz="1200" b="0" smtClean="0">
                <a:latin typeface="Times New Roman" charset="0"/>
              </a:rPr>
              <a:pPr algn="r">
                <a:buClrTx/>
                <a:buFontTx/>
                <a:buNone/>
                <a:defRPr/>
              </a:pPr>
              <a:t>51</a:t>
            </a:fld>
            <a:endParaRPr lang="en-US" sz="1200" b="0" smtClean="0">
              <a:latin typeface="Times New Roman" charset="0"/>
            </a:endParaRPr>
          </a:p>
        </p:txBody>
      </p:sp>
      <p:sp>
        <p:nvSpPr>
          <p:cNvPr id="13107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107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All the land that you see I will give to you and your offspring </a:t>
            </a:r>
            <a:r>
              <a:rPr lang="en-US" b="1" u="sng" smtClean="0"/>
              <a:t>forever.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50293DA0-ED82-204A-B2E1-DC0716717DFD}" type="slidenum">
              <a:rPr lang="en-US"/>
              <a:pPr>
                <a:defRPr/>
              </a:pPr>
              <a:t>52</a:t>
            </a:fld>
            <a:endParaRPr lang="en-US"/>
          </a:p>
        </p:txBody>
      </p:sp>
      <p:sp>
        <p:nvSpPr>
          <p:cNvPr id="13209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BEF95975-1A53-DE48-9CB1-081A4282A3C7}" type="slidenum">
              <a:rPr lang="en-US" sz="1200" b="0" smtClean="0">
                <a:latin typeface="Times New Roman" charset="0"/>
              </a:rPr>
              <a:pPr algn="r">
                <a:buClrTx/>
                <a:buFontTx/>
                <a:buNone/>
                <a:defRPr/>
              </a:pPr>
              <a:t>52</a:t>
            </a:fld>
            <a:endParaRPr lang="en-US" sz="1200" b="0" smtClean="0">
              <a:latin typeface="Times New Roman" charset="0"/>
            </a:endParaRPr>
          </a:p>
        </p:txBody>
      </p:sp>
      <p:sp>
        <p:nvSpPr>
          <p:cNvPr id="13209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209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smtClean="0"/>
              <a:t> </a:t>
            </a:r>
            <a:r>
              <a:rPr lang="en-US" b="1" smtClean="0"/>
              <a:t>I will make your offspring like the dust of the earth, so that if anyone could count the dust, then your offspring could be counted.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6C554008-5734-C44E-9B51-E6B9BB2280ED}" type="slidenum">
              <a:rPr lang="en-US"/>
              <a:pPr>
                <a:defRPr/>
              </a:pPr>
              <a:t>53</a:t>
            </a:fld>
            <a:endParaRPr lang="en-US"/>
          </a:p>
        </p:txBody>
      </p:sp>
      <p:sp>
        <p:nvSpPr>
          <p:cNvPr id="13312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F185195-3EE8-CC42-BF91-28DE67408478}" type="slidenum">
              <a:rPr lang="en-US" sz="1200" b="0" smtClean="0">
                <a:latin typeface="Times New Roman" charset="0"/>
              </a:rPr>
              <a:pPr algn="r">
                <a:buClrTx/>
                <a:buFontTx/>
                <a:buNone/>
                <a:defRPr/>
              </a:pPr>
              <a:t>53</a:t>
            </a:fld>
            <a:endParaRPr lang="en-US" sz="1200" b="0" smtClean="0">
              <a:latin typeface="Times New Roman" charset="0"/>
            </a:endParaRPr>
          </a:p>
        </p:txBody>
      </p:sp>
      <p:sp>
        <p:nvSpPr>
          <p:cNvPr id="13312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2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Go, walk through the length and breadth of the land, for</a:t>
            </a:r>
          </a:p>
          <a:p>
            <a:pPr>
              <a:spcBef>
                <a:spcPts val="450"/>
              </a:spcBef>
              <a:buClrTx/>
              <a:buFontTx/>
              <a:buNone/>
              <a:defRPr/>
            </a:pPr>
            <a:r>
              <a:rPr lang="en-US" b="1" u="sng" smtClean="0"/>
              <a:t>I AM GIVING IT TO YOU.</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664990AE-8AB3-104A-BBDA-53FEA7FBEE72}" type="slidenum">
              <a:rPr lang="en-US"/>
              <a:pPr>
                <a:defRPr/>
              </a:pPr>
              <a:t>54</a:t>
            </a:fld>
            <a:endParaRPr lang="en-US"/>
          </a:p>
        </p:txBody>
      </p:sp>
      <p:sp>
        <p:nvSpPr>
          <p:cNvPr id="13414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B4DC39C6-AA17-E44F-93C0-07BAB3B3C3B2}" type="slidenum">
              <a:rPr lang="en-US" sz="1200" b="0" smtClean="0">
                <a:latin typeface="Times New Roman" charset="0"/>
              </a:rPr>
              <a:pPr algn="r">
                <a:buClrTx/>
                <a:buFontTx/>
                <a:buNone/>
                <a:defRPr/>
              </a:pPr>
              <a:t>54</a:t>
            </a:fld>
            <a:endParaRPr lang="en-US" sz="1200" b="0" smtClean="0">
              <a:latin typeface="Times New Roman" charset="0"/>
            </a:endParaRPr>
          </a:p>
        </p:txBody>
      </p:sp>
      <p:sp>
        <p:nvSpPr>
          <p:cNvPr id="13414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414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Underlying every word of this additional information on the contract is the fact that God is giving the land – making the promises -- to Abraham and his descendants with no strings attached.  In other words...it is an UNCONDITIONAL COVENANT arrangement.  What does that imply… UNCONDITIONAL?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4836F88-AC7E-CA43-AE0C-1A9E2DF8CD70}" type="slidenum">
              <a:rPr lang="en-US"/>
              <a:pPr>
                <a:defRPr/>
              </a:pPr>
              <a:t>55</a:t>
            </a:fld>
            <a:endParaRPr lang="en-US"/>
          </a:p>
        </p:txBody>
      </p:sp>
      <p:sp>
        <p:nvSpPr>
          <p:cNvPr id="13516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3597A638-D508-8F49-9989-2AE7C4CC9244}" type="slidenum">
              <a:rPr lang="en-US" sz="1200" b="0" smtClean="0">
                <a:latin typeface="Times New Roman" charset="0"/>
              </a:rPr>
              <a:pPr algn="r">
                <a:buClrTx/>
                <a:buFontTx/>
                <a:buNone/>
                <a:defRPr/>
              </a:pPr>
              <a:t>55</a:t>
            </a:fld>
            <a:endParaRPr lang="en-US" sz="1200" b="0" smtClean="0">
              <a:latin typeface="Times New Roman" charset="0"/>
            </a:endParaRPr>
          </a:p>
        </p:txBody>
      </p:sp>
      <p:sp>
        <p:nvSpPr>
          <p:cNvPr id="13517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517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Think of these two crucial formulas:</a:t>
            </a:r>
          </a:p>
          <a:p>
            <a:pPr>
              <a:spcBef>
                <a:spcPts val="450"/>
              </a:spcBef>
              <a:buClrTx/>
              <a:buFontTx/>
              <a:buNone/>
              <a:defRPr/>
            </a:pPr>
            <a:r>
              <a:rPr lang="en-US" b="1" smtClean="0"/>
              <a:t>////	A CONDITIONAL agreement would be...</a:t>
            </a:r>
          </a:p>
          <a:p>
            <a:pPr>
              <a:spcBef>
                <a:spcPts val="450"/>
              </a:spcBef>
              <a:buClrTx/>
              <a:buFontTx/>
              <a:buNone/>
              <a:defRPr/>
            </a:pPr>
            <a:r>
              <a:rPr lang="en-US" b="1" smtClean="0"/>
              <a:t>////	"I will do THIS...if you will do THAT."</a:t>
            </a:r>
          </a:p>
          <a:p>
            <a:pPr>
              <a:spcBef>
                <a:spcPts val="450"/>
              </a:spcBef>
              <a:buClrTx/>
              <a:buFontTx/>
              <a:buNone/>
              <a:defRPr/>
            </a:pPr>
            <a:r>
              <a:rPr lang="en-US" b="1" smtClean="0"/>
              <a:t>It</a:t>
            </a:r>
            <a:r>
              <a:rPr lang="fr-FR" b="1" smtClean="0"/>
              <a:t>'</a:t>
            </a:r>
            <a:r>
              <a:rPr lang="en-US" b="1" smtClean="0"/>
              <a:t>s an agreement requiring mutual action on both sides of a bargain or agreement.</a:t>
            </a:r>
          </a:p>
          <a:p>
            <a:pPr>
              <a:spcBef>
                <a:spcPts val="450"/>
              </a:spcBef>
              <a:buClrTx/>
              <a:buFontTx/>
              <a:buNone/>
              <a:defRPr/>
            </a:pPr>
            <a:r>
              <a:rPr lang="en-US" b="1" smtClean="0"/>
              <a:t>////	However, for an UNCONDITIONAL agreement to be arranged,</a:t>
            </a:r>
          </a:p>
          <a:p>
            <a:pPr>
              <a:spcBef>
                <a:spcPts val="450"/>
              </a:spcBef>
              <a:buClrTx/>
              <a:buFontTx/>
              <a:buNone/>
              <a:defRPr/>
            </a:pPr>
            <a:r>
              <a:rPr lang="en-US" b="1" smtClean="0"/>
              <a:t>the formula must be…</a:t>
            </a:r>
          </a:p>
          <a:p>
            <a:pPr>
              <a:spcBef>
                <a:spcPts val="450"/>
              </a:spcBef>
              <a:buClrTx/>
              <a:buFontTx/>
              <a:buNone/>
              <a:defRPr/>
            </a:pPr>
            <a:r>
              <a:rPr lang="en-US" b="1" smtClean="0"/>
              <a:t>////	"I will do this or that NO MATTER WHAT YOU MIGHT DO in the meantime."</a:t>
            </a:r>
          </a:p>
          <a:p>
            <a:pPr>
              <a:spcBef>
                <a:spcPts val="450"/>
              </a:spcBef>
              <a:buClrTx/>
              <a:buFontTx/>
              <a:buNone/>
              <a:defRPr/>
            </a:pPr>
            <a:r>
              <a:rPr lang="en-US" b="1" smtClean="0"/>
              <a:t>It</a:t>
            </a:r>
            <a:r>
              <a:rPr lang="fr-FR" b="1" smtClean="0"/>
              <a:t>'</a:t>
            </a:r>
            <a:r>
              <a:rPr lang="en-US" b="1" smtClean="0"/>
              <a:t>s an agreement between two parties with one side of the agreement carrying out its end of the deal with absolutely nothing required – no action whatever -- on the part of the other.  </a:t>
            </a:r>
          </a:p>
          <a:p>
            <a:pPr>
              <a:spcBef>
                <a:spcPts val="450"/>
              </a:spcBef>
              <a:buClrTx/>
              <a:buFontTx/>
              <a:buNone/>
              <a:defRPr/>
            </a:pPr>
            <a:r>
              <a:rPr lang="en-US" b="1" smtClean="0"/>
              <a:t>////	THAT was and is the very heart and soul of the Abrahamic Covenant, Contract, Testament, or...in this case, God</a:t>
            </a:r>
            <a:r>
              <a:rPr lang="fr-FR" b="1" smtClean="0"/>
              <a:t>'</a:t>
            </a:r>
            <a:r>
              <a:rPr lang="en-US" b="1" smtClean="0"/>
              <a:t>s Will.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1D97B70-7476-BE42-9A74-ABDBB162BF89}" type="slidenum">
              <a:rPr lang="en-US"/>
              <a:pPr>
                <a:defRPr/>
              </a:pPr>
              <a:t>56</a:t>
            </a:fld>
            <a:endParaRPr lang="en-US"/>
          </a:p>
        </p:txBody>
      </p:sp>
      <p:sp>
        <p:nvSpPr>
          <p:cNvPr id="13619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AF6ECBF-CB42-644F-9E58-0EEF006EC0EB}" type="slidenum">
              <a:rPr lang="en-US" sz="1200" b="0" smtClean="0">
                <a:latin typeface="Times New Roman" charset="0"/>
              </a:rPr>
              <a:pPr algn="r">
                <a:buClrTx/>
                <a:buFontTx/>
                <a:buNone/>
                <a:defRPr/>
              </a:pPr>
              <a:t>56</a:t>
            </a:fld>
            <a:endParaRPr lang="en-US" sz="1200" b="0" smtClean="0">
              <a:latin typeface="Times New Roman" charset="0"/>
            </a:endParaRPr>
          </a:p>
        </p:txBody>
      </p:sp>
      <p:sp>
        <p:nvSpPr>
          <p:cNvPr id="13619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619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Now…for an event closer look…we</a:t>
            </a:r>
            <a:r>
              <a:rPr lang="fr-FR" b="1" smtClean="0"/>
              <a:t>'</a:t>
            </a:r>
            <a:r>
              <a:rPr lang="en-US" b="1" smtClean="0"/>
              <a:t>ll read Genesis 15: 9-18:</a:t>
            </a:r>
          </a:p>
          <a:p>
            <a:pPr>
              <a:spcBef>
                <a:spcPts val="450"/>
              </a:spcBef>
              <a:buClrTx/>
              <a:buFontTx/>
              <a:buNone/>
              <a:defRPr/>
            </a:pPr>
            <a:r>
              <a:rPr lang="en-US" b="1" smtClean="0"/>
              <a:t>////	It</a:t>
            </a:r>
            <a:r>
              <a:rPr lang="fr-FR" b="1" smtClean="0"/>
              <a:t>'</a:t>
            </a:r>
            <a:r>
              <a:rPr lang="en-US" b="1" smtClean="0"/>
              <a:t>s the scene of that blood covenant agreement between God and Abraham.  Here are two verses at the climax of the scene of signing the blood covenant –- a recognized legal contract in the culture of that day:</a:t>
            </a:r>
          </a:p>
          <a:p>
            <a:pPr>
              <a:spcBef>
                <a:spcPts val="450"/>
              </a:spcBef>
              <a:buClrTx/>
              <a:buFontTx/>
              <a:buNone/>
              <a:defRPr/>
            </a:pPr>
            <a:r>
              <a:rPr lang="en-US" b="1" smtClean="0"/>
              <a:t>////	“When the sun had set and darkness had fallen, a smoking firepot with a blazing torch appeared and passed between the pieces.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36422AA8-4F22-FB46-AD6A-AFC4B2791F47}" type="slidenum">
              <a:rPr lang="en-US"/>
              <a:pPr>
                <a:defRPr/>
              </a:pPr>
              <a:t>57</a:t>
            </a:fld>
            <a:endParaRPr lang="en-US"/>
          </a:p>
        </p:txBody>
      </p:sp>
      <p:sp>
        <p:nvSpPr>
          <p:cNvPr id="13721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5FAA8A01-F18F-B345-9B1F-7A2F40640F19}" type="slidenum">
              <a:rPr lang="en-US" sz="1200" b="0" smtClean="0">
                <a:latin typeface="Times New Roman" charset="0"/>
              </a:rPr>
              <a:pPr algn="r">
                <a:buClrTx/>
                <a:buFontTx/>
                <a:buNone/>
                <a:defRPr/>
              </a:pPr>
              <a:t>57</a:t>
            </a:fld>
            <a:endParaRPr lang="en-US" sz="1200" b="0" smtClean="0">
              <a:latin typeface="Times New Roman" charset="0"/>
            </a:endParaRPr>
          </a:p>
        </p:txBody>
      </p:sp>
      <p:sp>
        <p:nvSpPr>
          <p:cNvPr id="13721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721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“On that day the Lord made a covenant with Abram and said, "To your descendants I give this land, from the river of Egypt to the great river, the Euphrates."</a:t>
            </a:r>
          </a:p>
          <a:p>
            <a:pPr>
              <a:spcBef>
                <a:spcPts val="450"/>
              </a:spcBef>
              <a:buClrTx/>
              <a:buFontTx/>
              <a:buNone/>
              <a:defRPr/>
            </a:pPr>
            <a:endParaRPr lang="en-US" b="1"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C493C80F-6E23-2347-8A93-53EF1DDCF885}" type="slidenum">
              <a:rPr lang="en-US"/>
              <a:pPr>
                <a:defRPr/>
              </a:pPr>
              <a:t>58</a:t>
            </a:fld>
            <a:endParaRPr lang="en-US"/>
          </a:p>
        </p:txBody>
      </p:sp>
      <p:sp>
        <p:nvSpPr>
          <p:cNvPr id="13824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3BE2D395-3A1F-294F-998D-FDAD088D9231}" type="slidenum">
              <a:rPr lang="en-US" sz="1200" b="0" smtClean="0">
                <a:latin typeface="Times New Roman" charset="0"/>
              </a:rPr>
              <a:pPr algn="r">
                <a:buClrTx/>
                <a:buFontTx/>
                <a:buNone/>
                <a:defRPr/>
              </a:pPr>
              <a:t>58</a:t>
            </a:fld>
            <a:endParaRPr lang="en-US" sz="1200" b="0" smtClean="0">
              <a:latin typeface="Times New Roman" charset="0"/>
            </a:endParaRPr>
          </a:p>
        </p:txBody>
      </p:sp>
      <p:sp>
        <p:nvSpPr>
          <p:cNvPr id="13824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t>We defined it earlier…THE ABRAHAMIC COVENANT then was a unilateral blood-covenant-based contractual promise between God and himself toward his friend, Abraham.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t>////	Over in the New Testament this is made clear…Hebrews 6: 13 tells us….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t>////	“When God made his promise to Abraham, since there was no one greater for him to swear by, he swore by himself…”</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05243106-8D13-244F-B4CE-7449803FDD42}" type="slidenum">
              <a:rPr lang="en-US"/>
              <a:pPr>
                <a:defRPr/>
              </a:pPr>
              <a:t>59</a:t>
            </a:fld>
            <a:endParaRPr lang="en-US"/>
          </a:p>
        </p:txBody>
      </p:sp>
      <p:sp>
        <p:nvSpPr>
          <p:cNvPr id="13926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464174D-4874-2044-BBA7-7798DDFF226B}" type="slidenum">
              <a:rPr lang="en-US" sz="1200" b="0" smtClean="0">
                <a:latin typeface="Times New Roman" charset="0"/>
              </a:rPr>
              <a:pPr algn="r">
                <a:buClrTx/>
                <a:buFontTx/>
                <a:buNone/>
                <a:defRPr/>
              </a:pPr>
              <a:t>59</a:t>
            </a:fld>
            <a:endParaRPr lang="en-US" sz="1200" b="0" smtClean="0">
              <a:latin typeface="Times New Roman" charset="0"/>
            </a:endParaRPr>
          </a:p>
        </p:txBody>
      </p:sp>
      <p:sp>
        <p:nvSpPr>
          <p:cNvPr id="13926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926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So then...regarding these arrangements that God made with Abraham...</a:t>
            </a:r>
          </a:p>
          <a:p>
            <a:pPr>
              <a:spcBef>
                <a:spcPts val="450"/>
              </a:spcBef>
              <a:buClrTx/>
              <a:buFontTx/>
              <a:buNone/>
              <a:defRPr/>
            </a:pPr>
            <a:r>
              <a:rPr lang="en-US" b="1" smtClean="0"/>
              <a:t>////	The promises are </a:t>
            </a:r>
          </a:p>
          <a:p>
            <a:pPr>
              <a:spcBef>
                <a:spcPts val="450"/>
              </a:spcBef>
              <a:buClrTx/>
              <a:buFontTx/>
              <a:buNone/>
              <a:defRPr/>
            </a:pPr>
            <a:r>
              <a:rPr lang="en-US" b="1" smtClean="0"/>
              <a:t>////	ETERNAL in their duration...</a:t>
            </a:r>
          </a:p>
          <a:p>
            <a:pPr>
              <a:spcBef>
                <a:spcPts val="450"/>
              </a:spcBef>
              <a:buClrTx/>
              <a:buFontTx/>
              <a:buNone/>
              <a:defRPr/>
            </a:pPr>
            <a:r>
              <a:rPr lang="en-US" b="1" smtClean="0"/>
              <a:t>////	LITERAL in the meaning...</a:t>
            </a:r>
          </a:p>
          <a:p>
            <a:pPr>
              <a:spcBef>
                <a:spcPts val="450"/>
              </a:spcBef>
              <a:buClrTx/>
              <a:buFontTx/>
              <a:buNone/>
              <a:defRPr/>
            </a:pPr>
            <a:r>
              <a:rPr lang="en-US" b="1" smtClean="0"/>
              <a:t>////	and UNCONDITIONAL in their fulfillment.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990A9E5A-AE80-ED47-AC4F-FF865E6F9F0A}" type="slidenum">
              <a:rPr lang="en-US"/>
              <a:pPr>
                <a:defRPr/>
              </a:pPr>
              <a:t>6</a:t>
            </a:fld>
            <a:endParaRPr lang="en-US"/>
          </a:p>
        </p:txBody>
      </p:sp>
      <p:sp>
        <p:nvSpPr>
          <p:cNvPr id="8499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2673A1F4-8EBD-0540-9E53-FFAF4595A372}" type="slidenum">
              <a:rPr lang="en-US" sz="1200" b="0" smtClean="0">
                <a:latin typeface="Times New Roman" charset="0"/>
              </a:rPr>
              <a:pPr algn="r">
                <a:buClrTx/>
                <a:buFontTx/>
                <a:buNone/>
                <a:defRPr/>
              </a:pPr>
              <a:t>6</a:t>
            </a:fld>
            <a:endParaRPr lang="en-US" sz="1200" b="0" smtClean="0">
              <a:latin typeface="Times New Roman" charset="0"/>
            </a:endParaRPr>
          </a:p>
        </p:txBody>
      </p:sp>
      <p:sp>
        <p:nvSpPr>
          <p:cNvPr id="8499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Remember that imaginary loom we built and threaded in the JESUS FILE?  On Study Help #8 we called it "The Fabric of the Bible</a:t>
            </a:r>
            <a:r>
              <a:rPr lang="fr-FR" b="1" smtClean="0"/>
              <a:t>'</a:t>
            </a:r>
            <a:r>
              <a:rPr lang="en-US" b="1" smtClean="0"/>
              <a:t>s Chronology.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82298EDF-EEE8-B24B-9879-06C3068CB27E}" type="slidenum">
              <a:rPr lang="en-US"/>
              <a:pPr>
                <a:defRPr/>
              </a:pPr>
              <a:t>60</a:t>
            </a:fld>
            <a:endParaRPr lang="en-US"/>
          </a:p>
        </p:txBody>
      </p:sp>
      <p:sp>
        <p:nvSpPr>
          <p:cNvPr id="140289"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79B3606-C735-C445-9121-793CB002FF47}" type="slidenum">
              <a:rPr lang="en-US" sz="1200" b="0" smtClean="0">
                <a:latin typeface="Times New Roman" charset="0"/>
              </a:rPr>
              <a:pPr algn="r">
                <a:buClrTx/>
                <a:buFontTx/>
                <a:buNone/>
                <a:defRPr/>
              </a:pPr>
              <a:t>60</a:t>
            </a:fld>
            <a:endParaRPr lang="en-US" sz="1200" b="0" smtClean="0">
              <a:latin typeface="Times New Roman" charset="0"/>
            </a:endParaRPr>
          </a:p>
        </p:txBody>
      </p:sp>
      <p:sp>
        <p:nvSpPr>
          <p:cNvPr id="140290"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0291"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Finally…a capstone to all that is revealed.  It</a:t>
            </a:r>
            <a:r>
              <a:rPr lang="fr-FR" b="1" smtClean="0"/>
              <a:t>'</a:t>
            </a:r>
            <a:r>
              <a:rPr lang="en-US" b="1" smtClean="0"/>
              <a:t>s there for us in a sentence of startling simplicity…at Genesis 15:6…we mentioned it in the ABRAHAM FILE FOLDER…</a:t>
            </a:r>
          </a:p>
          <a:p>
            <a:pPr>
              <a:spcBef>
                <a:spcPts val="450"/>
              </a:spcBef>
              <a:buClrTx/>
              <a:buFontTx/>
              <a:buNone/>
              <a:defRPr/>
            </a:pPr>
            <a:r>
              <a:rPr lang="en-US" b="1" smtClean="0"/>
              <a:t>////	ABRAM BELIEVED THE LORD AND HE...[GOD]...CREDITED TO HIM AS RIGHTEOUSNESS.</a:t>
            </a:r>
          </a:p>
          <a:p>
            <a:pPr>
              <a:spcBef>
                <a:spcPts val="450"/>
              </a:spcBef>
              <a:buClrTx/>
              <a:buFontTx/>
              <a:buNone/>
              <a:defRPr/>
            </a:pPr>
            <a:r>
              <a:rPr lang="en-US" b="1" smtClean="0"/>
              <a:t>Which gives us the powerful lesson: simple unquestioning belief in God</a:t>
            </a:r>
            <a:r>
              <a:rPr lang="fr-FR" b="1" smtClean="0"/>
              <a:t>'</a:t>
            </a:r>
            <a:r>
              <a:rPr lang="en-US" b="1" smtClean="0"/>
              <a:t>s direction and provision is the proper definition for </a:t>
            </a:r>
          </a:p>
          <a:p>
            <a:pPr>
              <a:spcBef>
                <a:spcPts val="450"/>
              </a:spcBef>
              <a:buClrTx/>
              <a:buFontTx/>
              <a:buNone/>
              <a:defRPr/>
            </a:pPr>
            <a:r>
              <a:rPr lang="en-US" b="1" smtClean="0"/>
              <a:t>////	righteousness in His sight.  And it</a:t>
            </a:r>
            <a:r>
              <a:rPr lang="fr-FR" b="1" smtClean="0"/>
              <a:t>'</a:t>
            </a:r>
            <a:r>
              <a:rPr lang="en-US" b="1" smtClean="0"/>
              <a:t>s presented to us clearly in words that we can easily understand...which makes </a:t>
            </a:r>
          </a:p>
          <a:p>
            <a:pPr>
              <a:spcBef>
                <a:spcPts val="450"/>
              </a:spcBef>
              <a:buClrTx/>
              <a:buFontTx/>
              <a:buNone/>
              <a:defRPr/>
            </a:pPr>
            <a:r>
              <a:rPr lang="en-US" b="1" smtClean="0"/>
              <a:t>////	Genesis 15:6 one of the Old Testament</a:t>
            </a:r>
            <a:r>
              <a:rPr lang="fr-FR" b="1" smtClean="0"/>
              <a:t>'</a:t>
            </a:r>
            <a:r>
              <a:rPr lang="en-US" b="1" smtClean="0"/>
              <a:t>s anchor points of basic evangelical </a:t>
            </a:r>
          </a:p>
          <a:p>
            <a:pPr>
              <a:spcBef>
                <a:spcPts val="450"/>
              </a:spcBef>
              <a:buClrTx/>
              <a:buFontTx/>
              <a:buNone/>
              <a:defRPr/>
            </a:pPr>
            <a:r>
              <a:rPr lang="en-US" b="1" smtClean="0"/>
              <a:t>theology.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DE97283-45EA-F345-8D87-A1552AEA3E18}" type="slidenum">
              <a:rPr lang="en-US"/>
              <a:pPr>
                <a:defRPr/>
              </a:pPr>
              <a:t>61</a:t>
            </a:fld>
            <a:endParaRPr lang="en-US"/>
          </a:p>
        </p:txBody>
      </p:sp>
      <p:sp>
        <p:nvSpPr>
          <p:cNvPr id="141313"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18DF7557-94D6-614F-B06D-1CEB1E8BA2DA}" type="slidenum">
              <a:rPr lang="en-US" sz="1200" b="0" smtClean="0">
                <a:latin typeface="Times New Roman" charset="0"/>
              </a:rPr>
              <a:pPr algn="r">
                <a:buClrTx/>
                <a:buFontTx/>
                <a:buNone/>
                <a:defRPr/>
              </a:pPr>
              <a:t>61</a:t>
            </a:fld>
            <a:endParaRPr lang="en-US" sz="1200" b="0" smtClean="0">
              <a:latin typeface="Times New Roman" charset="0"/>
            </a:endParaRPr>
          </a:p>
        </p:txBody>
      </p:sp>
      <p:sp>
        <p:nvSpPr>
          <p:cNvPr id="141314"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1315"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Now we must journey onto a side road for just a moment.  </a:t>
            </a:r>
          </a:p>
          <a:p>
            <a:pPr>
              <a:spcBef>
                <a:spcPts val="450"/>
              </a:spcBef>
              <a:buClrTx/>
              <a:buFontTx/>
              <a:buNone/>
              <a:defRPr/>
            </a:pPr>
            <a:r>
              <a:rPr lang="en-US" b="1" smtClean="0"/>
              <a:t>////	There is </a:t>
            </a:r>
            <a:r>
              <a:rPr lang="en-US" b="1" i="1" u="sng" smtClean="0"/>
              <a:t>another</a:t>
            </a:r>
            <a:r>
              <a:rPr lang="en-US" b="1" smtClean="0"/>
              <a:t> covenant in the Old Testament that you may have thought about already.  We must consider it briefly.  </a:t>
            </a:r>
          </a:p>
          <a:p>
            <a:pPr>
              <a:spcBef>
                <a:spcPts val="450"/>
              </a:spcBef>
              <a:buClrTx/>
              <a:buFontTx/>
              <a:buNone/>
              <a:defRPr/>
            </a:pPr>
            <a:r>
              <a:rPr lang="en-US" b="1" smtClean="0"/>
              <a:t>////	However, its circumstances and its elements are very different from those in the Abrahamic promises.  .  IT</a:t>
            </a:r>
            <a:r>
              <a:rPr lang="fr-FR" b="1" smtClean="0"/>
              <a:t>'</a:t>
            </a:r>
            <a:r>
              <a:rPr lang="en-US" b="1" smtClean="0"/>
              <a:t>S GOD</a:t>
            </a:r>
            <a:r>
              <a:rPr lang="fr-FR" b="1" smtClean="0"/>
              <a:t>'</a:t>
            </a:r>
            <a:r>
              <a:rPr lang="en-US" b="1" smtClean="0"/>
              <a:t>S SPECIAL ARRANGEMENT WITH MOSES!  This covenant is placed in the book of Exodus in the Old Testament…</a:t>
            </a:r>
          </a:p>
          <a:p>
            <a:pPr>
              <a:spcBef>
                <a:spcPts val="450"/>
              </a:spcBef>
              <a:buClrTx/>
              <a:buFontTx/>
              <a:buNone/>
              <a:defRPr/>
            </a:pPr>
            <a:r>
              <a:rPr lang="en-US" b="1" smtClean="0"/>
              <a:t>////	and is called THE MOSAIC COVENANT.  However…THE MOSAIC is NOT a part of that Abrahamic contract.   What about THIS arrangement?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9A737D59-28CA-394A-BEE1-1BE8CC15703B}" type="slidenum">
              <a:rPr lang="en-US"/>
              <a:pPr>
                <a:defRPr/>
              </a:pPr>
              <a:t>62</a:t>
            </a:fld>
            <a:endParaRPr lang="en-US"/>
          </a:p>
        </p:txBody>
      </p:sp>
      <p:sp>
        <p:nvSpPr>
          <p:cNvPr id="14233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8265F34-0379-9745-B7C5-4EB1EEA6CDF7}" type="slidenum">
              <a:rPr lang="en-US" sz="1200" b="0" smtClean="0">
                <a:latin typeface="Times New Roman" charset="0"/>
              </a:rPr>
              <a:pPr algn="r">
                <a:buClrTx/>
                <a:buFontTx/>
                <a:buNone/>
                <a:defRPr/>
              </a:pPr>
              <a:t>62</a:t>
            </a:fld>
            <a:endParaRPr lang="en-US" sz="1200" b="0" smtClean="0">
              <a:latin typeface="Times New Roman" charset="0"/>
            </a:endParaRPr>
          </a:p>
        </p:txBody>
      </p:sp>
      <p:sp>
        <p:nvSpPr>
          <p:cNvPr id="14233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In our next session we will work through THE MOSAIC COVENANT with Study Help #15.</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AFDE007-956A-E940-9BB2-C2FAEE0529AD}" type="slidenum">
              <a:rPr lang="en-US"/>
              <a:pPr>
                <a:defRPr/>
              </a:pPr>
              <a:t>63</a:t>
            </a:fld>
            <a:endParaRPr lang="en-US"/>
          </a:p>
        </p:txBody>
      </p:sp>
      <p:sp>
        <p:nvSpPr>
          <p:cNvPr id="14336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FAFE0C6E-E8DF-E34B-8073-2B2C8FA17DB5}" type="slidenum">
              <a:rPr lang="en-US" sz="1200" b="0" smtClean="0">
                <a:latin typeface="Times New Roman" charset="0"/>
              </a:rPr>
              <a:pPr algn="r">
                <a:buClrTx/>
                <a:buFontTx/>
                <a:buNone/>
                <a:defRPr/>
              </a:pPr>
              <a:t>63</a:t>
            </a:fld>
            <a:endParaRPr lang="en-US" sz="1200" b="0" smtClean="0">
              <a:latin typeface="Times New Roman" charset="0"/>
            </a:endParaRPr>
          </a:p>
        </p:txBody>
      </p:sp>
      <p:sp>
        <p:nvSpPr>
          <p:cNvPr id="14336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6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F827C20A-C471-C541-B25E-1F60A2093DBB}" type="slidenum">
              <a:rPr lang="en-US"/>
              <a:pPr>
                <a:defRPr/>
              </a:pPr>
              <a:t>7</a:t>
            </a:fld>
            <a:endParaRPr lang="en-US"/>
          </a:p>
        </p:txBody>
      </p:sp>
      <p:sp>
        <p:nvSpPr>
          <p:cNvPr id="86017"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B8C897B2-9B6E-6C44-82D7-417AC8CC6601}" type="slidenum">
              <a:rPr lang="en-US" sz="1200" b="0" smtClean="0">
                <a:latin typeface="Times New Roman" charset="0"/>
              </a:rPr>
              <a:pPr algn="r">
                <a:buClrTx/>
                <a:buFontTx/>
                <a:buNone/>
                <a:defRPr/>
              </a:pPr>
              <a:t>7</a:t>
            </a:fld>
            <a:endParaRPr lang="en-US" sz="1200" b="0" smtClean="0">
              <a:latin typeface="Times New Roman" charset="0"/>
            </a:endParaRPr>
          </a:p>
        </p:txBody>
      </p:sp>
      <p:sp>
        <p:nvSpPr>
          <p:cNvPr id="86018"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9"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We prepared the loom with ten threads representing the C7SJ ideas…</a:t>
            </a:r>
          </a:p>
          <a:p>
            <a:pPr>
              <a:spcBef>
                <a:spcPts val="450"/>
              </a:spcBef>
              <a:buClrTx/>
              <a:buFontTx/>
              <a:buNone/>
              <a:defRPr/>
            </a:pPr>
            <a:r>
              <a:rPr lang="en-US" b="1" smtClean="0"/>
              <a:t>////	…followed by those ten organizing words of THE BIBLE FILE.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06984482-D66F-E740-AC7F-7E9CFD0243F3}" type="slidenum">
              <a:rPr lang="en-US"/>
              <a:pPr>
                <a:defRPr/>
              </a:pPr>
              <a:t>8</a:t>
            </a:fld>
            <a:endParaRPr lang="en-US"/>
          </a:p>
        </p:txBody>
      </p:sp>
      <p:sp>
        <p:nvSpPr>
          <p:cNvPr id="87041"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7EE1036D-1C8C-FB4C-B82A-DE4C4E3F15F0}" type="slidenum">
              <a:rPr lang="en-US" sz="1200" b="0" smtClean="0">
                <a:latin typeface="Times New Roman" charset="0"/>
              </a:rPr>
              <a:pPr algn="r">
                <a:buClrTx/>
                <a:buFontTx/>
                <a:buNone/>
                <a:defRPr/>
              </a:pPr>
              <a:t>8</a:t>
            </a:fld>
            <a:endParaRPr lang="en-US" sz="1200" b="0" smtClean="0">
              <a:latin typeface="Times New Roman" charset="0"/>
            </a:endParaRPr>
          </a:p>
        </p:txBody>
      </p:sp>
      <p:sp>
        <p:nvSpPr>
          <p:cNvPr id="87042"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3"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…CREATION,  ABRAHAM,  JOSEPH, MOSES,  JOSHUA,  ANARCHY,  ROYALTY,  CAPTIVITY,  SILENCE, and Jesus.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sz="quarter"/>
          </p:nvPr>
        </p:nvSpPr>
        <p:spPr/>
        <p:txBody>
          <a:bodyPr/>
          <a:lstStyle/>
          <a:p>
            <a:pPr>
              <a:defRPr/>
            </a:pPr>
            <a:fld id="{12785F06-8503-4C49-BB2C-C54BC3A494E5}" type="slidenum">
              <a:rPr lang="en-US"/>
              <a:pPr>
                <a:defRPr/>
              </a:pPr>
              <a:t>9</a:t>
            </a:fld>
            <a:endParaRPr lang="en-US"/>
          </a:p>
        </p:txBody>
      </p:sp>
      <p:sp>
        <p:nvSpPr>
          <p:cNvPr id="88065" name="Text Box 1"/>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r">
              <a:buClrTx/>
              <a:buFontTx/>
              <a:buNone/>
              <a:defRPr/>
            </a:pPr>
            <a:fld id="{4A16109F-4692-D04E-9A3D-F781B1E87D52}" type="slidenum">
              <a:rPr lang="en-US" sz="1200" b="0" smtClean="0">
                <a:latin typeface="Times New Roman" charset="0"/>
              </a:rPr>
              <a:pPr algn="r">
                <a:buClrTx/>
                <a:buFontTx/>
                <a:buNone/>
                <a:defRPr/>
              </a:pPr>
              <a:t>9</a:t>
            </a:fld>
            <a:endParaRPr lang="en-US" sz="1200" b="0" smtClean="0">
              <a:latin typeface="Times New Roman" charset="0"/>
            </a:endParaRPr>
          </a:p>
        </p:txBody>
      </p:sp>
      <p:sp>
        <p:nvSpPr>
          <p:cNvPr id="88066" name="Text Box 2"/>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7" name="Text Box 3"/>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smtClean="0"/>
              <a:t>Then we added five additional threads to represent the main events of the troubling END-TIMES scenario.  The vast majority of the Body of Christ agrees – at least -- on these five future events.  They are…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473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60321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78324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2484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196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8777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0028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969315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0094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2111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51411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17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0466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17331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54439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62554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68920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0323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302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2992370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9510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55393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784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04867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5415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0149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82469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6078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589126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00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4625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8089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89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943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721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46310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6754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02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668076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9604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00156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1569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9608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639714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293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7608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84620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21613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14971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10254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024EACC9-9971-194D-BC40-A776AA832850}" type="slidenum">
              <a:rPr lang="en-US"/>
              <a:pPr>
                <a:defRPr/>
              </a:pPr>
              <a:t>‹#›</a:t>
            </a:fld>
            <a:endParaRPr lang="en-US"/>
          </a:p>
        </p:txBody>
      </p:sp>
    </p:spTree>
    <p:extLst>
      <p:ext uri="{BB962C8B-B14F-4D97-AF65-F5344CB8AC3E}">
        <p14:creationId xmlns:p14="http://schemas.microsoft.com/office/powerpoint/2010/main" val="936197518"/>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212324170"/>
      </p:ext>
    </p:extLst>
  </p:cSld>
  <p:clrMapOvr>
    <a:masterClrMapping/>
  </p:clrMapOvr>
  <p:transition xmlns:p14="http://schemas.microsoft.com/office/powerpoint/2010/main" spd="med">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4292981750"/>
      </p:ext>
    </p:extLst>
  </p:cSld>
  <p:clrMapOvr>
    <a:masterClrMapping/>
  </p:clrMapOvr>
  <p:transition xmlns:p14="http://schemas.microsoft.com/office/powerpoint/2010/main" spd="med">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691928919"/>
      </p:ext>
    </p:extLst>
  </p:cSld>
  <p:clrMapOvr>
    <a:masterClrMapping/>
  </p:clrMapOvr>
  <p:transition xmlns:p14="http://schemas.microsoft.com/office/powerpoint/2010/main" spd="med">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53536721"/>
      </p:ext>
    </p:extLst>
  </p:cSld>
  <p:clrMapOvr>
    <a:masterClrMapping/>
  </p:clrMapOvr>
  <p:transition xmlns:p14="http://schemas.microsoft.com/office/powerpoint/2010/main" spd="med">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4232440141"/>
      </p:ext>
    </p:extLst>
  </p:cSld>
  <p:clrMapOvr>
    <a:masterClrMapping/>
  </p:clrMapOvr>
  <p:transition xmlns:p14="http://schemas.microsoft.com/office/powerpoint/2010/mai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6231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865444671"/>
      </p:ext>
    </p:extLst>
  </p:cSld>
  <p:clrMapOvr>
    <a:masterClrMapping/>
  </p:clrMapOvr>
  <p:transition xmlns:p14="http://schemas.microsoft.com/office/powerpoint/2010/main" spd="med">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4190919959"/>
      </p:ext>
    </p:extLst>
  </p:cSld>
  <p:clrMapOvr>
    <a:masterClrMapping/>
  </p:clrMapOvr>
  <p:transition xmlns:p14="http://schemas.microsoft.com/office/powerpoint/2010/main" spd="med">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273151581"/>
      </p:ext>
    </p:extLst>
  </p:cSld>
  <p:clrMapOvr>
    <a:masterClrMapping/>
  </p:clrMapOvr>
  <p:transition xmlns:p14="http://schemas.microsoft.com/office/powerpoint/2010/main" spd="med">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177733645"/>
      </p:ext>
    </p:extLst>
  </p:cSld>
  <p:clrMapOvr>
    <a:masterClrMapping/>
  </p:clrMapOvr>
  <p:transition xmlns:p14="http://schemas.microsoft.com/office/powerpoint/2010/main" spd="med">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14358109"/>
      </p:ext>
    </p:extLst>
  </p:cSld>
  <p:clrMapOvr>
    <a:masterClrMapping/>
  </p:clrMapOvr>
  <p:transition xmlns:p14="http://schemas.microsoft.com/office/powerpoint/2010/main" spd="med">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415058"/>
      </p:ext>
    </p:extLst>
  </p:cSld>
  <p:clrMapOvr>
    <a:masterClrMapping/>
  </p:clrMapOvr>
  <p:transition xmlns:p14="http://schemas.microsoft.com/office/powerpoint/2010/mai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78253"/>
      </p:ext>
    </p:extLst>
  </p:cSld>
  <p:clrMapOvr>
    <a:masterClrMapping/>
  </p:clrMapOvr>
  <p:transition xmlns:p14="http://schemas.microsoft.com/office/powerpoint/2010/mai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902425"/>
      </p:ext>
    </p:extLst>
  </p:cSld>
  <p:clrMapOvr>
    <a:masterClrMapping/>
  </p:clrMapOvr>
  <p:transition xmlns:p14="http://schemas.microsoft.com/office/powerpoint/2010/mai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523639"/>
      </p:ext>
    </p:extLst>
  </p:cSld>
  <p:clrMapOvr>
    <a:masterClrMapping/>
  </p:clrMapOvr>
  <p:transition xmlns:p14="http://schemas.microsoft.com/office/powerpoint/2010/mai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8748"/>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42125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8587321"/>
      </p:ext>
    </p:extLst>
  </p:cSld>
  <p:clrMapOvr>
    <a:masterClrMapping/>
  </p:clrMapOvr>
  <p:transition xmlns:p14="http://schemas.microsoft.com/office/powerpoint/2010/mai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xmlns:p14="http://schemas.microsoft.com/office/powerpoint/2010/mai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6409377"/>
      </p:ext>
    </p:extLst>
  </p:cSld>
  <p:clrMapOvr>
    <a:masterClrMapping/>
  </p:clrMapOvr>
  <p:transition xmlns:p14="http://schemas.microsoft.com/office/powerpoint/2010/mai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672731"/>
      </p:ext>
    </p:extLst>
  </p:cSld>
  <p:clrMapOvr>
    <a:masterClrMapping/>
  </p:clrMapOvr>
  <p:transition xmlns:p14="http://schemas.microsoft.com/office/powerpoint/2010/mai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44703"/>
      </p:ext>
    </p:extLst>
  </p:cSld>
  <p:clrMapOvr>
    <a:masterClrMapping/>
  </p:clrMapOvr>
  <p:transition xmlns:p14="http://schemas.microsoft.com/office/powerpoint/2010/mai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8424189"/>
      </p:ext>
    </p:extLst>
  </p:cSld>
  <p:clrMapOvr>
    <a:masterClrMapping/>
  </p:clrMapOvr>
  <p:transition xmlns:p14="http://schemas.microsoft.com/office/powerpoint/2010/mai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1360272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84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67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55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9455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996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8196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sldNum" idx="10"/>
          </p:nvPr>
        </p:nvSpPr>
        <p:spPr>
          <a:ln/>
        </p:spPr>
        <p:txBody>
          <a:bodyPr/>
          <a:lstStyle>
            <a:lvl1pPr>
              <a:defRPr/>
            </a:lvl1pPr>
          </a:lstStyle>
          <a:p>
            <a:pPr>
              <a:defRPr/>
            </a:pPr>
            <a:fld id="{97FF7168-AAB4-AD47-9254-E1F20AE28ADE}" type="slidenum">
              <a:rPr lang="en-US"/>
              <a:pPr>
                <a:defRPr/>
              </a:pPr>
              <a:t>‹#›</a:t>
            </a:fld>
            <a:endParaRPr lang="en-US"/>
          </a:p>
        </p:txBody>
      </p:sp>
    </p:spTree>
    <p:extLst>
      <p:ext uri="{BB962C8B-B14F-4D97-AF65-F5344CB8AC3E}">
        <p14:creationId xmlns:p14="http://schemas.microsoft.com/office/powerpoint/2010/main" val="1381015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idx="10"/>
          </p:nvPr>
        </p:nvSpPr>
        <p:spPr>
          <a:ln/>
        </p:spPr>
        <p:txBody>
          <a:bodyPr/>
          <a:lstStyle>
            <a:lvl1pPr>
              <a:defRPr/>
            </a:lvl1pPr>
          </a:lstStyle>
          <a:p>
            <a:pPr>
              <a:defRPr/>
            </a:pPr>
            <a:fld id="{8E12DC56-171F-2D48-A1DD-00E5C3B0557E}" type="slidenum">
              <a:rPr lang="en-US"/>
              <a:pPr>
                <a:defRPr/>
              </a:pPr>
              <a:t>‹#›</a:t>
            </a:fld>
            <a:endParaRPr lang="en-US"/>
          </a:p>
        </p:txBody>
      </p:sp>
    </p:spTree>
    <p:extLst>
      <p:ext uri="{BB962C8B-B14F-4D97-AF65-F5344CB8AC3E}">
        <p14:creationId xmlns:p14="http://schemas.microsoft.com/office/powerpoint/2010/main" val="4046352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idx="10"/>
          </p:nvPr>
        </p:nvSpPr>
        <p:spPr>
          <a:ln/>
        </p:spPr>
        <p:txBody>
          <a:bodyPr/>
          <a:lstStyle>
            <a:lvl1pPr>
              <a:defRPr/>
            </a:lvl1pPr>
          </a:lstStyle>
          <a:p>
            <a:pPr>
              <a:defRPr/>
            </a:pPr>
            <a:fld id="{5BD474D7-5193-884B-BE5E-E9F88E5E21D7}" type="slidenum">
              <a:rPr lang="en-US"/>
              <a:pPr>
                <a:defRPr/>
              </a:pPr>
              <a:t>‹#›</a:t>
            </a:fld>
            <a:endParaRPr lang="en-US"/>
          </a:p>
        </p:txBody>
      </p:sp>
    </p:spTree>
    <p:extLst>
      <p:ext uri="{BB962C8B-B14F-4D97-AF65-F5344CB8AC3E}">
        <p14:creationId xmlns:p14="http://schemas.microsoft.com/office/powerpoint/2010/main" val="290502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idx="10"/>
          </p:nvPr>
        </p:nvSpPr>
        <p:spPr>
          <a:ln/>
        </p:spPr>
        <p:txBody>
          <a:bodyPr/>
          <a:lstStyle>
            <a:lvl1pPr>
              <a:defRPr/>
            </a:lvl1pPr>
          </a:lstStyle>
          <a:p>
            <a:pPr>
              <a:defRPr/>
            </a:pPr>
            <a:fld id="{9C387A0B-9D78-FD48-9C34-C3F593AA9943}" type="slidenum">
              <a:rPr lang="en-US"/>
              <a:pPr>
                <a:defRPr/>
              </a:pPr>
              <a:t>‹#›</a:t>
            </a:fld>
            <a:endParaRPr lang="en-US"/>
          </a:p>
        </p:txBody>
      </p:sp>
    </p:spTree>
    <p:extLst>
      <p:ext uri="{BB962C8B-B14F-4D97-AF65-F5344CB8AC3E}">
        <p14:creationId xmlns:p14="http://schemas.microsoft.com/office/powerpoint/2010/main" val="3124406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idx="10"/>
          </p:nvPr>
        </p:nvSpPr>
        <p:spPr>
          <a:ln/>
        </p:spPr>
        <p:txBody>
          <a:bodyPr/>
          <a:lstStyle>
            <a:lvl1pPr>
              <a:defRPr/>
            </a:lvl1pPr>
          </a:lstStyle>
          <a:p>
            <a:pPr>
              <a:defRPr/>
            </a:pPr>
            <a:fld id="{9B68F067-9BD1-4442-9358-8AFED1754F5B}" type="slidenum">
              <a:rPr lang="en-US"/>
              <a:pPr>
                <a:defRPr/>
              </a:pPr>
              <a:t>‹#›</a:t>
            </a:fld>
            <a:endParaRPr lang="en-US"/>
          </a:p>
        </p:txBody>
      </p:sp>
    </p:spTree>
    <p:extLst>
      <p:ext uri="{BB962C8B-B14F-4D97-AF65-F5344CB8AC3E}">
        <p14:creationId xmlns:p14="http://schemas.microsoft.com/office/powerpoint/2010/main" val="3258088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1"/>
          <p:cNvSpPr>
            <a:spLocks noGrp="1" noChangeArrowheads="1"/>
          </p:cNvSpPr>
          <p:nvPr>
            <p:ph type="sldNum" idx="10"/>
          </p:nvPr>
        </p:nvSpPr>
        <p:spPr>
          <a:ln/>
        </p:spPr>
        <p:txBody>
          <a:bodyPr/>
          <a:lstStyle>
            <a:lvl1pPr>
              <a:defRPr/>
            </a:lvl1pPr>
          </a:lstStyle>
          <a:p>
            <a:pPr>
              <a:defRPr/>
            </a:pPr>
            <a:fld id="{C30EC204-9BEB-134E-BF13-7A584A804FED}" type="slidenum">
              <a:rPr lang="en-US"/>
              <a:pPr>
                <a:defRPr/>
              </a:pPr>
              <a:t>‹#›</a:t>
            </a:fld>
            <a:endParaRPr lang="en-US"/>
          </a:p>
        </p:txBody>
      </p:sp>
    </p:spTree>
    <p:extLst>
      <p:ext uri="{BB962C8B-B14F-4D97-AF65-F5344CB8AC3E}">
        <p14:creationId xmlns:p14="http://schemas.microsoft.com/office/powerpoint/2010/main" val="155874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idx="10"/>
          </p:nvPr>
        </p:nvSpPr>
        <p:spPr>
          <a:ln/>
        </p:spPr>
        <p:txBody>
          <a:bodyPr/>
          <a:lstStyle>
            <a:lvl1pPr>
              <a:defRPr/>
            </a:lvl1pPr>
          </a:lstStyle>
          <a:p>
            <a:pPr>
              <a:defRPr/>
            </a:pPr>
            <a:fld id="{35504AEC-5B7D-6A40-A744-79ED5B188665}" type="slidenum">
              <a:rPr lang="en-US"/>
              <a:pPr>
                <a:defRPr/>
              </a:pPr>
              <a:t>‹#›</a:t>
            </a:fld>
            <a:endParaRPr lang="en-US"/>
          </a:p>
        </p:txBody>
      </p:sp>
    </p:spTree>
    <p:extLst>
      <p:ext uri="{BB962C8B-B14F-4D97-AF65-F5344CB8AC3E}">
        <p14:creationId xmlns:p14="http://schemas.microsoft.com/office/powerpoint/2010/main" val="20182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9755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idx="10"/>
          </p:nvPr>
        </p:nvSpPr>
        <p:spPr>
          <a:ln/>
        </p:spPr>
        <p:txBody>
          <a:bodyPr/>
          <a:lstStyle>
            <a:lvl1pPr>
              <a:defRPr/>
            </a:lvl1pPr>
          </a:lstStyle>
          <a:p>
            <a:pPr>
              <a:defRPr/>
            </a:pPr>
            <a:fld id="{243282B8-1B7F-AF43-A06A-B1C6D09929DE}" type="slidenum">
              <a:rPr lang="en-US"/>
              <a:pPr>
                <a:defRPr/>
              </a:pPr>
              <a:t>‹#›</a:t>
            </a:fld>
            <a:endParaRPr lang="en-US"/>
          </a:p>
        </p:txBody>
      </p:sp>
    </p:spTree>
    <p:extLst>
      <p:ext uri="{BB962C8B-B14F-4D97-AF65-F5344CB8AC3E}">
        <p14:creationId xmlns:p14="http://schemas.microsoft.com/office/powerpoint/2010/main" val="1494480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idx="10"/>
          </p:nvPr>
        </p:nvSpPr>
        <p:spPr>
          <a:ln/>
        </p:spPr>
        <p:txBody>
          <a:bodyPr/>
          <a:lstStyle>
            <a:lvl1pPr>
              <a:defRPr/>
            </a:lvl1pPr>
          </a:lstStyle>
          <a:p>
            <a:pPr>
              <a:defRPr/>
            </a:pPr>
            <a:fld id="{892DFABB-BA95-2A49-9DF1-516613C75E34}" type="slidenum">
              <a:rPr lang="en-US"/>
              <a:pPr>
                <a:defRPr/>
              </a:pPr>
              <a:t>‹#›</a:t>
            </a:fld>
            <a:endParaRPr lang="en-US"/>
          </a:p>
        </p:txBody>
      </p:sp>
    </p:spTree>
    <p:extLst>
      <p:ext uri="{BB962C8B-B14F-4D97-AF65-F5344CB8AC3E}">
        <p14:creationId xmlns:p14="http://schemas.microsoft.com/office/powerpoint/2010/main" val="1009549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idx="10"/>
          </p:nvPr>
        </p:nvSpPr>
        <p:spPr>
          <a:ln/>
        </p:spPr>
        <p:txBody>
          <a:bodyPr/>
          <a:lstStyle>
            <a:lvl1pPr>
              <a:defRPr/>
            </a:lvl1pPr>
          </a:lstStyle>
          <a:p>
            <a:pPr>
              <a:defRPr/>
            </a:pPr>
            <a:fld id="{0E0C6470-97EB-DC41-98BB-3810B3813E67}" type="slidenum">
              <a:rPr lang="en-US"/>
              <a:pPr>
                <a:defRPr/>
              </a:pPr>
              <a:t>‹#›</a:t>
            </a:fld>
            <a:endParaRPr lang="en-US"/>
          </a:p>
        </p:txBody>
      </p:sp>
    </p:spTree>
    <p:extLst>
      <p:ext uri="{BB962C8B-B14F-4D97-AF65-F5344CB8AC3E}">
        <p14:creationId xmlns:p14="http://schemas.microsoft.com/office/powerpoint/2010/main" val="3024538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idx="10"/>
          </p:nvPr>
        </p:nvSpPr>
        <p:spPr>
          <a:ln/>
        </p:spPr>
        <p:txBody>
          <a:bodyPr/>
          <a:lstStyle>
            <a:lvl1pPr>
              <a:defRPr/>
            </a:lvl1pPr>
          </a:lstStyle>
          <a:p>
            <a:pPr>
              <a:defRPr/>
            </a:pPr>
            <a:fld id="{E19FA69F-5945-BB4E-BBF8-1C1DE64C08B2}" type="slidenum">
              <a:rPr lang="en-US"/>
              <a:pPr>
                <a:defRPr/>
              </a:pPr>
              <a:t>‹#›</a:t>
            </a:fld>
            <a:endParaRPr lang="en-US"/>
          </a:p>
        </p:txBody>
      </p:sp>
    </p:spTree>
    <p:extLst>
      <p:ext uri="{BB962C8B-B14F-4D97-AF65-F5344CB8AC3E}">
        <p14:creationId xmlns:p14="http://schemas.microsoft.com/office/powerpoint/2010/main" val="149988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3653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25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9186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0778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6736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9964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0730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14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678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6983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130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188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0654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884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4186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1719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3061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665258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841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181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6014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8255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93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32793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0776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408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501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4311345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682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25956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07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2790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8159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8802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6128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19687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3403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190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42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590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906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67166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82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6628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5958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6645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018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37633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01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1940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5963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440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7038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52600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98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144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8172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6343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4110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077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9881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4242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77308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4668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4836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905120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487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26509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0866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94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79608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1026" name="Rectangle 2"/>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10242"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11266"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12290"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13314"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latin typeface="Arial"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b="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latin typeface="Arial"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latin typeface="Arial"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latin typeface="Arial"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latin typeface="Arial" charset="0"/>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ja-JP" sz="1000" smtClean="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b="0"/>
              <a:pPr defTabSz="914400" eaLnBrk="1" hangingPunct="1">
                <a:buClrTx/>
                <a:buSzTx/>
                <a:buFontTx/>
                <a:buNone/>
                <a:defRPr/>
              </a:pPr>
              <a:t>‹#›</a:t>
            </a:fld>
            <a:endParaRPr lang="en-US" b="0"/>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26538" cy="6838950"/>
            <a:chOff x="0" y="0"/>
            <a:chExt cx="5749" cy="4308"/>
          </a:xfrm>
        </p:grpSpPr>
        <p:sp>
          <p:nvSpPr>
            <p:cNvPr id="2" name="Rectangle 2"/>
            <p:cNvSpPr>
              <a:spLocks noChangeArrowheads="1"/>
            </p:cNvSpPr>
            <p:nvPr/>
          </p:nvSpPr>
          <p:spPr bwMode="auto">
            <a:xfrm>
              <a:off x="0" y="0"/>
              <a:ext cx="5749" cy="4308"/>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054" name="Group 3"/>
            <p:cNvGrpSpPr>
              <a:grpSpLocks/>
            </p:cNvGrpSpPr>
            <p:nvPr/>
          </p:nvGrpSpPr>
          <p:grpSpPr bwMode="auto">
            <a:xfrm>
              <a:off x="246" y="204"/>
              <a:ext cx="5267" cy="3885"/>
              <a:chOff x="246" y="204"/>
              <a:chExt cx="5267" cy="3885"/>
            </a:xfrm>
          </p:grpSpPr>
          <p:sp>
            <p:nvSpPr>
              <p:cNvPr id="2052" name="Rectangle 4"/>
              <p:cNvSpPr>
                <a:spLocks noChangeArrowheads="1"/>
              </p:cNvSpPr>
              <p:nvPr/>
            </p:nvSpPr>
            <p:spPr bwMode="auto">
              <a:xfrm>
                <a:off x="294" y="228"/>
                <a:ext cx="5213" cy="3846"/>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 name="Freeform 6"/>
              <p:cNvSpPr>
                <a:spLocks noChangeArrowheads="1"/>
              </p:cNvSpPr>
              <p:nvPr/>
            </p:nvSpPr>
            <p:spPr bwMode="auto">
              <a:xfrm>
                <a:off x="522" y="3415"/>
                <a:ext cx="1961" cy="486"/>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 name="Freeform 7"/>
              <p:cNvSpPr>
                <a:spLocks noChangeArrowheads="1"/>
              </p:cNvSpPr>
              <p:nvPr/>
            </p:nvSpPr>
            <p:spPr bwMode="auto">
              <a:xfrm>
                <a:off x="4384" y="399"/>
                <a:ext cx="1038" cy="176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50005 54864"/>
                  <a:gd name="G53" fmla="*/ 1 22983 51712"/>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8" name="Freeform 10"/>
              <p:cNvSpPr>
                <a:spLocks noChangeArrowheads="1"/>
              </p:cNvSpPr>
              <p:nvPr/>
            </p:nvSpPr>
            <p:spPr bwMode="auto">
              <a:xfrm>
                <a:off x="529" y="515"/>
                <a:ext cx="668" cy="60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0" name="Freeform 12"/>
              <p:cNvSpPr>
                <a:spLocks noChangeArrowheads="1"/>
              </p:cNvSpPr>
              <p:nvPr/>
            </p:nvSpPr>
            <p:spPr bwMode="auto">
              <a:xfrm>
                <a:off x="1328" y="1009"/>
                <a:ext cx="1974" cy="418"/>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1" name="Freeform 13"/>
              <p:cNvSpPr>
                <a:spLocks noChangeArrowheads="1"/>
              </p:cNvSpPr>
              <p:nvPr/>
            </p:nvSpPr>
            <p:spPr bwMode="auto">
              <a:xfrm>
                <a:off x="3466" y="559"/>
                <a:ext cx="1823" cy="876"/>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3" name="Freeform 15"/>
              <p:cNvSpPr>
                <a:spLocks noChangeArrowheads="1"/>
              </p:cNvSpPr>
              <p:nvPr/>
            </p:nvSpPr>
            <p:spPr bwMode="auto">
              <a:xfrm>
                <a:off x="246" y="204"/>
                <a:ext cx="5267" cy="113"/>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4" name="Freeform 16"/>
              <p:cNvSpPr>
                <a:spLocks noChangeArrowheads="1"/>
              </p:cNvSpPr>
              <p:nvPr/>
            </p:nvSpPr>
            <p:spPr bwMode="auto">
              <a:xfrm>
                <a:off x="246" y="204"/>
                <a:ext cx="103" cy="3885"/>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5" name="Freeform 17"/>
              <p:cNvSpPr>
                <a:spLocks noChangeArrowheads="1"/>
              </p:cNvSpPr>
              <p:nvPr/>
            </p:nvSpPr>
            <p:spPr bwMode="auto">
              <a:xfrm>
                <a:off x="5410" y="204"/>
                <a:ext cx="103" cy="3885"/>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6" name="Freeform 18"/>
              <p:cNvSpPr>
                <a:spLocks noChangeArrowheads="1"/>
              </p:cNvSpPr>
              <p:nvPr/>
            </p:nvSpPr>
            <p:spPr bwMode="auto">
              <a:xfrm>
                <a:off x="246" y="3976"/>
                <a:ext cx="5267" cy="113"/>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7" name="Freeform 19"/>
              <p:cNvSpPr>
                <a:spLocks noChangeArrowheads="1"/>
              </p:cNvSpPr>
              <p:nvPr/>
            </p:nvSpPr>
            <p:spPr bwMode="auto">
              <a:xfrm>
                <a:off x="5410" y="320"/>
                <a:ext cx="76" cy="186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8" name="Freeform 20"/>
              <p:cNvSpPr>
                <a:spLocks noChangeArrowheads="1"/>
              </p:cNvSpPr>
              <p:nvPr/>
            </p:nvSpPr>
            <p:spPr bwMode="auto">
              <a:xfrm>
                <a:off x="931" y="3992"/>
                <a:ext cx="1490" cy="76"/>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9" name="Freeform 21"/>
              <p:cNvSpPr>
                <a:spLocks noChangeArrowheads="1"/>
              </p:cNvSpPr>
              <p:nvPr/>
            </p:nvSpPr>
            <p:spPr bwMode="auto">
              <a:xfrm>
                <a:off x="2773" y="3976"/>
                <a:ext cx="1718" cy="77"/>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51712"/>
                  <a:gd name="G13" fmla="+- 1 0 0"/>
                  <a:gd name="G14" fmla="+- 1 0 0"/>
                  <a:gd name="G15" fmla="+- 1 0 0"/>
                  <a:gd name="G16" fmla="+- 1 0 0"/>
                  <a:gd name="G17" fmla="+- 1 0 0"/>
                  <a:gd name="G18" fmla="+- 1 0 0"/>
                  <a:gd name="G19" fmla="+- 58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0" name="Freeform 22"/>
              <p:cNvSpPr>
                <a:spLocks noChangeArrowheads="1"/>
              </p:cNvSpPr>
              <p:nvPr/>
            </p:nvSpPr>
            <p:spPr bwMode="auto">
              <a:xfrm>
                <a:off x="5410" y="2003"/>
                <a:ext cx="76" cy="136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1" name="Freeform 23"/>
              <p:cNvSpPr>
                <a:spLocks noChangeArrowheads="1"/>
              </p:cNvSpPr>
              <p:nvPr/>
            </p:nvSpPr>
            <p:spPr bwMode="auto">
              <a:xfrm>
                <a:off x="246" y="204"/>
                <a:ext cx="103" cy="21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2" name="Freeform 24"/>
              <p:cNvSpPr>
                <a:spLocks noChangeArrowheads="1"/>
              </p:cNvSpPr>
              <p:nvPr/>
            </p:nvSpPr>
            <p:spPr bwMode="auto">
              <a:xfrm>
                <a:off x="260" y="437"/>
                <a:ext cx="89" cy="169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3" name="Freeform 25"/>
              <p:cNvSpPr>
                <a:spLocks noChangeArrowheads="1"/>
              </p:cNvSpPr>
              <p:nvPr/>
            </p:nvSpPr>
            <p:spPr bwMode="auto">
              <a:xfrm>
                <a:off x="1161" y="204"/>
                <a:ext cx="2523" cy="113"/>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cos 54736 G33"/>
                  <a:gd name="G35" fmla="*/ 1 0 51712"/>
                  <a:gd name="G36" fmla="sin 54838 G35"/>
                  <a:gd name="G37" fmla="+- G34 G36 0"/>
                  <a:gd name="G38" fmla="+- G37 1080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1 0 0"/>
                  <a:gd name="G58" fmla="+- 1 0 0"/>
                  <a:gd name="G59" fmla="+- 1 0 0"/>
                  <a:gd name="G60" fmla="*/ 1 0 51712"/>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4" name="Freeform 26"/>
              <p:cNvSpPr>
                <a:spLocks noChangeArrowheads="1"/>
              </p:cNvSpPr>
              <p:nvPr/>
            </p:nvSpPr>
            <p:spPr bwMode="auto">
              <a:xfrm>
                <a:off x="3070" y="204"/>
                <a:ext cx="1759" cy="7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055" name="Group 27"/>
            <p:cNvGrpSpPr>
              <a:grpSpLocks/>
            </p:cNvGrpSpPr>
            <p:nvPr/>
          </p:nvGrpSpPr>
          <p:grpSpPr bwMode="auto">
            <a:xfrm>
              <a:off x="0" y="0"/>
              <a:ext cx="1242" cy="1228"/>
              <a:chOff x="0" y="0"/>
              <a:chExt cx="1242" cy="1228"/>
            </a:xfrm>
          </p:grpSpPr>
          <p:sp>
            <p:nvSpPr>
              <p:cNvPr id="2076" name="Rectangle 28"/>
              <p:cNvSpPr>
                <a:spLocks noChangeArrowheads="1"/>
              </p:cNvSpPr>
              <p:nvPr/>
            </p:nvSpPr>
            <p:spPr bwMode="auto">
              <a:xfrm>
                <a:off x="0" y="0"/>
                <a:ext cx="1242" cy="1228"/>
              </a:xfrm>
              <a:prstGeom prst="rect">
                <a:avLst/>
              </a:pr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7" name="Rectangle 29"/>
              <p:cNvSpPr>
                <a:spLocks noChangeArrowheads="1"/>
              </p:cNvSpPr>
              <p:nvPr/>
            </p:nvSpPr>
            <p:spPr bwMode="auto">
              <a:xfrm>
                <a:off x="246" y="202"/>
                <a:ext cx="996" cy="1026"/>
              </a:xfrm>
              <a:prstGeom prst="rect">
                <a:avLst/>
              </a:prstGeom>
              <a:solidFill>
                <a:srgbClr val="47474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8" name="Rectangle 30"/>
              <p:cNvSpPr>
                <a:spLocks noChangeArrowheads="1"/>
              </p:cNvSpPr>
              <p:nvPr/>
            </p:nvSpPr>
            <p:spPr bwMode="auto">
              <a:xfrm>
                <a:off x="0" y="0"/>
                <a:ext cx="1168" cy="1161"/>
              </a:xfrm>
              <a:prstGeom prst="rect">
                <a:avLst/>
              </a:prstGeom>
              <a:gradFill rotWithShape="0">
                <a:gsLst>
                  <a:gs pos="0">
                    <a:srgbClr val="610011"/>
                  </a:gs>
                  <a:gs pos="100000">
                    <a:srgbClr val="790015"/>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2079" name="Text Box 31"/>
          <p:cNvSpPr txBox="1">
            <a:spLocks noChangeArrowheads="1"/>
          </p:cNvSpPr>
          <p:nvPr/>
        </p:nvSpPr>
        <p:spPr bwMode="auto">
          <a:xfrm>
            <a:off x="282575" y="6540500"/>
            <a:ext cx="995363"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625"/>
              </a:spcBef>
              <a:buClrTx/>
              <a:buFontTx/>
              <a:buNone/>
              <a:defRPr/>
            </a:pPr>
            <a:r>
              <a:rPr lang="en-US" sz="1000" b="0" smtClean="0">
                <a:latin typeface="Arial" charset="0"/>
              </a:rPr>
              <a:t>©2006 TBBMI</a:t>
            </a:r>
          </a:p>
        </p:txBody>
      </p:sp>
      <p:sp>
        <p:nvSpPr>
          <p:cNvPr id="2080" name="Rectangle 32"/>
          <p:cNvSpPr>
            <a:spLocks noChangeArrowheads="1"/>
          </p:cNvSpPr>
          <p:nvPr/>
        </p:nvSpPr>
        <p:spPr bwMode="auto">
          <a:xfrm>
            <a:off x="7620000" y="6529388"/>
            <a:ext cx="655638"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9.6.01.</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8809038" y="0"/>
            <a:ext cx="334962" cy="6858000"/>
          </a:xfrm>
          <a:prstGeom prst="rect">
            <a:avLst/>
          </a:prstGeom>
          <a:gradFill rotWithShape="0">
            <a:gsLst>
              <a:gs pos="0">
                <a:srgbClr val="3366FF"/>
              </a:gs>
              <a:gs pos="50000">
                <a:srgbClr val="000044"/>
              </a:gs>
              <a:gs pos="100000">
                <a:srgbClr val="3366FF"/>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 name="Freeform 2"/>
          <p:cNvSpPr>
            <a:spLocks noChangeArrowheads="1"/>
          </p:cNvSpPr>
          <p:nvPr/>
        </p:nvSpPr>
        <p:spPr bwMode="auto">
          <a:xfrm>
            <a:off x="-9525" y="4489450"/>
            <a:ext cx="5754688" cy="2368550"/>
          </a:xfrm>
          <a:custGeom>
            <a:avLst/>
            <a:gdLst>
              <a:gd name="G0" fmla="+- 149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0"/>
              <a:gd name="G23" fmla="+- 1 0 0"/>
              <a:gd name="G24" fmla="+- 1 0 0"/>
              <a:gd name="G25" fmla="+- 1 0 0"/>
              <a:gd name="G26" fmla="+- 1491 0 0"/>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66"/>
              </a:gs>
              <a:gs pos="100000">
                <a:srgbClr val="0000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Freeform 3"/>
          <p:cNvSpPr>
            <a:spLocks noChangeArrowheads="1"/>
          </p:cNvSpPr>
          <p:nvPr/>
        </p:nvSpPr>
        <p:spPr bwMode="auto">
          <a:xfrm>
            <a:off x="0" y="3817938"/>
            <a:ext cx="8164513" cy="3019425"/>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275 0 0"/>
              <a:gd name="G13" fmla="+- 345 0 0"/>
              <a:gd name="G14" fmla="+- 275 0 0"/>
              <a:gd name="G15" fmla="+- 342 0 0"/>
              <a:gd name="G16" fmla="+- 1 0 0"/>
              <a:gd name="G17" fmla="+- 1 0 0"/>
              <a:gd name="G18" fmla="+- 1 0 0"/>
              <a:gd name="G19" fmla="+- 1 0 0"/>
              <a:gd name="G20" fmla="+- 1 0 0"/>
              <a:gd name="G21" fmla="*/ 1 0 51712"/>
              <a:gd name="G22" fmla="+- 540 0 0"/>
              <a:gd name="G23" fmla="sin G21 G22"/>
              <a:gd name="G24" fmla="+- 1 0 0"/>
              <a:gd name="G25" fmla="+- 1 0 0"/>
              <a:gd name="G26" fmla="+- 1 0 0"/>
              <a:gd name="G27" fmla="+- 1 0 0"/>
              <a:gd name="G28" fmla="+- 1 0 0"/>
              <a:gd name="G29" fmla="*/ 1 0 51712"/>
              <a:gd name="G30" fmla="+- 1 0 0"/>
              <a:gd name="G31" fmla="+- 1 0 0"/>
              <a:gd name="G32" fmla="+- 1 0 0"/>
              <a:gd name="G33" fmla="+- 1 0 0"/>
              <a:gd name="G34" fmla="+- 1 0 0"/>
              <a:gd name="G35" fmla="+- 1 0 0"/>
              <a:gd name="G36" fmla="+- 1 0 0"/>
              <a:gd name="G37" fmla="+- 1 0 0"/>
              <a:gd name="G38" fmla="+- 1 0 0"/>
              <a:gd name="G39" fmla="+- 1 0 0"/>
              <a:gd name="G40" fmla="*/ 1 0 51712"/>
              <a:gd name="G41" fmla="+- 1383 0 0"/>
              <a:gd name="G42" fmla="sin G40 G41"/>
              <a:gd name="G43" fmla="+- 1 0 0"/>
              <a:gd name="G44" fmla="+- 1 0 0"/>
              <a:gd name="G45" fmla="+- 1 0 0"/>
              <a:gd name="G46" fmla="+- 1 0 0"/>
              <a:gd name="G47" fmla="+- 1 0 0"/>
              <a:gd name="G48" fmla="+- 1 0 0"/>
              <a:gd name="G49" fmla="+- 1 0 0"/>
              <a:gd name="G50" fmla="+- 1 0 0"/>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6" name="Freeform 4"/>
          <p:cNvSpPr>
            <a:spLocks noChangeArrowheads="1"/>
          </p:cNvSpPr>
          <p:nvPr/>
        </p:nvSpPr>
        <p:spPr bwMode="auto">
          <a:xfrm>
            <a:off x="0" y="3146425"/>
            <a:ext cx="9144000" cy="3690938"/>
          </a:xfrm>
          <a:custGeom>
            <a:avLst/>
            <a:gdLst>
              <a:gd name="G0" fmla="+- 1 0 0"/>
              <a:gd name="G1" fmla="+- 339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771 2"/>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cos 54736 G45"/>
              <a:gd name="G47" fmla="*/ 1 0 51712"/>
              <a:gd name="G48" fmla="sin 54817 G47"/>
              <a:gd name="G49" fmla="+- G46 G48 0"/>
              <a:gd name="G50" fmla="+- G49 10800 0"/>
              <a:gd name="G51" fmla="+- 1 0 0"/>
              <a:gd name="G52" fmla="+- 1 0 0"/>
              <a:gd name="G53" fmla="+- 1 0 0"/>
              <a:gd name="G54" fmla="+- 1 0 0"/>
              <a:gd name="G55" fmla="+- 1 0 0"/>
              <a:gd name="G56" fmla="+- 1 0 0"/>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Freeform 5"/>
          <p:cNvSpPr>
            <a:spLocks noChangeArrowheads="1"/>
          </p:cNvSpPr>
          <p:nvPr/>
        </p:nvSpPr>
        <p:spPr bwMode="auto">
          <a:xfrm>
            <a:off x="0" y="2460625"/>
            <a:ext cx="9144000" cy="2497138"/>
          </a:xfrm>
          <a:custGeom>
            <a:avLst/>
            <a:gdLst>
              <a:gd name="G0" fmla="+- 1 0 0"/>
              <a:gd name="G1" fmla="+- 35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294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8" name="Freeform 6"/>
          <p:cNvSpPr>
            <a:spLocks noChangeArrowheads="1"/>
          </p:cNvSpPr>
          <p:nvPr/>
        </p:nvSpPr>
        <p:spPr bwMode="auto">
          <a:xfrm>
            <a:off x="0" y="1793875"/>
            <a:ext cx="9144000" cy="1539875"/>
          </a:xfrm>
          <a:custGeom>
            <a:avLst/>
            <a:gdLst>
              <a:gd name="G0" fmla="+- 1 0 0"/>
              <a:gd name="G1" fmla="+- 33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51712"/>
              <a:gd name="G17" fmla="+- 1 0 0"/>
              <a:gd name="G18" fmla="+- 1 0 0"/>
              <a:gd name="G19" fmla="+- 1 0 0"/>
              <a:gd name="G20" fmla="+- 942 0 0"/>
              <a:gd name="G21" fmla="+- 1 0 0"/>
              <a:gd name="G22" fmla="+- 1 0 0"/>
              <a:gd name="G23" fmla="+- 1 0 0"/>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9" name="Freeform 7"/>
          <p:cNvSpPr>
            <a:spLocks noChangeArrowheads="1"/>
          </p:cNvSpPr>
          <p:nvPr/>
        </p:nvSpPr>
        <p:spPr bwMode="auto">
          <a:xfrm>
            <a:off x="0" y="-20638"/>
            <a:ext cx="9144000" cy="1682751"/>
          </a:xfrm>
          <a:custGeom>
            <a:avLst/>
            <a:gdLst>
              <a:gd name="G0" fmla="+- 753 0 0"/>
              <a:gd name="G1" fmla="+- 1059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753 0 0"/>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80" name="Freeform 8"/>
          <p:cNvSpPr>
            <a:spLocks noChangeArrowheads="1"/>
          </p:cNvSpPr>
          <p:nvPr/>
        </p:nvSpPr>
        <p:spPr bwMode="auto">
          <a:xfrm>
            <a:off x="0" y="-20638"/>
            <a:ext cx="8388350" cy="1068388"/>
          </a:xfrm>
          <a:custGeom>
            <a:avLst/>
            <a:gdLst>
              <a:gd name="G0" fmla="+- 366 0 0"/>
              <a:gd name="G1" fmla="+- 672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0"/>
              <a:gd name="G23" fmla="+- 1 0 0"/>
              <a:gd name="G24" fmla="+- 1 0 0"/>
              <a:gd name="G25" fmla="+- 1 0 0"/>
              <a:gd name="G26" fmla="+- 1 0 0"/>
              <a:gd name="G27" fmla="*/ 1 0 51712"/>
              <a:gd name="G28" fmla="cos 54736 G27"/>
              <a:gd name="G29" fmla="*/ 1 0 51712"/>
              <a:gd name="G30" fmla="sin 54736 G29"/>
              <a:gd name="G31" fmla="+- G28 G30 0"/>
              <a:gd name="G32" fmla="+- G31 10800 0"/>
              <a:gd name="G33" fmla="+- 1 0 0"/>
              <a:gd name="G34" fmla="+- 1 0 0"/>
              <a:gd name="G35" fmla="+- 75 0 0"/>
              <a:gd name="G36" fmla="+- 1 0 0"/>
              <a:gd name="G37" fmla="+- 1 0 0"/>
              <a:gd name="G38" fmla="+- 1 0 0"/>
              <a:gd name="G39" fmla="+- 1 0 0"/>
              <a:gd name="G40" fmla="+- 297 0 0"/>
              <a:gd name="G41" fmla="+- 1 0 0"/>
              <a:gd name="G42" fmla="+- 1 0 0"/>
              <a:gd name="G43" fmla="+- 1 0 0"/>
              <a:gd name="G44" fmla="+- 1 0 0"/>
              <a:gd name="G45" fmla="+- 1 0 0"/>
              <a:gd name="G46" fmla="+- 1 0 0"/>
              <a:gd name="G47" fmla="+- 1 0 0"/>
              <a:gd name="G48" fmla="+- 366 0 0"/>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66"/>
              </a:gs>
              <a:gs pos="100000">
                <a:srgbClr val="000044"/>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81" name="Text Box 9"/>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82" name="Text Box 10"/>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83" name="Rectangle 11"/>
          <p:cNvSpPr>
            <a:spLocks noGrp="1" noChangeArrowheads="1"/>
          </p:cNvSpPr>
          <p:nvPr>
            <p:ph type="sldNum"/>
          </p:nvPr>
        </p:nvSpPr>
        <p:spPr bwMode="auto">
          <a:xfrm>
            <a:off x="6553200" y="6248400"/>
            <a:ext cx="18986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a:buClrTx/>
              <a:buFontTx/>
              <a:buNone/>
              <a:tabLst>
                <a:tab pos="723900" algn="l"/>
                <a:tab pos="1447800" algn="l"/>
              </a:tabLst>
              <a:defRPr sz="1400">
                <a:solidFill>
                  <a:srgbClr val="000000"/>
                </a:solidFill>
                <a:latin typeface="+mn-lt"/>
                <a:cs typeface="Lucida Sans Unicode" charset="0"/>
              </a:defRPr>
            </a:lvl1pPr>
          </a:lstStyle>
          <a:p>
            <a:pPr>
              <a:defRPr/>
            </a:pPr>
            <a:fld id="{CE4ADB80-3B2F-7949-9E7A-3E261C3CFB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4098"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5122"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6146"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7170"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8194" name="Rectangle 2"/>
          <p:cNvSpPr>
            <a:spLocks noChangeArrowheads="1"/>
          </p:cNvSpPr>
          <p:nvPr/>
        </p:nvSpPr>
        <p:spPr bwMode="auto">
          <a:xfrm>
            <a:off x="7573963"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9.6.05a.</a:t>
            </a:r>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9218" name="Rectangle 2"/>
          <p:cNvSpPr>
            <a:spLocks noChangeArrowheads="1"/>
          </p:cNvSpPr>
          <p:nvPr/>
        </p:nvSpPr>
        <p:spPr bwMode="auto">
          <a:xfrm>
            <a:off x="7575550" y="6524625"/>
            <a:ext cx="7270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9.7.05a.</a:t>
            </a: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23.png"/><Relationship Id="rId13"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50.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1.jpeg"/><Relationship Id="rId1" Type="http://schemas.openxmlformats.org/officeDocument/2006/relationships/themeOverride" Target="../theme/themeOverride2.xml"/><Relationship Id="rId2"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50.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50.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150.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2.png"/><Relationship Id="rId1" Type="http://schemas.openxmlformats.org/officeDocument/2006/relationships/themeOverride" Target="../theme/themeOverride6.xml"/><Relationship Id="rId2"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150.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15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150.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150.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150.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0.xml"/><Relationship Id="rId4" Type="http://schemas.openxmlformats.org/officeDocument/2006/relationships/notesSlide" Target="../notesSlides/notesSlide23.xml"/><Relationship Id="rId5" Type="http://schemas.openxmlformats.org/officeDocument/2006/relationships/oleObject" Target="../embeddings/Microsoft_Word_97_-_2004_Document1.doc"/><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themeOverride" Target="../theme/themeOverride12.xml"/><Relationship Id="rId2" Type="http://schemas.openxmlformats.org/officeDocument/2006/relationships/vmlDrawing" Target="../drawings/vmlDrawing1.v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4.png"/><Relationship Id="rId5" Type="http://schemas.openxmlformats.org/officeDocument/2006/relationships/image" Target="../media/image33.jpeg"/><Relationship Id="rId1" Type="http://schemas.openxmlformats.org/officeDocument/2006/relationships/themeOverride" Target="../theme/themeOverride13.xml"/><Relationship Id="rId2"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0.xml"/><Relationship Id="rId4" Type="http://schemas.openxmlformats.org/officeDocument/2006/relationships/notesSlide" Target="../notesSlides/notesSlide25.xml"/><Relationship Id="rId5" Type="http://schemas.openxmlformats.org/officeDocument/2006/relationships/oleObject" Target="../embeddings/Microsoft_Word_97_-_2004_Document2.doc"/><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themeOverride" Target="../theme/themeOverride14.xml"/><Relationship Id="rId2" Type="http://schemas.openxmlformats.org/officeDocument/2006/relationships/vmlDrawing" Target="../drawings/vmlDrawing2.v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0.xml"/><Relationship Id="rId4" Type="http://schemas.openxmlformats.org/officeDocument/2006/relationships/notesSlide" Target="../notesSlides/notesSlide26.xml"/><Relationship Id="rId5" Type="http://schemas.openxmlformats.org/officeDocument/2006/relationships/oleObject" Target="../embeddings/Microsoft_Word_97_-_2004_Document3.doc"/><Relationship Id="rId6" Type="http://schemas.openxmlformats.org/officeDocument/2006/relationships/image" Target="../media/image32.png"/><Relationship Id="rId7" Type="http://schemas.openxmlformats.org/officeDocument/2006/relationships/image" Target="../media/image33.jpeg"/><Relationship Id="rId1" Type="http://schemas.openxmlformats.org/officeDocument/2006/relationships/themeOverride" Target="../theme/themeOverride15.xml"/><Relationship Id="rId2"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themeOverride" Target="../theme/themeOverride16.xml"/><Relationship Id="rId2" Type="http://schemas.openxmlformats.org/officeDocument/2006/relationships/vmlDrawing" Target="../drawings/vmlDrawing4.vml"/><Relationship Id="rId3" Type="http://schemas.openxmlformats.org/officeDocument/2006/relationships/slideLayout" Target="../slideLayouts/slideLayout150.xml"/><Relationship Id="rId4" Type="http://schemas.openxmlformats.org/officeDocument/2006/relationships/notesSlide" Target="../notesSlides/notesSlide27.xml"/><Relationship Id="rId5" Type="http://schemas.openxmlformats.org/officeDocument/2006/relationships/oleObject" Target="../embeddings/Microsoft_Word_97_-_2004_Document4.doc"/><Relationship Id="rId6" Type="http://schemas.openxmlformats.org/officeDocument/2006/relationships/image" Target="../media/image32.png"/><Relationship Id="rId7" Type="http://schemas.openxmlformats.org/officeDocument/2006/relationships/image" Target="../media/image33.jpeg"/><Relationship Id="rId8" Type="http://schemas.openxmlformats.org/officeDocument/2006/relationships/image" Target="../media/image35.emf"/><Relationship Id="rId9" Type="http://schemas.openxmlformats.org/officeDocument/2006/relationships/image" Target="../media/image36.png"/><Relationship Id="rId10" Type="http://schemas.openxmlformats.org/officeDocument/2006/relationships/image" Target="../media/image37.png"/></Relationships>
</file>

<file path=ppt/slides/_rels/slide28.xml.rels><?xml version="1.0" encoding="UTF-8" standalone="yes"?>
<Relationships xmlns="http://schemas.openxmlformats.org/package/2006/relationships"><Relationship Id="rId11" Type="http://schemas.openxmlformats.org/officeDocument/2006/relationships/image" Target="../media/image54.jpeg"/><Relationship Id="rId12" Type="http://schemas.openxmlformats.org/officeDocument/2006/relationships/image" Target="../media/image55.png"/><Relationship Id="rId1" Type="http://schemas.openxmlformats.org/officeDocument/2006/relationships/themeOverride" Target="../theme/themeOverride17.xml"/><Relationship Id="rId2" Type="http://schemas.openxmlformats.org/officeDocument/2006/relationships/slideLayout" Target="../slideLayouts/slideLayout150.xml"/><Relationship Id="rId3" Type="http://schemas.openxmlformats.org/officeDocument/2006/relationships/notesSlide" Target="../notesSlides/notesSlide28.xm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png"/></Relationships>
</file>

<file path=ppt/slides/_rels/slide29.xml.rels><?xml version="1.0" encoding="UTF-8" standalone="yes"?>
<Relationships xmlns="http://schemas.openxmlformats.org/package/2006/relationships"><Relationship Id="rId11" Type="http://schemas.openxmlformats.org/officeDocument/2006/relationships/image" Target="../media/image54.jpeg"/><Relationship Id="rId12" Type="http://schemas.openxmlformats.org/officeDocument/2006/relationships/image" Target="../media/image55.png"/><Relationship Id="rId1" Type="http://schemas.openxmlformats.org/officeDocument/2006/relationships/themeOverride" Target="../theme/themeOverride18.xml"/><Relationship Id="rId2" Type="http://schemas.openxmlformats.org/officeDocument/2006/relationships/slideLayout" Target="../slideLayouts/slideLayout150.xml"/><Relationship Id="rId3" Type="http://schemas.openxmlformats.org/officeDocument/2006/relationships/notesSlide" Target="../notesSlides/notesSlide29.xm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9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4.jpeg"/><Relationship Id="rId12" Type="http://schemas.openxmlformats.org/officeDocument/2006/relationships/image" Target="../media/image55.png"/><Relationship Id="rId13" Type="http://schemas.openxmlformats.org/officeDocument/2006/relationships/image" Target="../media/image56.jpeg"/><Relationship Id="rId1" Type="http://schemas.openxmlformats.org/officeDocument/2006/relationships/themeOverride" Target="../theme/themeOverride19.xml"/><Relationship Id="rId2" Type="http://schemas.openxmlformats.org/officeDocument/2006/relationships/slideLayout" Target="../slideLayouts/slideLayout150.xml"/><Relationship Id="rId3" Type="http://schemas.openxmlformats.org/officeDocument/2006/relationships/notesSlide" Target="../notesSlides/notesSlide30.xm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themeOverride" Target="../theme/themeOverride20.xml"/><Relationship Id="rId2"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png"/><Relationship Id="rId1" Type="http://schemas.openxmlformats.org/officeDocument/2006/relationships/themeOverride" Target="../theme/themeOverride21.xml"/><Relationship Id="rId2"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themeOverride" Target="../theme/themeOverride22.xml"/><Relationship Id="rId2"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61.jpeg"/><Relationship Id="rId1" Type="http://schemas.openxmlformats.org/officeDocument/2006/relationships/themeOverride" Target="../theme/themeOverride23.xml"/><Relationship Id="rId2"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61.jpeg"/></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150.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61.jpeg"/><Relationship Id="rId1" Type="http://schemas.openxmlformats.org/officeDocument/2006/relationships/themeOverride" Target="../theme/themeOverride25.xml"/><Relationship Id="rId2"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26.xml"/><Relationship Id="rId2" Type="http://schemas.openxmlformats.org/officeDocument/2006/relationships/slideLayout" Target="../slideLayouts/slideLayout150.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themeOverride" Target="../theme/themeOverride27.xml"/><Relationship Id="rId2" Type="http://schemas.openxmlformats.org/officeDocument/2006/relationships/slideLayout" Target="../slideLayouts/slideLayout150.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themeOverride" Target="../theme/themeOverride28.xml"/><Relationship Id="rId2" Type="http://schemas.openxmlformats.org/officeDocument/2006/relationships/slideLayout" Target="../slideLayouts/slideLayout150.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29.xml"/><Relationship Id="rId2" Type="http://schemas.openxmlformats.org/officeDocument/2006/relationships/slideLayout" Target="../slideLayouts/slideLayout150.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30.xml"/><Relationship Id="rId2" Type="http://schemas.openxmlformats.org/officeDocument/2006/relationships/slideLayout" Target="../slideLayouts/slideLayout150.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61.jpeg"/><Relationship Id="rId1" Type="http://schemas.openxmlformats.org/officeDocument/2006/relationships/themeOverride" Target="../theme/themeOverride31.xml"/><Relationship Id="rId2"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32.xml"/><Relationship Id="rId2" Type="http://schemas.openxmlformats.org/officeDocument/2006/relationships/slideLayout" Target="../slideLayouts/slideLayout150.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61.jpeg"/><Relationship Id="rId1" Type="http://schemas.openxmlformats.org/officeDocument/2006/relationships/themeOverride" Target="../theme/themeOverride33.xml"/><Relationship Id="rId2" Type="http://schemas.openxmlformats.org/officeDocument/2006/relationships/slideLayout" Target="../slideLayouts/slideLayout1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themeOverride" Target="../theme/themeOverride34.xml"/><Relationship Id="rId2" Type="http://schemas.openxmlformats.org/officeDocument/2006/relationships/slideLayout" Target="../slideLayouts/slideLayout150.xml"/><Relationship Id="rId3"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themeOverride" Target="../theme/themeOverride35.xml"/><Relationship Id="rId2" Type="http://schemas.openxmlformats.org/officeDocument/2006/relationships/slideLayout" Target="../slideLayouts/slideLayout150.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36.xml"/><Relationship Id="rId2" Type="http://schemas.openxmlformats.org/officeDocument/2006/relationships/slideLayout" Target="../slideLayouts/slideLayout150.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37.xml"/><Relationship Id="rId2" Type="http://schemas.openxmlformats.org/officeDocument/2006/relationships/slideLayout" Target="../slideLayouts/slideLayout150.xml"/><Relationship Id="rId3"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61.jpeg"/><Relationship Id="rId1" Type="http://schemas.openxmlformats.org/officeDocument/2006/relationships/themeOverride" Target="../theme/themeOverride38.xml"/><Relationship Id="rId2" Type="http://schemas.openxmlformats.org/officeDocument/2006/relationships/slideLayout" Target="../slideLayouts/slideLayout150.xml"/></Relationships>
</file>

<file path=ppt/slides/_rels/slide55.xml.rels><?xml version="1.0" encoding="UTF-8" standalone="yes"?>
<Relationships xmlns="http://schemas.openxmlformats.org/package/2006/relationships"><Relationship Id="rId1" Type="http://schemas.openxmlformats.org/officeDocument/2006/relationships/themeOverride" Target="../theme/themeOverride39.xml"/><Relationship Id="rId2" Type="http://schemas.openxmlformats.org/officeDocument/2006/relationships/slideLayout" Target="../slideLayouts/slideLayout150.xml"/><Relationship Id="rId3"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themeOverride" Target="../theme/themeOverride40.xml"/><Relationship Id="rId2" Type="http://schemas.openxmlformats.org/officeDocument/2006/relationships/slideLayout" Target="../slideLayouts/slideLayout150.xml"/><Relationship Id="rId3"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41.xml"/><Relationship Id="rId2" Type="http://schemas.openxmlformats.org/officeDocument/2006/relationships/slideLayout" Target="../slideLayouts/slideLayout150.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61.jpeg"/><Relationship Id="rId1" Type="http://schemas.openxmlformats.org/officeDocument/2006/relationships/themeOverride" Target="../theme/themeOverride42.xml"/><Relationship Id="rId2"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1" Type="http://schemas.openxmlformats.org/officeDocument/2006/relationships/themeOverride" Target="../theme/themeOverride43.xml"/><Relationship Id="rId2" Type="http://schemas.openxmlformats.org/officeDocument/2006/relationships/slideLayout" Target="../slideLayouts/slideLayout150.xml"/><Relationship Id="rId3"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themeOverride" Target="../theme/themeOverride44.xml"/><Relationship Id="rId2" Type="http://schemas.openxmlformats.org/officeDocument/2006/relationships/slideLayout" Target="../slideLayouts/slideLayout150.xml"/><Relationship Id="rId3"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65.jpeg"/><Relationship Id="rId1" Type="http://schemas.openxmlformats.org/officeDocument/2006/relationships/themeOverride" Target="../theme/themeOverride45.xml"/><Relationship Id="rId2"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1" Type="http://schemas.openxmlformats.org/officeDocument/2006/relationships/themeOverride" Target="../theme/themeOverride46.xml"/><Relationship Id="rId2" Type="http://schemas.openxmlformats.org/officeDocument/2006/relationships/slideLayout" Target="../slideLayouts/slideLayout150.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76.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23.png"/><Relationship Id="rId7" Type="http://schemas.openxmlformats.org/officeDocument/2006/relationships/image" Target="../media/image25.png"/><Relationship Id="rId8" Type="http://schemas.openxmlformats.org/officeDocument/2006/relationships/image" Target="../media/image22.png"/><Relationship Id="rId1" Type="http://schemas.openxmlformats.org/officeDocument/2006/relationships/slideLayout" Target="../slideLayouts/slideLayout9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a:spcBef>
                  <a:spcPct val="50000"/>
                </a:spcBef>
                <a:buClrTx/>
                <a:buSzTx/>
                <a:buFontTx/>
                <a:buNone/>
                <a:defRPr/>
              </a:pPr>
              <a:endParaRPr lang="ko-KR" altLang="en-US" sz="1200">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ko-KR" sz="2000" i="1" dirty="0" smtClean="0">
                  <a:solidFill>
                    <a:srgbClr val="FAFD00"/>
                  </a:solidFill>
                  <a:latin typeface="Times New Roman" charset="0"/>
                  <a:ea typeface="굴림" charset="0"/>
                  <a:cs typeface="굴림" charset="0"/>
                </a:rPr>
                <a:t>A Presentation of The Bible…Basically Ministries International Inc.</a:t>
              </a:r>
              <a:br>
                <a:rPr lang="en-US" altLang="ko-KR" sz="2000" i="1" dirty="0" smtClean="0">
                  <a:solidFill>
                    <a:srgbClr val="FAFD00"/>
                  </a:solidFill>
                  <a:latin typeface="Times New Roman" charset="0"/>
                  <a:ea typeface="굴림" charset="0"/>
                  <a:cs typeface="굴림" charset="0"/>
                </a:rPr>
              </a:br>
              <a:r>
                <a:rPr lang="en-US" altLang="ko-KR" sz="2000" i="1" dirty="0" smtClean="0">
                  <a:solidFill>
                    <a:srgbClr val="FAFD00"/>
                  </a:solidFill>
                  <a:latin typeface="Times New Roman" charset="0"/>
                  <a:ea typeface="굴림" charset="0"/>
                  <a:cs typeface="굴림" charset="0"/>
                </a:rPr>
                <a:t>Fort Worth, Texas</a:t>
              </a:r>
              <a:endParaRPr lang="en-US" altLang="ko-KR" sz="1800" dirty="0" smtClean="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defTabSz="914400">
              <a:spcBef>
                <a:spcPct val="50000"/>
              </a:spcBef>
              <a:buClrTx/>
              <a:buSzTx/>
              <a:buFontTx/>
              <a:buNone/>
            </a:pPr>
            <a:r>
              <a:rPr lang="en-US" altLang="ko-KR" sz="1000">
                <a:solidFill>
                  <a:srgbClr val="FFFFFF"/>
                </a:solidFill>
                <a:latin typeface="Arial" charset="0"/>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sz="1000">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defTabSz="914400">
              <a:buClrTx/>
              <a:buSzTx/>
              <a:buFontTx/>
              <a:buNone/>
            </a:pPr>
            <a:r>
              <a:rPr lang="ja-JP" altLang="en-US" sz="3600" b="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78" name="Rectangle 2"/>
          <p:cNvSpPr>
            <a:spLocks noChangeArrowheads="1"/>
          </p:cNvSpPr>
          <p:nvPr/>
        </p:nvSpPr>
        <p:spPr bwMode="auto">
          <a:xfrm rot="16200000">
            <a:off x="8063706" y="5064919"/>
            <a:ext cx="168275"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79" name="Rectangle 3"/>
          <p:cNvSpPr>
            <a:spLocks noChangeArrowheads="1"/>
          </p:cNvSpPr>
          <p:nvPr/>
        </p:nvSpPr>
        <p:spPr bwMode="auto">
          <a:xfrm rot="16200000">
            <a:off x="8204994" y="5077619"/>
            <a:ext cx="168275"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0" name="Rectangle 4"/>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4581" name="Rectangle 5"/>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4582" name="Rectangle 6"/>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pic>
        <p:nvPicPr>
          <p:cNvPr id="2458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25" y="2124075"/>
            <a:ext cx="301625"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4" name="Rectangle 8"/>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pic>
        <p:nvPicPr>
          <p:cNvPr id="24585"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5425" y="2105025"/>
            <a:ext cx="301625" cy="454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6"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338" y="2170113"/>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8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3225" y="205263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8" name="Rectangle 12"/>
          <p:cNvSpPr>
            <a:spLocks noChangeArrowheads="1"/>
          </p:cNvSpPr>
          <p:nvPr/>
        </p:nvSpPr>
        <p:spPr bwMode="auto">
          <a:xfrm rot="16200000">
            <a:off x="8063706" y="5064919"/>
            <a:ext cx="168275"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89" name="Rectangle 13"/>
          <p:cNvSpPr>
            <a:spLocks noChangeArrowheads="1"/>
          </p:cNvSpPr>
          <p:nvPr/>
        </p:nvSpPr>
        <p:spPr bwMode="auto">
          <a:xfrm rot="16200000">
            <a:off x="8204994" y="5077619"/>
            <a:ext cx="168275"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0" name="Rectangle 14"/>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591" name="Rectangle 15"/>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4592"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2138" y="197008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9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97700" y="2009775"/>
            <a:ext cx="301625" cy="466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94"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83325" y="2109788"/>
            <a:ext cx="301625" cy="455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95"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99100" y="2058988"/>
            <a:ext cx="301625" cy="4567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96"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9213" y="2160588"/>
            <a:ext cx="301625" cy="454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97"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9300" y="2122488"/>
            <a:ext cx="301625" cy="438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98" name="Text Box 22"/>
          <p:cNvSpPr txBox="1">
            <a:spLocks noChangeArrowheads="1"/>
          </p:cNvSpPr>
          <p:nvPr/>
        </p:nvSpPr>
        <p:spPr bwMode="auto">
          <a:xfrm>
            <a:off x="120650" y="106363"/>
            <a:ext cx="309721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smtClean="0">
                <a:latin typeface="Arial" charset="0"/>
              </a:rPr>
              <a:t>聖書の年代記の</a:t>
            </a:r>
          </a:p>
          <a:p>
            <a:pPr>
              <a:spcBef>
                <a:spcPts val="1500"/>
              </a:spcBef>
              <a:buClrTx/>
              <a:buFontTx/>
              <a:buNone/>
              <a:defRPr/>
            </a:pPr>
            <a:r>
              <a:rPr lang="ja-JP" sz="2400" b="0" smtClean="0">
                <a:latin typeface="Arial" charset="0"/>
              </a:rPr>
              <a:t>編み合わせ</a:t>
            </a:r>
          </a:p>
        </p:txBody>
      </p:sp>
      <p:pic>
        <p:nvPicPr>
          <p:cNvPr id="24599"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6650" y="2109788"/>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600"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34163" y="2071688"/>
            <a:ext cx="301625"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601"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11850" y="2097088"/>
            <a:ext cx="301625" cy="445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602"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7850" y="2114550"/>
            <a:ext cx="301625"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603"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40325" y="2170113"/>
            <a:ext cx="301625" cy="430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7373" name="Group 28"/>
          <p:cNvGrpSpPr>
            <a:grpSpLocks/>
          </p:cNvGrpSpPr>
          <p:nvPr/>
        </p:nvGrpSpPr>
        <p:grpSpPr bwMode="auto">
          <a:xfrm>
            <a:off x="1773238" y="2149475"/>
            <a:ext cx="5591175" cy="4056063"/>
            <a:chOff x="1117" y="1354"/>
            <a:chExt cx="3522" cy="2555"/>
          </a:xfrm>
        </p:grpSpPr>
        <p:grpSp>
          <p:nvGrpSpPr>
            <p:cNvPr id="57422" name="Group 29"/>
            <p:cNvGrpSpPr>
              <a:grpSpLocks/>
            </p:cNvGrpSpPr>
            <p:nvPr/>
          </p:nvGrpSpPr>
          <p:grpSpPr bwMode="auto">
            <a:xfrm>
              <a:off x="1117" y="1354"/>
              <a:ext cx="3518" cy="224"/>
              <a:chOff x="1117" y="1354"/>
              <a:chExt cx="3518" cy="224"/>
            </a:xfrm>
          </p:grpSpPr>
          <p:sp>
            <p:nvSpPr>
              <p:cNvPr id="24606" name="AutoShape 30"/>
              <p:cNvSpPr>
                <a:spLocks noChangeArrowheads="1"/>
              </p:cNvSpPr>
              <p:nvPr/>
            </p:nvSpPr>
            <p:spPr bwMode="auto">
              <a:xfrm rot="19740000">
                <a:off x="1152" y="1392"/>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07" name="AutoShape 31"/>
              <p:cNvSpPr>
                <a:spLocks noChangeArrowheads="1"/>
              </p:cNvSpPr>
              <p:nvPr/>
            </p:nvSpPr>
            <p:spPr bwMode="auto">
              <a:xfrm rot="19740000">
                <a:off x="1389" y="1404"/>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08" name="AutoShape 32"/>
              <p:cNvSpPr>
                <a:spLocks noChangeArrowheads="1"/>
              </p:cNvSpPr>
              <p:nvPr/>
            </p:nvSpPr>
            <p:spPr bwMode="auto">
              <a:xfrm rot="19740000">
                <a:off x="1632" y="1404"/>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09" name="AutoShape 33"/>
              <p:cNvSpPr>
                <a:spLocks noChangeArrowheads="1"/>
              </p:cNvSpPr>
              <p:nvPr/>
            </p:nvSpPr>
            <p:spPr bwMode="auto">
              <a:xfrm rot="19740000">
                <a:off x="1870" y="1404"/>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0" name="AutoShape 34"/>
              <p:cNvSpPr>
                <a:spLocks noChangeArrowheads="1"/>
              </p:cNvSpPr>
              <p:nvPr/>
            </p:nvSpPr>
            <p:spPr bwMode="auto">
              <a:xfrm rot="19740000">
                <a:off x="2098" y="1396"/>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1" name="AutoShape 35"/>
              <p:cNvSpPr>
                <a:spLocks noChangeArrowheads="1"/>
              </p:cNvSpPr>
              <p:nvPr/>
            </p:nvSpPr>
            <p:spPr bwMode="auto">
              <a:xfrm rot="19740000">
                <a:off x="2346" y="1375"/>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2" name="AutoShape 36"/>
              <p:cNvSpPr>
                <a:spLocks noChangeArrowheads="1"/>
              </p:cNvSpPr>
              <p:nvPr/>
            </p:nvSpPr>
            <p:spPr bwMode="auto">
              <a:xfrm rot="19740000">
                <a:off x="2584"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3" name="AutoShape 37"/>
              <p:cNvSpPr>
                <a:spLocks noChangeArrowheads="1"/>
              </p:cNvSpPr>
              <p:nvPr/>
            </p:nvSpPr>
            <p:spPr bwMode="auto">
              <a:xfrm rot="19740000">
                <a:off x="2820"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4" name="AutoShape 38"/>
              <p:cNvSpPr>
                <a:spLocks noChangeArrowheads="1"/>
              </p:cNvSpPr>
              <p:nvPr/>
            </p:nvSpPr>
            <p:spPr bwMode="auto">
              <a:xfrm rot="19740000">
                <a:off x="3061" y="1381"/>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5" name="AutoShape 39"/>
              <p:cNvSpPr>
                <a:spLocks noChangeArrowheads="1"/>
              </p:cNvSpPr>
              <p:nvPr/>
            </p:nvSpPr>
            <p:spPr bwMode="auto">
              <a:xfrm rot="19740000">
                <a:off x="3325" y="1382"/>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6" name="AutoShape 40"/>
              <p:cNvSpPr>
                <a:spLocks noChangeArrowheads="1"/>
              </p:cNvSpPr>
              <p:nvPr/>
            </p:nvSpPr>
            <p:spPr bwMode="auto">
              <a:xfrm rot="19740000">
                <a:off x="3552" y="1379"/>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7" name="AutoShape 41"/>
              <p:cNvSpPr>
                <a:spLocks noChangeArrowheads="1"/>
              </p:cNvSpPr>
              <p:nvPr/>
            </p:nvSpPr>
            <p:spPr bwMode="auto">
              <a:xfrm rot="19740000">
                <a:off x="3816"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8" name="AutoShape 42"/>
              <p:cNvSpPr>
                <a:spLocks noChangeArrowheads="1"/>
              </p:cNvSpPr>
              <p:nvPr/>
            </p:nvSpPr>
            <p:spPr bwMode="auto">
              <a:xfrm rot="19740000">
                <a:off x="4051" y="1383"/>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19" name="AutoShape 43"/>
              <p:cNvSpPr>
                <a:spLocks noChangeArrowheads="1"/>
              </p:cNvSpPr>
              <p:nvPr/>
            </p:nvSpPr>
            <p:spPr bwMode="auto">
              <a:xfrm rot="19740000">
                <a:off x="4289" y="1386"/>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4620" name="AutoShape 44"/>
              <p:cNvSpPr>
                <a:spLocks noChangeArrowheads="1"/>
              </p:cNvSpPr>
              <p:nvPr/>
            </p:nvSpPr>
            <p:spPr bwMode="auto">
              <a:xfrm rot="19740000">
                <a:off x="4508" y="1367"/>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57423" name="Group 45"/>
            <p:cNvGrpSpPr>
              <a:grpSpLocks/>
            </p:cNvGrpSpPr>
            <p:nvPr/>
          </p:nvGrpSpPr>
          <p:grpSpPr bwMode="auto">
            <a:xfrm>
              <a:off x="1146" y="3711"/>
              <a:ext cx="3493" cy="198"/>
              <a:chOff x="1146" y="3711"/>
              <a:chExt cx="3493" cy="198"/>
            </a:xfrm>
          </p:grpSpPr>
          <p:sp>
            <p:nvSpPr>
              <p:cNvPr id="24622" name="AutoShape 46"/>
              <p:cNvSpPr>
                <a:spLocks noChangeArrowheads="1"/>
              </p:cNvSpPr>
              <p:nvPr/>
            </p:nvSpPr>
            <p:spPr bwMode="auto">
              <a:xfrm rot="12480000">
                <a:off x="1179" y="3722"/>
                <a:ext cx="82" cy="153"/>
              </a:xfrm>
              <a:prstGeom prst="can">
                <a:avLst>
                  <a:gd name="adj" fmla="val 34872"/>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3" name="AutoShape 47"/>
              <p:cNvSpPr>
                <a:spLocks noChangeArrowheads="1"/>
              </p:cNvSpPr>
              <p:nvPr/>
            </p:nvSpPr>
            <p:spPr bwMode="auto">
              <a:xfrm rot="12480000">
                <a:off x="1411"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4" name="AutoShape 48"/>
              <p:cNvSpPr>
                <a:spLocks noChangeArrowheads="1"/>
              </p:cNvSpPr>
              <p:nvPr/>
            </p:nvSpPr>
            <p:spPr bwMode="auto">
              <a:xfrm rot="12480000">
                <a:off x="165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5" name="AutoShape 49"/>
              <p:cNvSpPr>
                <a:spLocks noChangeArrowheads="1"/>
              </p:cNvSpPr>
              <p:nvPr/>
            </p:nvSpPr>
            <p:spPr bwMode="auto">
              <a:xfrm rot="12480000">
                <a:off x="1899"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6" name="AutoShape 50"/>
              <p:cNvSpPr>
                <a:spLocks noChangeArrowheads="1"/>
              </p:cNvSpPr>
              <p:nvPr/>
            </p:nvSpPr>
            <p:spPr bwMode="auto">
              <a:xfrm rot="12480000">
                <a:off x="2119"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7" name="AutoShape 51"/>
              <p:cNvSpPr>
                <a:spLocks noChangeArrowheads="1"/>
              </p:cNvSpPr>
              <p:nvPr/>
            </p:nvSpPr>
            <p:spPr bwMode="auto">
              <a:xfrm rot="12480000">
                <a:off x="2367" y="3741"/>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8" name="AutoShape 52"/>
              <p:cNvSpPr>
                <a:spLocks noChangeArrowheads="1"/>
              </p:cNvSpPr>
              <p:nvPr/>
            </p:nvSpPr>
            <p:spPr bwMode="auto">
              <a:xfrm rot="12480000">
                <a:off x="2612"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29" name="AutoShape 53"/>
              <p:cNvSpPr>
                <a:spLocks noChangeArrowheads="1"/>
              </p:cNvSpPr>
              <p:nvPr/>
            </p:nvSpPr>
            <p:spPr bwMode="auto">
              <a:xfrm rot="12480000">
                <a:off x="2839" y="3735"/>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0" name="AutoShape 54"/>
              <p:cNvSpPr>
                <a:spLocks noChangeArrowheads="1"/>
              </p:cNvSpPr>
              <p:nvPr/>
            </p:nvSpPr>
            <p:spPr bwMode="auto">
              <a:xfrm rot="12480000">
                <a:off x="3327"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1" name="AutoShape 55"/>
              <p:cNvSpPr>
                <a:spLocks noChangeArrowheads="1"/>
              </p:cNvSpPr>
              <p:nvPr/>
            </p:nvSpPr>
            <p:spPr bwMode="auto">
              <a:xfrm rot="12480000">
                <a:off x="308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2" name="AutoShape 56"/>
              <p:cNvSpPr>
                <a:spLocks noChangeArrowheads="1"/>
              </p:cNvSpPr>
              <p:nvPr/>
            </p:nvSpPr>
            <p:spPr bwMode="auto">
              <a:xfrm rot="12480000">
                <a:off x="3568" y="3741"/>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3" name="AutoShape 57"/>
              <p:cNvSpPr>
                <a:spLocks noChangeArrowheads="1"/>
              </p:cNvSpPr>
              <p:nvPr/>
            </p:nvSpPr>
            <p:spPr bwMode="auto">
              <a:xfrm rot="12480000">
                <a:off x="3840"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4" name="AutoShape 58"/>
              <p:cNvSpPr>
                <a:spLocks noChangeArrowheads="1"/>
              </p:cNvSpPr>
              <p:nvPr/>
            </p:nvSpPr>
            <p:spPr bwMode="auto">
              <a:xfrm rot="12480000">
                <a:off x="4077"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5" name="AutoShape 59"/>
              <p:cNvSpPr>
                <a:spLocks noChangeArrowheads="1"/>
              </p:cNvSpPr>
              <p:nvPr/>
            </p:nvSpPr>
            <p:spPr bwMode="auto">
              <a:xfrm rot="12480000">
                <a:off x="430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4636" name="AutoShape 60"/>
              <p:cNvSpPr>
                <a:spLocks noChangeArrowheads="1"/>
              </p:cNvSpPr>
              <p:nvPr/>
            </p:nvSpPr>
            <p:spPr bwMode="auto">
              <a:xfrm rot="12480000">
                <a:off x="452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sp>
        <p:nvSpPr>
          <p:cNvPr id="24637" name="Rectangle 61"/>
          <p:cNvSpPr>
            <a:spLocks noChangeArrowheads="1"/>
          </p:cNvSpPr>
          <p:nvPr/>
        </p:nvSpPr>
        <p:spPr bwMode="auto">
          <a:xfrm rot="17940000">
            <a:off x="5491162" y="1609726"/>
            <a:ext cx="709613" cy="15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FEA18"/>
                </a:solidFill>
                <a:latin typeface="Arial" charset="0"/>
              </a:rPr>
              <a:t>子羊の婚宴</a:t>
            </a:r>
          </a:p>
        </p:txBody>
      </p:sp>
      <p:sp>
        <p:nvSpPr>
          <p:cNvPr id="24638" name="Rectangle 62"/>
          <p:cNvSpPr>
            <a:spLocks noChangeArrowheads="1"/>
          </p:cNvSpPr>
          <p:nvPr/>
        </p:nvSpPr>
        <p:spPr bwMode="auto">
          <a:xfrm rot="17940000">
            <a:off x="6038850" y="1770063"/>
            <a:ext cx="284163"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11B0C5"/>
                </a:solidFill>
                <a:latin typeface="Arial" charset="0"/>
              </a:rPr>
              <a:t>再臨</a:t>
            </a:r>
          </a:p>
        </p:txBody>
      </p:sp>
      <p:sp>
        <p:nvSpPr>
          <p:cNvPr id="24639" name="Rectangle 63"/>
          <p:cNvSpPr>
            <a:spLocks noChangeArrowheads="1"/>
          </p:cNvSpPr>
          <p:nvPr/>
        </p:nvSpPr>
        <p:spPr bwMode="auto">
          <a:xfrm rot="17940000">
            <a:off x="6046788" y="1263650"/>
            <a:ext cx="1550988"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08F220"/>
                </a:solidFill>
                <a:latin typeface="Arial" charset="0"/>
              </a:rPr>
              <a:t>キリストによる地上の統治</a:t>
            </a:r>
          </a:p>
        </p:txBody>
      </p:sp>
      <p:sp>
        <p:nvSpPr>
          <p:cNvPr id="24640" name="Rectangle 64"/>
          <p:cNvSpPr>
            <a:spLocks noChangeArrowheads="1"/>
          </p:cNvSpPr>
          <p:nvPr/>
        </p:nvSpPr>
        <p:spPr bwMode="auto">
          <a:xfrm rot="17940000">
            <a:off x="6629400" y="1612901"/>
            <a:ext cx="687387" cy="15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FFFFF"/>
                </a:solidFill>
                <a:latin typeface="Arial" charset="0"/>
              </a:rPr>
              <a:t>最後の裁き</a:t>
            </a:r>
          </a:p>
        </p:txBody>
      </p:sp>
      <p:sp>
        <p:nvSpPr>
          <p:cNvPr id="24641" name="Rectangle 65"/>
          <p:cNvSpPr>
            <a:spLocks noChangeArrowheads="1"/>
          </p:cNvSpPr>
          <p:nvPr/>
        </p:nvSpPr>
        <p:spPr bwMode="auto">
          <a:xfrm rot="17940000">
            <a:off x="6877050" y="1370013"/>
            <a:ext cx="1160463"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87B57"/>
                </a:solidFill>
                <a:latin typeface="Arial" charset="0"/>
              </a:rPr>
              <a:t>新しい天と新しい地</a:t>
            </a:r>
          </a:p>
        </p:txBody>
      </p:sp>
      <p:grpSp>
        <p:nvGrpSpPr>
          <p:cNvPr id="57379" name="Group 66"/>
          <p:cNvGrpSpPr>
            <a:grpSpLocks/>
          </p:cNvGrpSpPr>
          <p:nvPr/>
        </p:nvGrpSpPr>
        <p:grpSpPr bwMode="auto">
          <a:xfrm>
            <a:off x="5575300" y="3186113"/>
            <a:ext cx="1789113" cy="1652587"/>
            <a:chOff x="3512" y="2007"/>
            <a:chExt cx="1127" cy="1041"/>
          </a:xfrm>
        </p:grpSpPr>
        <p:sp>
          <p:nvSpPr>
            <p:cNvPr id="24643" name="AutoShape 67"/>
            <p:cNvSpPr>
              <a:spLocks noChangeArrowheads="1"/>
            </p:cNvSpPr>
            <p:nvPr/>
          </p:nvSpPr>
          <p:spPr bwMode="auto">
            <a:xfrm>
              <a:off x="3512" y="2007"/>
              <a:ext cx="1127" cy="1041"/>
            </a:xfrm>
            <a:prstGeom prst="roundRect">
              <a:avLst>
                <a:gd name="adj" fmla="val 16667"/>
              </a:avLst>
            </a:prstGeom>
            <a:gradFill rotWithShape="0">
              <a:gsLst>
                <a:gs pos="0">
                  <a:srgbClr val="000000"/>
                </a:gs>
                <a:gs pos="50000">
                  <a:srgbClr val="EE0B1B"/>
                </a:gs>
                <a:gs pos="100000">
                  <a:srgbClr val="000000"/>
                </a:gs>
              </a:gsLst>
              <a:lin ang="5400000" scaled="1"/>
            </a:gradFill>
            <a:ln w="76320" cap="sq">
              <a:solidFill>
                <a:srgbClr val="FF9900"/>
              </a:solidFill>
              <a:miter lim="800000"/>
              <a:headEnd/>
              <a:tailEnd/>
            </a:ln>
            <a:effectLst>
              <a:outerShdw blurRad="63500" dist="134956" dir="13272881" algn="ctr" rotWithShape="0">
                <a:srgbClr val="000000">
                  <a:alpha val="75014"/>
                </a:srgbClr>
              </a:outerShdw>
            </a:effectLst>
          </p:spPr>
          <p:txBody>
            <a:bodyPr wrap="none" anchor="ctr"/>
            <a:lstStyle/>
            <a:p>
              <a:pPr>
                <a:defRPr/>
              </a:pPr>
              <a:endParaRPr lang="en-US"/>
            </a:p>
          </p:txBody>
        </p:sp>
        <p:sp>
          <p:nvSpPr>
            <p:cNvPr id="24644" name="Text Box 68"/>
            <p:cNvSpPr txBox="1">
              <a:spLocks noChangeArrowheads="1"/>
            </p:cNvSpPr>
            <p:nvPr/>
          </p:nvSpPr>
          <p:spPr bwMode="auto">
            <a:xfrm>
              <a:off x="3637" y="2152"/>
              <a:ext cx="874"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latin typeface="Arial" charset="0"/>
                </a:rPr>
                <a:t>終末</a:t>
              </a:r>
            </a:p>
          </p:txBody>
        </p:sp>
      </p:grpSp>
      <p:sp>
        <p:nvSpPr>
          <p:cNvPr id="24645" name="Text Box 69"/>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4646" name="Rectangle 70"/>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4647" name="Rectangle 71"/>
          <p:cNvSpPr>
            <a:spLocks noChangeArrowheads="1"/>
          </p:cNvSpPr>
          <p:nvPr/>
        </p:nvSpPr>
        <p:spPr bwMode="auto">
          <a:xfrm>
            <a:off x="815022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09</a:t>
            </a:r>
          </a:p>
        </p:txBody>
      </p:sp>
      <p:sp>
        <p:nvSpPr>
          <p:cNvPr id="24648" name="Text Box 72"/>
          <p:cNvSpPr txBox="1">
            <a:spLocks noChangeArrowheads="1"/>
          </p:cNvSpPr>
          <p:nvPr/>
        </p:nvSpPr>
        <p:spPr bwMode="auto">
          <a:xfrm>
            <a:off x="8443913" y="6467475"/>
            <a:ext cx="63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4</a:t>
            </a:r>
          </a:p>
        </p:txBody>
      </p:sp>
      <p:grpSp>
        <p:nvGrpSpPr>
          <p:cNvPr id="57384" name="Group 73"/>
          <p:cNvGrpSpPr>
            <a:grpSpLocks/>
          </p:cNvGrpSpPr>
          <p:nvPr/>
        </p:nvGrpSpPr>
        <p:grpSpPr bwMode="auto">
          <a:xfrm>
            <a:off x="1922463" y="549275"/>
            <a:ext cx="3803650" cy="1871663"/>
            <a:chOff x="1211" y="346"/>
            <a:chExt cx="2396" cy="1179"/>
          </a:xfrm>
        </p:grpSpPr>
        <p:sp>
          <p:nvSpPr>
            <p:cNvPr id="24650" name="Rectangle 74"/>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51" name="Rectangle 75"/>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4652" name="Text Box 76"/>
            <p:cNvSpPr txBox="1">
              <a:spLocks noChangeArrowheads="1"/>
            </p:cNvSpPr>
            <p:nvPr/>
          </p:nvSpPr>
          <p:spPr bwMode="auto">
            <a:xfrm>
              <a:off x="3179" y="1006"/>
              <a:ext cx="428"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t>J</a:t>
              </a:r>
            </a:p>
          </p:txBody>
        </p:sp>
        <p:grpSp>
          <p:nvGrpSpPr>
            <p:cNvPr id="57399" name="Group 77"/>
            <p:cNvGrpSpPr>
              <a:grpSpLocks/>
            </p:cNvGrpSpPr>
            <p:nvPr/>
          </p:nvGrpSpPr>
          <p:grpSpPr bwMode="auto">
            <a:xfrm>
              <a:off x="1708" y="824"/>
              <a:ext cx="1179" cy="354"/>
              <a:chOff x="1708" y="824"/>
              <a:chExt cx="1179" cy="354"/>
            </a:xfrm>
          </p:grpSpPr>
          <p:sp>
            <p:nvSpPr>
              <p:cNvPr id="24654" name="Rectangle 78"/>
              <p:cNvSpPr>
                <a:spLocks noChangeArrowheads="1"/>
              </p:cNvSpPr>
              <p:nvPr/>
            </p:nvSpPr>
            <p:spPr bwMode="auto">
              <a:xfrm>
                <a:off x="1708" y="833"/>
                <a:ext cx="329"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4P</a:t>
                </a:r>
              </a:p>
            </p:txBody>
          </p:sp>
          <p:sp>
            <p:nvSpPr>
              <p:cNvPr id="24655" name="Rectangle 79"/>
              <p:cNvSpPr>
                <a:spLocks noChangeArrowheads="1"/>
              </p:cNvSpPr>
              <p:nvPr/>
            </p:nvSpPr>
            <p:spPr bwMode="auto">
              <a:xfrm>
                <a:off x="2263" y="824"/>
                <a:ext cx="62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  3S</a:t>
                </a:r>
              </a:p>
            </p:txBody>
          </p:sp>
        </p:grpSp>
        <p:grpSp>
          <p:nvGrpSpPr>
            <p:cNvPr id="57400" name="Group 80"/>
            <p:cNvGrpSpPr>
              <a:grpSpLocks/>
            </p:cNvGrpSpPr>
            <p:nvPr/>
          </p:nvGrpSpPr>
          <p:grpSpPr bwMode="auto">
            <a:xfrm>
              <a:off x="1211" y="1175"/>
              <a:ext cx="1969" cy="246"/>
              <a:chOff x="1211" y="1175"/>
              <a:chExt cx="1969" cy="246"/>
            </a:xfrm>
          </p:grpSpPr>
          <p:grpSp>
            <p:nvGrpSpPr>
              <p:cNvPr id="57408" name="Group 81"/>
              <p:cNvGrpSpPr>
                <a:grpSpLocks/>
              </p:cNvGrpSpPr>
              <p:nvPr/>
            </p:nvGrpSpPr>
            <p:grpSpPr bwMode="auto">
              <a:xfrm>
                <a:off x="1211" y="1175"/>
                <a:ext cx="1708" cy="246"/>
                <a:chOff x="1211" y="1175"/>
                <a:chExt cx="1708" cy="246"/>
              </a:xfrm>
            </p:grpSpPr>
            <p:sp>
              <p:nvSpPr>
                <p:cNvPr id="24658" name="Rectangle 82"/>
                <p:cNvSpPr>
                  <a:spLocks noChangeArrowheads="1"/>
                </p:cNvSpPr>
                <p:nvPr/>
              </p:nvSpPr>
              <p:spPr bwMode="auto">
                <a:xfrm>
                  <a:off x="1211" y="1179"/>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09F32"/>
                      </a:solidFill>
                    </a:rPr>
                    <a:t>C</a:t>
                  </a:r>
                </a:p>
              </p:txBody>
            </p:sp>
            <p:sp>
              <p:nvSpPr>
                <p:cNvPr id="24659" name="Rectangle 83"/>
                <p:cNvSpPr>
                  <a:spLocks noChangeArrowheads="1"/>
                </p:cNvSpPr>
                <p:nvPr/>
              </p:nvSpPr>
              <p:spPr bwMode="auto">
                <a:xfrm>
                  <a:off x="1435" y="1179"/>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A</a:t>
                  </a:r>
                </a:p>
              </p:txBody>
            </p:sp>
            <p:sp>
              <p:nvSpPr>
                <p:cNvPr id="24660" name="Rectangle 84"/>
                <p:cNvSpPr>
                  <a:spLocks noChangeArrowheads="1"/>
                </p:cNvSpPr>
                <p:nvPr/>
              </p:nvSpPr>
              <p:spPr bwMode="auto">
                <a:xfrm>
                  <a:off x="1684" y="1181"/>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4661" name="Rectangle 85"/>
                <p:cNvSpPr>
                  <a:spLocks noChangeArrowheads="1"/>
                </p:cNvSpPr>
                <p:nvPr/>
              </p:nvSpPr>
              <p:spPr bwMode="auto">
                <a:xfrm>
                  <a:off x="1887" y="1179"/>
                  <a:ext cx="16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M</a:t>
                  </a:r>
                </a:p>
              </p:txBody>
            </p:sp>
            <p:sp>
              <p:nvSpPr>
                <p:cNvPr id="24662" name="Rectangle 86"/>
                <p:cNvSpPr>
                  <a:spLocks noChangeArrowheads="1"/>
                </p:cNvSpPr>
                <p:nvPr/>
              </p:nvSpPr>
              <p:spPr bwMode="auto">
                <a:xfrm>
                  <a:off x="2132" y="1175"/>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4663" name="Rectangle 87"/>
                <p:cNvSpPr>
                  <a:spLocks noChangeArrowheads="1"/>
                </p:cNvSpPr>
                <p:nvPr/>
              </p:nvSpPr>
              <p:spPr bwMode="auto">
                <a:xfrm>
                  <a:off x="2355" y="1183"/>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A</a:t>
                  </a:r>
                </a:p>
              </p:txBody>
            </p:sp>
            <p:sp>
              <p:nvSpPr>
                <p:cNvPr id="24664" name="Rectangle 88"/>
                <p:cNvSpPr>
                  <a:spLocks noChangeArrowheads="1"/>
                </p:cNvSpPr>
                <p:nvPr/>
              </p:nvSpPr>
              <p:spPr bwMode="auto">
                <a:xfrm>
                  <a:off x="2570" y="1183"/>
                  <a:ext cx="122"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R</a:t>
                  </a:r>
                </a:p>
              </p:txBody>
            </p:sp>
            <p:sp>
              <p:nvSpPr>
                <p:cNvPr id="24665" name="Rectangle 89"/>
                <p:cNvSpPr>
                  <a:spLocks noChangeArrowheads="1"/>
                </p:cNvSpPr>
                <p:nvPr/>
              </p:nvSpPr>
              <p:spPr bwMode="auto">
                <a:xfrm>
                  <a:off x="2800" y="1191"/>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C</a:t>
                  </a:r>
                </a:p>
              </p:txBody>
            </p:sp>
          </p:grpSp>
          <p:sp>
            <p:nvSpPr>
              <p:cNvPr id="24666" name="Rectangle 90"/>
              <p:cNvSpPr>
                <a:spLocks noChangeArrowheads="1"/>
              </p:cNvSpPr>
              <p:nvPr/>
            </p:nvSpPr>
            <p:spPr bwMode="auto">
              <a:xfrm>
                <a:off x="3046" y="1184"/>
                <a:ext cx="13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B0C5"/>
                    </a:solidFill>
                  </a:rPr>
                  <a:t>S</a:t>
                </a:r>
              </a:p>
            </p:txBody>
          </p:sp>
        </p:grpSp>
        <p:grpSp>
          <p:nvGrpSpPr>
            <p:cNvPr id="57401" name="Group 91"/>
            <p:cNvGrpSpPr>
              <a:grpSpLocks/>
            </p:cNvGrpSpPr>
            <p:nvPr/>
          </p:nvGrpSpPr>
          <p:grpSpPr bwMode="auto">
            <a:xfrm>
              <a:off x="2160" y="346"/>
              <a:ext cx="451" cy="692"/>
              <a:chOff x="2160" y="346"/>
              <a:chExt cx="451" cy="692"/>
            </a:xfrm>
          </p:grpSpPr>
          <p:grpSp>
            <p:nvGrpSpPr>
              <p:cNvPr id="57404" name="Group 92"/>
              <p:cNvGrpSpPr>
                <a:grpSpLocks/>
              </p:cNvGrpSpPr>
              <p:nvPr/>
            </p:nvGrpSpPr>
            <p:grpSpPr bwMode="auto">
              <a:xfrm>
                <a:off x="2160" y="346"/>
                <a:ext cx="451" cy="692"/>
                <a:chOff x="2160" y="346"/>
                <a:chExt cx="451" cy="692"/>
              </a:xfrm>
            </p:grpSpPr>
            <p:sp>
              <p:nvSpPr>
                <p:cNvPr id="24669" name="Text Box 93"/>
                <p:cNvSpPr txBox="1">
                  <a:spLocks noChangeArrowheads="1"/>
                </p:cNvSpPr>
                <p:nvPr/>
              </p:nvSpPr>
              <p:spPr bwMode="auto">
                <a:xfrm>
                  <a:off x="2160" y="346"/>
                  <a:ext cx="451" cy="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4125"/>
                    </a:spcBef>
                    <a:buClrTx/>
                    <a:buFontTx/>
                    <a:buNone/>
                    <a:defRPr/>
                  </a:pPr>
                  <a:r>
                    <a:rPr lang="en-US" sz="6600" b="0" i="1" smtClean="0">
                      <a:solidFill>
                        <a:srgbClr val="FF262D"/>
                      </a:solidFill>
                    </a:rPr>
                    <a:t>7</a:t>
                  </a:r>
                </a:p>
              </p:txBody>
            </p:sp>
            <p:sp>
              <p:nvSpPr>
                <p:cNvPr id="24670" name="Line 94"/>
                <p:cNvSpPr>
                  <a:spLocks noChangeShapeType="1"/>
                </p:cNvSpPr>
                <p:nvPr/>
              </p:nvSpPr>
              <p:spPr bwMode="auto">
                <a:xfrm>
                  <a:off x="2261" y="582"/>
                  <a:ext cx="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4671" name="Line 95"/>
              <p:cNvSpPr>
                <a:spLocks noChangeShapeType="1"/>
              </p:cNvSpPr>
              <p:nvPr/>
            </p:nvSpPr>
            <p:spPr bwMode="auto">
              <a:xfrm>
                <a:off x="2334" y="709"/>
                <a:ext cx="176" cy="0"/>
              </a:xfrm>
              <a:prstGeom prst="line">
                <a:avLst/>
              </a:prstGeom>
              <a:noFill/>
              <a:ln w="76320" cap="sq">
                <a:solidFill>
                  <a:srgbClr val="FF262D"/>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4672" name="Rectangle 96"/>
            <p:cNvSpPr>
              <a:spLocks noChangeArrowheads="1"/>
            </p:cNvSpPr>
            <p:nvPr/>
          </p:nvSpPr>
          <p:spPr bwMode="auto">
            <a:xfrm>
              <a:off x="1417" y="1159"/>
              <a:ext cx="843"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4673" name="Rectangle 97"/>
            <p:cNvSpPr>
              <a:spLocks noChangeArrowheads="1"/>
            </p:cNvSpPr>
            <p:nvPr/>
          </p:nvSpPr>
          <p:spPr bwMode="auto">
            <a:xfrm>
              <a:off x="2318" y="1159"/>
              <a:ext cx="657"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4674" name="AutoShape 98"/>
          <p:cNvSpPr>
            <a:spLocks noChangeArrowheads="1"/>
          </p:cNvSpPr>
          <p:nvPr/>
        </p:nvSpPr>
        <p:spPr bwMode="auto">
          <a:xfrm>
            <a:off x="2005013" y="2787650"/>
            <a:ext cx="3355975" cy="2730500"/>
          </a:xfrm>
          <a:prstGeom prst="roundRect">
            <a:avLst>
              <a:gd name="adj" fmla="val 16667"/>
            </a:avLst>
          </a:prstGeom>
          <a:gradFill rotWithShape="0">
            <a:gsLst>
              <a:gs pos="0">
                <a:srgbClr val="000000"/>
              </a:gs>
              <a:gs pos="50000">
                <a:srgbClr val="0000AD"/>
              </a:gs>
              <a:gs pos="100000">
                <a:srgbClr val="000000"/>
              </a:gs>
            </a:gsLst>
            <a:lin ang="5400000" scaled="1"/>
          </a:gradFill>
          <a:ln w="76320" cap="sq">
            <a:solidFill>
              <a:srgbClr val="2F8B20"/>
            </a:solidFill>
            <a:miter lim="800000"/>
            <a:headEnd/>
            <a:tailEnd/>
          </a:ln>
          <a:effectLst>
            <a:outerShdw blurRad="63500" dist="143571" dir="13500000" algn="ctr" rotWithShape="0">
              <a:srgbClr val="000044">
                <a:alpha val="75014"/>
              </a:srgbClr>
            </a:outerShdw>
          </a:effectLst>
        </p:spPr>
        <p:txBody>
          <a:bodyPr wrap="none" anchor="ctr"/>
          <a:lstStyle/>
          <a:p>
            <a:pPr>
              <a:defRPr/>
            </a:pPr>
            <a:endParaRPr lang="en-US"/>
          </a:p>
        </p:txBody>
      </p:sp>
      <p:sp>
        <p:nvSpPr>
          <p:cNvPr id="24675" name="Text Box 99"/>
          <p:cNvSpPr txBox="1">
            <a:spLocks noChangeArrowheads="1"/>
          </p:cNvSpPr>
          <p:nvPr/>
        </p:nvSpPr>
        <p:spPr bwMode="auto">
          <a:xfrm>
            <a:off x="2170113" y="2906713"/>
            <a:ext cx="195421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nSpc>
                <a:spcPct val="80000"/>
              </a:lnSpc>
              <a:spcBef>
                <a:spcPts val="1000"/>
              </a:spcBef>
              <a:buClrTx/>
              <a:buFontTx/>
              <a:buNone/>
              <a:defRPr/>
            </a:pPr>
            <a:r>
              <a:rPr lang="en-US" b="0" smtClean="0">
                <a:solidFill>
                  <a:srgbClr val="F09F32"/>
                </a:solidFill>
                <a:latin typeface="Arial" charset="0"/>
              </a:rPr>
              <a:t>CREATION(</a:t>
            </a:r>
            <a:r>
              <a:rPr lang="ja-JP" b="0" smtClean="0">
                <a:solidFill>
                  <a:srgbClr val="F09F32"/>
                </a:solidFill>
                <a:latin typeface="Arial" charset="0"/>
              </a:rPr>
              <a:t>創造</a:t>
            </a:r>
            <a:r>
              <a:rPr lang="en-US" b="0" smtClean="0">
                <a:solidFill>
                  <a:srgbClr val="F09F32"/>
                </a:solidFill>
                <a:latin typeface="Arial" charset="0"/>
              </a:rPr>
              <a:t>)</a:t>
            </a:r>
          </a:p>
        </p:txBody>
      </p:sp>
      <p:sp>
        <p:nvSpPr>
          <p:cNvPr id="24676" name="Text Box 100"/>
          <p:cNvSpPr txBox="1">
            <a:spLocks noChangeArrowheads="1"/>
          </p:cNvSpPr>
          <p:nvPr/>
        </p:nvSpPr>
        <p:spPr bwMode="auto">
          <a:xfrm>
            <a:off x="2209800" y="3219450"/>
            <a:ext cx="264636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ABRAHAM (</a:t>
            </a:r>
            <a:r>
              <a:rPr lang="ja-JP" b="0" smtClean="0">
                <a:solidFill>
                  <a:srgbClr val="FC030C"/>
                </a:solidFill>
                <a:latin typeface="Arial" charset="0"/>
              </a:rPr>
              <a:t>アブラハム</a:t>
            </a:r>
            <a:r>
              <a:rPr lang="en-US" b="0" smtClean="0">
                <a:solidFill>
                  <a:srgbClr val="FC030C"/>
                </a:solidFill>
                <a:latin typeface="Arial" charset="0"/>
              </a:rPr>
              <a:t>)</a:t>
            </a:r>
          </a:p>
        </p:txBody>
      </p:sp>
      <p:sp>
        <p:nvSpPr>
          <p:cNvPr id="24677" name="Text Box 101"/>
          <p:cNvSpPr txBox="1">
            <a:spLocks noChangeArrowheads="1"/>
          </p:cNvSpPr>
          <p:nvPr/>
        </p:nvSpPr>
        <p:spPr bwMode="auto">
          <a:xfrm>
            <a:off x="2417763" y="3625850"/>
            <a:ext cx="18446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MOSES(</a:t>
            </a:r>
            <a:r>
              <a:rPr lang="ja-JP" b="0" smtClean="0">
                <a:solidFill>
                  <a:srgbClr val="FC030C"/>
                </a:solidFill>
                <a:latin typeface="Arial" charset="0"/>
              </a:rPr>
              <a:t>モーセ</a:t>
            </a:r>
            <a:r>
              <a:rPr lang="en-US" b="0" smtClean="0">
                <a:solidFill>
                  <a:srgbClr val="FC030C"/>
                </a:solidFill>
                <a:latin typeface="Arial" charset="0"/>
              </a:rPr>
              <a:t>)</a:t>
            </a:r>
          </a:p>
        </p:txBody>
      </p:sp>
      <p:sp>
        <p:nvSpPr>
          <p:cNvPr id="24678" name="Text Box 102"/>
          <p:cNvSpPr txBox="1">
            <a:spLocks noChangeArrowheads="1"/>
          </p:cNvSpPr>
          <p:nvPr/>
        </p:nvSpPr>
        <p:spPr bwMode="auto">
          <a:xfrm>
            <a:off x="2590800" y="3875088"/>
            <a:ext cx="1938338"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JOSHUA(</a:t>
            </a:r>
            <a:r>
              <a:rPr lang="ja-JP" b="0" smtClean="0">
                <a:solidFill>
                  <a:srgbClr val="FC030C"/>
                </a:solidFill>
                <a:latin typeface="Arial" charset="0"/>
              </a:rPr>
              <a:t>ヨシュア</a:t>
            </a:r>
            <a:r>
              <a:rPr lang="en-US" b="0" smtClean="0">
                <a:solidFill>
                  <a:srgbClr val="FC030C"/>
                </a:solidFill>
                <a:latin typeface="Arial" charset="0"/>
              </a:rPr>
              <a:t>)</a:t>
            </a:r>
          </a:p>
        </p:txBody>
      </p:sp>
      <p:sp>
        <p:nvSpPr>
          <p:cNvPr id="24679" name="Text Box 103"/>
          <p:cNvSpPr txBox="1">
            <a:spLocks noChangeArrowheads="1"/>
          </p:cNvSpPr>
          <p:nvPr/>
        </p:nvSpPr>
        <p:spPr bwMode="auto">
          <a:xfrm>
            <a:off x="2600325" y="4114800"/>
            <a:ext cx="23241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ANARCHY(</a:t>
            </a:r>
            <a:r>
              <a:rPr lang="ja-JP" b="0" smtClean="0">
                <a:solidFill>
                  <a:srgbClr val="1ADE31"/>
                </a:solidFill>
                <a:latin typeface="Arial" charset="0"/>
              </a:rPr>
              <a:t>無政府</a:t>
            </a:r>
            <a:r>
              <a:rPr lang="en-US" b="0" smtClean="0">
                <a:solidFill>
                  <a:srgbClr val="1ADE31"/>
                </a:solidFill>
                <a:latin typeface="Arial" charset="0"/>
              </a:rPr>
              <a:t>)</a:t>
            </a:r>
          </a:p>
        </p:txBody>
      </p:sp>
      <p:sp>
        <p:nvSpPr>
          <p:cNvPr id="24680" name="Text Box 104"/>
          <p:cNvSpPr txBox="1">
            <a:spLocks noChangeArrowheads="1"/>
          </p:cNvSpPr>
          <p:nvPr/>
        </p:nvSpPr>
        <p:spPr bwMode="auto">
          <a:xfrm>
            <a:off x="3117850" y="4668838"/>
            <a:ext cx="1963738"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1ADE31"/>
                </a:solidFill>
                <a:latin typeface="Arial" charset="0"/>
              </a:rPr>
              <a:t>CAPTIVITY(</a:t>
            </a:r>
            <a:r>
              <a:rPr lang="ja-JP" b="0" smtClean="0">
                <a:solidFill>
                  <a:srgbClr val="1ADE31"/>
                </a:solidFill>
                <a:latin typeface="Arial" charset="0"/>
              </a:rPr>
              <a:t>捕囚</a:t>
            </a:r>
            <a:r>
              <a:rPr lang="en-US" b="0" smtClean="0">
                <a:solidFill>
                  <a:srgbClr val="1ADE31"/>
                </a:solidFill>
                <a:latin typeface="Arial" charset="0"/>
              </a:rPr>
              <a:t>)</a:t>
            </a:r>
          </a:p>
        </p:txBody>
      </p:sp>
      <p:sp>
        <p:nvSpPr>
          <p:cNvPr id="24681" name="Text Box 105"/>
          <p:cNvSpPr txBox="1">
            <a:spLocks noChangeArrowheads="1"/>
          </p:cNvSpPr>
          <p:nvPr/>
        </p:nvSpPr>
        <p:spPr bwMode="auto">
          <a:xfrm>
            <a:off x="3279775" y="4929188"/>
            <a:ext cx="184467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00DFCA"/>
                </a:solidFill>
                <a:latin typeface="Arial" charset="0"/>
              </a:rPr>
              <a:t>SILENCE(</a:t>
            </a:r>
            <a:r>
              <a:rPr lang="ja-JP" b="0" smtClean="0">
                <a:solidFill>
                  <a:srgbClr val="00DFCA"/>
                </a:solidFill>
                <a:latin typeface="Arial" charset="0"/>
              </a:rPr>
              <a:t>沈黙</a:t>
            </a:r>
            <a:r>
              <a:rPr lang="en-US" b="0" smtClean="0">
                <a:solidFill>
                  <a:srgbClr val="00DFCA"/>
                </a:solidFill>
                <a:latin typeface="Arial" charset="0"/>
              </a:rPr>
              <a:t>)</a:t>
            </a:r>
          </a:p>
        </p:txBody>
      </p:sp>
      <p:sp>
        <p:nvSpPr>
          <p:cNvPr id="24682" name="Text Box 106"/>
          <p:cNvSpPr txBox="1">
            <a:spLocks noChangeArrowheads="1"/>
          </p:cNvSpPr>
          <p:nvPr/>
        </p:nvSpPr>
        <p:spPr bwMode="auto">
          <a:xfrm>
            <a:off x="2544763" y="4343400"/>
            <a:ext cx="26797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ROYALTY(</a:t>
            </a:r>
            <a:r>
              <a:rPr lang="ja-JP" b="0" smtClean="0">
                <a:solidFill>
                  <a:srgbClr val="1ADE31"/>
                </a:solidFill>
                <a:latin typeface="Arial" charset="0"/>
              </a:rPr>
              <a:t>王制</a:t>
            </a:r>
            <a:r>
              <a:rPr lang="en-US" b="0" smtClean="0">
                <a:solidFill>
                  <a:srgbClr val="1ADE31"/>
                </a:solidFill>
                <a:latin typeface="Arial" charset="0"/>
              </a:rPr>
              <a:t>)</a:t>
            </a:r>
          </a:p>
        </p:txBody>
      </p:sp>
      <p:sp>
        <p:nvSpPr>
          <p:cNvPr id="24683" name="Text Box 107"/>
          <p:cNvSpPr txBox="1">
            <a:spLocks noChangeArrowheads="1"/>
          </p:cNvSpPr>
          <p:nvPr/>
        </p:nvSpPr>
        <p:spPr bwMode="auto">
          <a:xfrm>
            <a:off x="2376488" y="3448050"/>
            <a:ext cx="1752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JOSEPH(</a:t>
            </a:r>
            <a:r>
              <a:rPr lang="ja-JP" b="0" smtClean="0">
                <a:solidFill>
                  <a:srgbClr val="FC030C"/>
                </a:solidFill>
                <a:latin typeface="Arial" charset="0"/>
              </a:rPr>
              <a:t>ヨセフ</a:t>
            </a:r>
            <a:r>
              <a:rPr lang="en-US" b="0" smtClean="0">
                <a:solidFill>
                  <a:srgbClr val="FC030C"/>
                </a:solidFill>
                <a:latin typeface="Arial" charset="0"/>
              </a:rPr>
              <a:t>)</a:t>
            </a:r>
          </a:p>
        </p:txBody>
      </p:sp>
      <p:sp>
        <p:nvSpPr>
          <p:cNvPr id="24684" name="Text Box 108"/>
          <p:cNvSpPr txBox="1">
            <a:spLocks noChangeArrowheads="1"/>
          </p:cNvSpPr>
          <p:nvPr/>
        </p:nvSpPr>
        <p:spPr bwMode="auto">
          <a:xfrm>
            <a:off x="3451225" y="5053013"/>
            <a:ext cx="20812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70000"/>
              </a:lnSpc>
              <a:spcBef>
                <a:spcPts val="1250"/>
              </a:spcBef>
              <a:buClrTx/>
              <a:buFontTx/>
              <a:buNone/>
              <a:defRPr/>
            </a:pPr>
            <a:r>
              <a:rPr lang="en-US" sz="2000" b="0" smtClean="0">
                <a:latin typeface="Arial" charset="0"/>
              </a:rPr>
              <a:t>                     JESUS(</a:t>
            </a:r>
            <a:r>
              <a:rPr lang="ja-JP" sz="2000" b="0" smtClean="0">
                <a:latin typeface="Arial" charset="0"/>
              </a:rPr>
              <a:t>イエス</a:t>
            </a:r>
            <a:r>
              <a:rPr lang="en-US" sz="2000" b="0" smtClean="0">
                <a:latin typeface="Arial"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additive="repl">
                                        <p:cTn id="6" dur="1" fill="hold">
                                          <p:stCondLst>
                                            <p:cond delay="0"/>
                                          </p:stCondLst>
                                        </p:cTn>
                                        <p:tgtEl>
                                          <p:spTgt spid="24637"/>
                                        </p:tgtEl>
                                        <p:attrNameLst>
                                          <p:attrName>style.visibility</p:attrName>
                                        </p:attrNameLst>
                                      </p:cBhvr>
                                      <p:to>
                                        <p:strVal val="visible"/>
                                      </p:to>
                                    </p:set>
                                    <p:anim calcmode="lin" valueType="num">
                                      <p:cBhvr additive="repl">
                                        <p:cTn id="7" dur="500" fill="hold"/>
                                        <p:tgtEl>
                                          <p:spTgt spid="24637"/>
                                        </p:tgtEl>
                                        <p:attrNameLst>
                                          <p:attrName>ppt_x</p:attrName>
                                        </p:attrNameLst>
                                      </p:cBhvr>
                                      <p:tavLst>
                                        <p:tav tm="100000">
                                          <p:val>
                                            <p:strVal val="#ppt_x"/>
                                          </p:val>
                                        </p:tav>
                                        <p:tav>
                                          <p:val>
                                            <p:strVal val="#ppt_x"/>
                                          </p:val>
                                        </p:tav>
                                      </p:tavLst>
                                    </p:anim>
                                    <p:anim calcmode="lin" valueType="num">
                                      <p:cBhvr additive="repl">
                                        <p:cTn id="8" dur="500" fill="hold"/>
                                        <p:tgtEl>
                                          <p:spTgt spid="24637"/>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additive="repl">
                                        <p:cTn id="12" dur="1" fill="hold">
                                          <p:stCondLst>
                                            <p:cond delay="0"/>
                                          </p:stCondLst>
                                        </p:cTn>
                                        <p:tgtEl>
                                          <p:spTgt spid="24638"/>
                                        </p:tgtEl>
                                        <p:attrNameLst>
                                          <p:attrName>style.visibility</p:attrName>
                                        </p:attrNameLst>
                                      </p:cBhvr>
                                      <p:to>
                                        <p:strVal val="visible"/>
                                      </p:to>
                                    </p:set>
                                    <p:anim calcmode="lin" valueType="num">
                                      <p:cBhvr additive="repl">
                                        <p:cTn id="13" dur="500" fill="hold"/>
                                        <p:tgtEl>
                                          <p:spTgt spid="24638"/>
                                        </p:tgtEl>
                                        <p:attrNameLst>
                                          <p:attrName>ppt_x</p:attrName>
                                        </p:attrNameLst>
                                      </p:cBhvr>
                                      <p:tavLst>
                                        <p:tav tm="100000">
                                          <p:val>
                                            <p:strVal val="#ppt_x"/>
                                          </p:val>
                                        </p:tav>
                                        <p:tav>
                                          <p:val>
                                            <p:strVal val="#ppt_x"/>
                                          </p:val>
                                        </p:tav>
                                      </p:tavLst>
                                    </p:anim>
                                    <p:anim calcmode="lin" valueType="num">
                                      <p:cBhvr additive="repl">
                                        <p:cTn id="14" dur="500" fill="hold"/>
                                        <p:tgtEl>
                                          <p:spTgt spid="24638"/>
                                        </p:tgtEl>
                                        <p:attrNameLst>
                                          <p:attrName>ppt_y</p:attrName>
                                        </p:attrNameLst>
                                      </p:cBhvr>
                                      <p:tavLst>
                                        <p:tav tm="100000">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additive="repl">
                                        <p:cTn id="18" dur="1" fill="hold">
                                          <p:stCondLst>
                                            <p:cond delay="0"/>
                                          </p:stCondLst>
                                        </p:cTn>
                                        <p:tgtEl>
                                          <p:spTgt spid="24639"/>
                                        </p:tgtEl>
                                        <p:attrNameLst>
                                          <p:attrName>style.visibility</p:attrName>
                                        </p:attrNameLst>
                                      </p:cBhvr>
                                      <p:to>
                                        <p:strVal val="visible"/>
                                      </p:to>
                                    </p:set>
                                    <p:anim calcmode="lin" valueType="num">
                                      <p:cBhvr additive="repl">
                                        <p:cTn id="19" dur="500" fill="hold"/>
                                        <p:tgtEl>
                                          <p:spTgt spid="24639"/>
                                        </p:tgtEl>
                                        <p:attrNameLst>
                                          <p:attrName>ppt_x</p:attrName>
                                        </p:attrNameLst>
                                      </p:cBhvr>
                                      <p:tavLst>
                                        <p:tav tm="100000">
                                          <p:val>
                                            <p:strVal val="#ppt_x"/>
                                          </p:val>
                                        </p:tav>
                                        <p:tav>
                                          <p:val>
                                            <p:strVal val="#ppt_x"/>
                                          </p:val>
                                        </p:tav>
                                      </p:tavLst>
                                    </p:anim>
                                    <p:anim calcmode="lin" valueType="num">
                                      <p:cBhvr additive="repl">
                                        <p:cTn id="20" dur="500" fill="hold"/>
                                        <p:tgtEl>
                                          <p:spTgt spid="24639"/>
                                        </p:tgtEl>
                                        <p:attrNameLst>
                                          <p:attrName>ppt_y</p:attrName>
                                        </p:attrNameLst>
                                      </p:cBhvr>
                                      <p:tavLst>
                                        <p:tav tm="100000">
                                          <p:val>
                                            <p:strVal val="0-#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additive="repl">
                                        <p:cTn id="24" dur="1" fill="hold">
                                          <p:stCondLst>
                                            <p:cond delay="0"/>
                                          </p:stCondLst>
                                        </p:cTn>
                                        <p:tgtEl>
                                          <p:spTgt spid="24640"/>
                                        </p:tgtEl>
                                        <p:attrNameLst>
                                          <p:attrName>style.visibility</p:attrName>
                                        </p:attrNameLst>
                                      </p:cBhvr>
                                      <p:to>
                                        <p:strVal val="visible"/>
                                      </p:to>
                                    </p:set>
                                    <p:anim calcmode="lin" valueType="num">
                                      <p:cBhvr additive="repl">
                                        <p:cTn id="25" dur="500" fill="hold"/>
                                        <p:tgtEl>
                                          <p:spTgt spid="24640"/>
                                        </p:tgtEl>
                                        <p:attrNameLst>
                                          <p:attrName>ppt_x</p:attrName>
                                        </p:attrNameLst>
                                      </p:cBhvr>
                                      <p:tavLst>
                                        <p:tav tm="100000">
                                          <p:val>
                                            <p:strVal val="#ppt_x"/>
                                          </p:val>
                                        </p:tav>
                                        <p:tav>
                                          <p:val>
                                            <p:strVal val="#ppt_x"/>
                                          </p:val>
                                        </p:tav>
                                      </p:tavLst>
                                    </p:anim>
                                    <p:anim calcmode="lin" valueType="num">
                                      <p:cBhvr additive="repl">
                                        <p:cTn id="26" dur="500" fill="hold"/>
                                        <p:tgtEl>
                                          <p:spTgt spid="24640"/>
                                        </p:tgtEl>
                                        <p:attrNameLst>
                                          <p:attrName>ppt_y</p:attrName>
                                        </p:attrNameLst>
                                      </p:cBhvr>
                                      <p:tavLst>
                                        <p:tav tm="100000">
                                          <p:val>
                                            <p:strVal val="0-#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nodeType="clickEffect">
                                  <p:stCondLst>
                                    <p:cond delay="0"/>
                                  </p:stCondLst>
                                  <p:childTnLst>
                                    <p:set>
                                      <p:cBhvr additive="repl">
                                        <p:cTn id="30" dur="1" fill="hold">
                                          <p:stCondLst>
                                            <p:cond delay="0"/>
                                          </p:stCondLst>
                                        </p:cTn>
                                        <p:tgtEl>
                                          <p:spTgt spid="24641"/>
                                        </p:tgtEl>
                                        <p:attrNameLst>
                                          <p:attrName>style.visibility</p:attrName>
                                        </p:attrNameLst>
                                      </p:cBhvr>
                                      <p:to>
                                        <p:strVal val="visible"/>
                                      </p:to>
                                    </p:set>
                                    <p:anim calcmode="lin" valueType="num">
                                      <p:cBhvr additive="repl">
                                        <p:cTn id="31" dur="500" fill="hold"/>
                                        <p:tgtEl>
                                          <p:spTgt spid="24641"/>
                                        </p:tgtEl>
                                        <p:attrNameLst>
                                          <p:attrName>ppt_x</p:attrName>
                                        </p:attrNameLst>
                                      </p:cBhvr>
                                      <p:tavLst>
                                        <p:tav tm="100000">
                                          <p:val>
                                            <p:strVal val="#ppt_x"/>
                                          </p:val>
                                        </p:tav>
                                        <p:tav>
                                          <p:val>
                                            <p:strVal val="#ppt_x"/>
                                          </p:val>
                                        </p:tav>
                                      </p:tavLst>
                                    </p:anim>
                                    <p:anim calcmode="lin" valueType="num">
                                      <p:cBhvr additive="repl">
                                        <p:cTn id="32" dur="500" fill="hold"/>
                                        <p:tgtEl>
                                          <p:spTgt spid="2464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26988"/>
            <a:ext cx="9144000" cy="685800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2" name="Rectangle 2"/>
          <p:cNvSpPr>
            <a:spLocks noChangeArrowheads="1"/>
          </p:cNvSpPr>
          <p:nvPr/>
        </p:nvSpPr>
        <p:spPr bwMode="auto">
          <a:xfrm rot="16200000">
            <a:off x="8063706" y="5064919"/>
            <a:ext cx="168275"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3" name="Rectangle 3"/>
          <p:cNvSpPr>
            <a:spLocks noChangeArrowheads="1"/>
          </p:cNvSpPr>
          <p:nvPr/>
        </p:nvSpPr>
        <p:spPr bwMode="auto">
          <a:xfrm rot="16200000">
            <a:off x="8204994" y="5077619"/>
            <a:ext cx="168275"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04" name="Rectangle 4"/>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5605" name="Rectangle 5"/>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5606" name="Rectangle 6"/>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pic>
        <p:nvPicPr>
          <p:cNvPr id="2560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25" y="2124075"/>
            <a:ext cx="301625"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8" name="Rectangle 8"/>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5609" name="Rectangle 9"/>
          <p:cNvSpPr>
            <a:spLocks noChangeArrowheads="1"/>
          </p:cNvSpPr>
          <p:nvPr/>
        </p:nvSpPr>
        <p:spPr bwMode="auto">
          <a:xfrm rot="16200000">
            <a:off x="8063706" y="5064919"/>
            <a:ext cx="168275"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0" name="Rectangle 10"/>
          <p:cNvSpPr>
            <a:spLocks noChangeArrowheads="1"/>
          </p:cNvSpPr>
          <p:nvPr/>
        </p:nvSpPr>
        <p:spPr bwMode="auto">
          <a:xfrm rot="16200000">
            <a:off x="8204994" y="5077619"/>
            <a:ext cx="168275"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5611"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35425" y="2105025"/>
            <a:ext cx="301625" cy="454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12" name="Rectangle 12"/>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13" name="Rectangle 13"/>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561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2138" y="1998663"/>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5"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83413" y="1995488"/>
            <a:ext cx="301625" cy="466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6"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83325" y="2109788"/>
            <a:ext cx="301625" cy="455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7"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99100" y="2058988"/>
            <a:ext cx="301625" cy="4567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8"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9213" y="2160588"/>
            <a:ext cx="301625" cy="454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19"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9300" y="2122488"/>
            <a:ext cx="301625" cy="438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20" name="Text Box 20"/>
          <p:cNvSpPr txBox="1">
            <a:spLocks noChangeArrowheads="1"/>
          </p:cNvSpPr>
          <p:nvPr/>
        </p:nvSpPr>
        <p:spPr bwMode="auto">
          <a:xfrm>
            <a:off x="120650" y="106363"/>
            <a:ext cx="309721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smtClean="0">
                <a:latin typeface="Arial" charset="0"/>
              </a:rPr>
              <a:t>聖書の年代記の</a:t>
            </a:r>
          </a:p>
          <a:p>
            <a:pPr>
              <a:spcBef>
                <a:spcPts val="1500"/>
              </a:spcBef>
              <a:buClrTx/>
              <a:buFontTx/>
              <a:buNone/>
              <a:defRPr/>
            </a:pPr>
            <a:r>
              <a:rPr lang="ja-JP" sz="2400" b="0" smtClean="0">
                <a:latin typeface="Arial" charset="0"/>
              </a:rPr>
              <a:t>編み合わせ</a:t>
            </a:r>
          </a:p>
        </p:txBody>
      </p:sp>
      <p:grpSp>
        <p:nvGrpSpPr>
          <p:cNvPr id="25621" name="Group 21"/>
          <p:cNvGrpSpPr>
            <a:grpSpLocks/>
          </p:cNvGrpSpPr>
          <p:nvPr/>
        </p:nvGrpSpPr>
        <p:grpSpPr bwMode="auto">
          <a:xfrm>
            <a:off x="2098675" y="2587625"/>
            <a:ext cx="6489700" cy="931863"/>
            <a:chOff x="1322" y="1630"/>
            <a:chExt cx="4088" cy="587"/>
          </a:xfrm>
        </p:grpSpPr>
        <p:pic>
          <p:nvPicPr>
            <p:cNvPr id="25622" name="Picture 22"/>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22" y="1711"/>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3" name="Picture 23"/>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62" y="1791"/>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4" name="Picture 24"/>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30" y="1871"/>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5" name="Picture 25"/>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54" y="1943"/>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6" name="Picture 26"/>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30" y="2031"/>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27" name="Picture 27"/>
            <p:cNvPicPr>
              <a:picLocks noChangeAspect="1" noChangeArrowheads="1"/>
            </p:cNvPicPr>
            <p:nvPr/>
          </p:nvPicPr>
          <p:blipFill>
            <a:blip r:embed="rId8">
              <a:lum contrast="48000"/>
              <a:extLst>
                <a:ext uri="{28A0092B-C50C-407E-A947-70E740481C1C}">
                  <a14:useLocalDpi xmlns:a14="http://schemas.microsoft.com/office/drawing/2010/main"/>
                </a:ext>
              </a:extLst>
            </a:blip>
            <a:srcRect/>
            <a:stretch>
              <a:fillRect/>
            </a:stretch>
          </p:blipFill>
          <p:spPr bwMode="auto">
            <a:xfrm>
              <a:off x="1351" y="1630"/>
              <a:ext cx="4048" cy="186"/>
            </a:xfrm>
            <a:prstGeom prst="rect">
              <a:avLst/>
            </a:prstGeom>
            <a:noFill/>
            <a:ln>
              <a:noFill/>
            </a:ln>
            <a:effectLst/>
            <a:extLst>
              <a:ext uri="{909E8E84-426E-40dd-AFC4-6F175D3DCCD1}">
                <a14:hiddenFill xmlns:a14="http://schemas.microsoft.com/office/drawing/2010/main">
                  <a:blipFill dpi="0" rotWithShape="0">
                    <a:blip>
                      <a:lum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5628" name="Group 28"/>
          <p:cNvGrpSpPr>
            <a:grpSpLocks/>
          </p:cNvGrpSpPr>
          <p:nvPr/>
        </p:nvGrpSpPr>
        <p:grpSpPr bwMode="auto">
          <a:xfrm>
            <a:off x="2836863" y="3608388"/>
            <a:ext cx="5657850" cy="665162"/>
            <a:chOff x="1787" y="2273"/>
            <a:chExt cx="3564" cy="419"/>
          </a:xfrm>
        </p:grpSpPr>
        <p:pic>
          <p:nvPicPr>
            <p:cNvPr id="25629" name="Picture 29"/>
            <p:cNvPicPr>
              <a:picLocks noChangeAspect="1" noChangeArrowheads="1"/>
            </p:cNvPicPr>
            <p:nvPr/>
          </p:nvPicPr>
          <p:blipFill>
            <a:blip r:embed="rId9">
              <a:lum bright="-18000" contrast="60000"/>
              <a:extLst>
                <a:ext uri="{28A0092B-C50C-407E-A947-70E740481C1C}">
                  <a14:useLocalDpi xmlns:a14="http://schemas.microsoft.com/office/drawing/2010/main"/>
                </a:ext>
              </a:extLst>
            </a:blip>
            <a:srcRect/>
            <a:stretch>
              <a:fillRect/>
            </a:stretch>
          </p:blipFill>
          <p:spPr bwMode="auto">
            <a:xfrm>
              <a:off x="1804" y="2273"/>
              <a:ext cx="3539" cy="186"/>
            </a:xfrm>
            <a:prstGeom prst="rect">
              <a:avLst/>
            </a:prstGeom>
            <a:noFill/>
            <a:ln>
              <a:noFill/>
            </a:ln>
            <a:effectLst/>
            <a:extLst>
              <a:ext uri="{909E8E84-426E-40dd-AFC4-6F175D3DCCD1}">
                <a14:hiddenFill xmlns:a14="http://schemas.microsoft.com/office/drawing/2010/main">
                  <a:blipFill dpi="0" rotWithShape="0">
                    <a:blip>
                      <a:lum bright="-18000" contrast="6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0" name="Picture 30"/>
            <p:cNvPicPr>
              <a:picLocks noChangeAspect="1" noChangeArrowheads="1"/>
            </p:cNvPicPr>
            <p:nvPr/>
          </p:nvPicPr>
          <p:blipFill>
            <a:blip r:embed="rId9">
              <a:lum bright="-18000" contrast="60000"/>
              <a:extLst>
                <a:ext uri="{28A0092B-C50C-407E-A947-70E740481C1C}">
                  <a14:useLocalDpi xmlns:a14="http://schemas.microsoft.com/office/drawing/2010/main"/>
                </a:ext>
              </a:extLst>
            </a:blip>
            <a:srcRect/>
            <a:stretch>
              <a:fillRect/>
            </a:stretch>
          </p:blipFill>
          <p:spPr bwMode="auto">
            <a:xfrm>
              <a:off x="1787" y="2353"/>
              <a:ext cx="3539" cy="186"/>
            </a:xfrm>
            <a:prstGeom prst="rect">
              <a:avLst/>
            </a:prstGeom>
            <a:noFill/>
            <a:ln>
              <a:noFill/>
            </a:ln>
            <a:effectLst/>
            <a:extLst>
              <a:ext uri="{909E8E84-426E-40dd-AFC4-6F175D3DCCD1}">
                <a14:hiddenFill xmlns:a14="http://schemas.microsoft.com/office/drawing/2010/main">
                  <a:blipFill dpi="0" rotWithShape="0">
                    <a:blip>
                      <a:lum bright="-18000" contrast="6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1" name="Picture 31"/>
            <p:cNvPicPr>
              <a:picLocks noChangeAspect="1" noChangeArrowheads="1"/>
            </p:cNvPicPr>
            <p:nvPr/>
          </p:nvPicPr>
          <p:blipFill>
            <a:blip r:embed="rId9">
              <a:lum bright="-18000" contrast="60000"/>
              <a:extLst>
                <a:ext uri="{28A0092B-C50C-407E-A947-70E740481C1C}">
                  <a14:useLocalDpi xmlns:a14="http://schemas.microsoft.com/office/drawing/2010/main"/>
                </a:ext>
              </a:extLst>
            </a:blip>
            <a:srcRect/>
            <a:stretch>
              <a:fillRect/>
            </a:stretch>
          </p:blipFill>
          <p:spPr bwMode="auto">
            <a:xfrm>
              <a:off x="1812" y="2425"/>
              <a:ext cx="3539" cy="186"/>
            </a:xfrm>
            <a:prstGeom prst="rect">
              <a:avLst/>
            </a:prstGeom>
            <a:noFill/>
            <a:ln>
              <a:noFill/>
            </a:ln>
            <a:effectLst/>
            <a:extLst>
              <a:ext uri="{909E8E84-426E-40dd-AFC4-6F175D3DCCD1}">
                <a14:hiddenFill xmlns:a14="http://schemas.microsoft.com/office/drawing/2010/main">
                  <a:blipFill dpi="0" rotWithShape="0">
                    <a:blip>
                      <a:lum bright="-18000" contrast="6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2" name="Picture 32"/>
            <p:cNvPicPr>
              <a:picLocks noChangeAspect="1" noChangeArrowheads="1"/>
            </p:cNvPicPr>
            <p:nvPr/>
          </p:nvPicPr>
          <p:blipFill>
            <a:blip r:embed="rId9">
              <a:lum bright="-18000" contrast="60000"/>
              <a:extLst>
                <a:ext uri="{28A0092B-C50C-407E-A947-70E740481C1C}">
                  <a14:useLocalDpi xmlns:a14="http://schemas.microsoft.com/office/drawing/2010/main"/>
                </a:ext>
              </a:extLst>
            </a:blip>
            <a:srcRect/>
            <a:stretch>
              <a:fillRect/>
            </a:stretch>
          </p:blipFill>
          <p:spPr bwMode="auto">
            <a:xfrm>
              <a:off x="1787" y="2505"/>
              <a:ext cx="3539" cy="186"/>
            </a:xfrm>
            <a:prstGeom prst="rect">
              <a:avLst/>
            </a:prstGeom>
            <a:noFill/>
            <a:ln>
              <a:noFill/>
            </a:ln>
            <a:effectLst/>
            <a:extLst>
              <a:ext uri="{909E8E84-426E-40dd-AFC4-6F175D3DCCD1}">
                <a14:hiddenFill xmlns:a14="http://schemas.microsoft.com/office/drawing/2010/main">
                  <a:blipFill dpi="0" rotWithShape="0">
                    <a:blip>
                      <a:lum bright="-18000" contrast="6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5633" name="Group 33"/>
          <p:cNvGrpSpPr>
            <a:grpSpLocks/>
          </p:cNvGrpSpPr>
          <p:nvPr/>
        </p:nvGrpSpPr>
        <p:grpSpPr bwMode="auto">
          <a:xfrm>
            <a:off x="3941763" y="4378325"/>
            <a:ext cx="4667250" cy="604838"/>
            <a:chOff x="2483" y="2758"/>
            <a:chExt cx="2940" cy="381"/>
          </a:xfrm>
        </p:grpSpPr>
        <p:pic>
          <p:nvPicPr>
            <p:cNvPr id="25634" name="Picture 3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32" y="2758"/>
              <a:ext cx="2891" cy="1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5" name="Picture 3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08" y="2832"/>
              <a:ext cx="2890" cy="1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6" name="Picture 3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483" y="2907"/>
              <a:ext cx="2891" cy="1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37" name="Picture 3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499" y="2973"/>
              <a:ext cx="2891" cy="1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5638"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6650" y="2109788"/>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5639" name="Group 39"/>
          <p:cNvGrpSpPr>
            <a:grpSpLocks/>
          </p:cNvGrpSpPr>
          <p:nvPr/>
        </p:nvGrpSpPr>
        <p:grpSpPr bwMode="auto">
          <a:xfrm>
            <a:off x="3832225" y="5127625"/>
            <a:ext cx="4691063" cy="615950"/>
            <a:chOff x="2414" y="3230"/>
            <a:chExt cx="2955" cy="388"/>
          </a:xfrm>
        </p:grpSpPr>
        <p:pic>
          <p:nvPicPr>
            <p:cNvPr id="25640" name="Picture 40"/>
            <p:cNvPicPr>
              <a:picLocks noChangeAspect="1" noChangeArrowheads="1"/>
            </p:cNvPicPr>
            <p:nvPr/>
          </p:nvPicPr>
          <p:blipFill>
            <a:blip r:embed="rId11">
              <a:lum contrast="36000"/>
              <a:extLst>
                <a:ext uri="{28A0092B-C50C-407E-A947-70E740481C1C}">
                  <a14:useLocalDpi xmlns:a14="http://schemas.microsoft.com/office/drawing/2010/main"/>
                </a:ext>
              </a:extLst>
            </a:blip>
            <a:srcRect/>
            <a:stretch>
              <a:fillRect/>
            </a:stretch>
          </p:blipFill>
          <p:spPr bwMode="auto">
            <a:xfrm>
              <a:off x="2515" y="3230"/>
              <a:ext cx="2807" cy="165"/>
            </a:xfrm>
            <a:prstGeom prst="rect">
              <a:avLst/>
            </a:prstGeom>
            <a:noFill/>
            <a:ln>
              <a:noFill/>
            </a:ln>
            <a:effectLst/>
            <a:extLst>
              <a:ext uri="{909E8E84-426E-40dd-AFC4-6F175D3DCCD1}">
                <a14:hiddenFill xmlns:a14="http://schemas.microsoft.com/office/drawing/2010/main">
                  <a:blipFill dpi="0" rotWithShape="0">
                    <a:blip>
                      <a:lum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1" name="Picture 41"/>
            <p:cNvPicPr>
              <a:picLocks noChangeAspect="1" noChangeArrowheads="1"/>
            </p:cNvPicPr>
            <p:nvPr/>
          </p:nvPicPr>
          <p:blipFill>
            <a:blip r:embed="rId11">
              <a:lum contrast="36000"/>
              <a:extLst>
                <a:ext uri="{28A0092B-C50C-407E-A947-70E740481C1C}">
                  <a14:useLocalDpi xmlns:a14="http://schemas.microsoft.com/office/drawing/2010/main"/>
                </a:ext>
              </a:extLst>
            </a:blip>
            <a:srcRect/>
            <a:stretch>
              <a:fillRect/>
            </a:stretch>
          </p:blipFill>
          <p:spPr bwMode="auto">
            <a:xfrm>
              <a:off x="2499" y="3304"/>
              <a:ext cx="2807" cy="165"/>
            </a:xfrm>
            <a:prstGeom prst="rect">
              <a:avLst/>
            </a:prstGeom>
            <a:noFill/>
            <a:ln>
              <a:noFill/>
            </a:ln>
            <a:effectLst/>
            <a:extLst>
              <a:ext uri="{909E8E84-426E-40dd-AFC4-6F175D3DCCD1}">
                <a14:hiddenFill xmlns:a14="http://schemas.microsoft.com/office/drawing/2010/main">
                  <a:blipFill dpi="0" rotWithShape="0">
                    <a:blip>
                      <a:lum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2" name="Picture 42"/>
            <p:cNvPicPr>
              <a:picLocks noChangeAspect="1" noChangeArrowheads="1"/>
            </p:cNvPicPr>
            <p:nvPr/>
          </p:nvPicPr>
          <p:blipFill>
            <a:blip r:embed="rId11">
              <a:lum contrast="36000"/>
              <a:extLst>
                <a:ext uri="{28A0092B-C50C-407E-A947-70E740481C1C}">
                  <a14:useLocalDpi xmlns:a14="http://schemas.microsoft.com/office/drawing/2010/main"/>
                </a:ext>
              </a:extLst>
            </a:blip>
            <a:srcRect/>
            <a:stretch>
              <a:fillRect/>
            </a:stretch>
          </p:blipFill>
          <p:spPr bwMode="auto">
            <a:xfrm>
              <a:off x="2562" y="3378"/>
              <a:ext cx="2807" cy="165"/>
            </a:xfrm>
            <a:prstGeom prst="rect">
              <a:avLst/>
            </a:prstGeom>
            <a:noFill/>
            <a:ln>
              <a:noFill/>
            </a:ln>
            <a:effectLst/>
            <a:extLst>
              <a:ext uri="{909E8E84-426E-40dd-AFC4-6F175D3DCCD1}">
                <a14:hiddenFill xmlns:a14="http://schemas.microsoft.com/office/drawing/2010/main">
                  <a:blipFill dpi="0" rotWithShape="0">
                    <a:blip>
                      <a:lum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3" name="Picture 43"/>
            <p:cNvPicPr>
              <a:picLocks noChangeAspect="1" noChangeArrowheads="1"/>
            </p:cNvPicPr>
            <p:nvPr/>
          </p:nvPicPr>
          <p:blipFill>
            <a:blip r:embed="rId11">
              <a:lum contrast="36000"/>
              <a:extLst>
                <a:ext uri="{28A0092B-C50C-407E-A947-70E740481C1C}">
                  <a14:useLocalDpi xmlns:a14="http://schemas.microsoft.com/office/drawing/2010/main"/>
                </a:ext>
              </a:extLst>
            </a:blip>
            <a:srcRect/>
            <a:stretch>
              <a:fillRect/>
            </a:stretch>
          </p:blipFill>
          <p:spPr bwMode="auto">
            <a:xfrm>
              <a:off x="2507" y="3453"/>
              <a:ext cx="2807" cy="165"/>
            </a:xfrm>
            <a:prstGeom prst="rect">
              <a:avLst/>
            </a:prstGeom>
            <a:noFill/>
            <a:ln>
              <a:noFill/>
            </a:ln>
            <a:effectLst/>
            <a:extLst>
              <a:ext uri="{909E8E84-426E-40dd-AFC4-6F175D3DCCD1}">
                <a14:hiddenFill xmlns:a14="http://schemas.microsoft.com/office/drawing/2010/main">
                  <a:blipFill dpi="0" rotWithShape="0">
                    <a:blip>
                      <a:lum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44" name="Text Box 44"/>
            <p:cNvSpPr txBox="1">
              <a:spLocks noChangeArrowheads="1"/>
            </p:cNvSpPr>
            <p:nvPr/>
          </p:nvSpPr>
          <p:spPr bwMode="auto">
            <a:xfrm>
              <a:off x="2414" y="3244"/>
              <a:ext cx="2360" cy="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25645"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43225" y="205263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6"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2338" y="2170113"/>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7"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34163" y="2071688"/>
            <a:ext cx="301625"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8"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11850" y="2097088"/>
            <a:ext cx="301625" cy="445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49"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7850" y="2114550"/>
            <a:ext cx="301625"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50"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40325" y="2170113"/>
            <a:ext cx="301625" cy="430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51" name="Text Box 51"/>
          <p:cNvSpPr txBox="1">
            <a:spLocks noChangeArrowheads="1"/>
          </p:cNvSpPr>
          <p:nvPr/>
        </p:nvSpPr>
        <p:spPr bwMode="auto">
          <a:xfrm>
            <a:off x="3897313" y="3724275"/>
            <a:ext cx="32337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solidFill>
                  <a:srgbClr val="000044"/>
                </a:solidFill>
                <a:latin typeface="Arial Black" charset="0"/>
              </a:rPr>
              <a:t>土地契約</a:t>
            </a:r>
          </a:p>
        </p:txBody>
      </p:sp>
      <p:sp>
        <p:nvSpPr>
          <p:cNvPr id="25652" name="Text Box 52"/>
          <p:cNvSpPr txBox="1">
            <a:spLocks noChangeArrowheads="1"/>
          </p:cNvSpPr>
          <p:nvPr/>
        </p:nvSpPr>
        <p:spPr bwMode="auto">
          <a:xfrm>
            <a:off x="2376488" y="2755900"/>
            <a:ext cx="5697537" cy="587375"/>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defPPr>
              <a:defRPr lang="en-US"/>
            </a:defPPr>
            <a:lvl1pPr>
              <a:spcBef>
                <a:spcPct val="50000"/>
              </a:spcBef>
              <a:defRPr sz="3200" b="0">
                <a:solidFill>
                  <a:srgbClr val="FFFF00"/>
                </a:solidFill>
                <a:effectLst>
                  <a:outerShdw blurRad="50800" dist="88900" dir="2700000" algn="tl" rotWithShape="0">
                    <a:srgbClr val="000000"/>
                  </a:outerShdw>
                </a:effectLst>
                <a:latin typeface="Arial Black" charset="0"/>
              </a:defRPr>
            </a:lvl1pPr>
            <a:lvl2pPr marL="37931725" indent="-37474525">
              <a:defRPr>
                <a:solidFill>
                  <a:schemeClr val="tx1"/>
                </a:solidFill>
              </a:defRPr>
            </a:lvl2pPr>
            <a:lvl3pPr marL="914400">
              <a:defRPr>
                <a:solidFill>
                  <a:schemeClr val="tx1"/>
                </a:solidFill>
              </a:defRPr>
            </a:lvl3pPr>
            <a:lvl4pPr marL="1371600">
              <a:defRPr>
                <a:solidFill>
                  <a:schemeClr val="tx1"/>
                </a:solidFill>
              </a:defRPr>
            </a:lvl4pPr>
            <a:lvl5pPr marL="1828800">
              <a:defRPr>
                <a:solidFill>
                  <a:schemeClr val="tx1"/>
                </a:solidFill>
              </a:defRPr>
            </a:lvl5pPr>
            <a:lvl6pPr marL="457200" eaLnBrk="0" fontAlgn="base" hangingPunct="0">
              <a:spcBef>
                <a:spcPct val="0"/>
              </a:spcBef>
              <a:spcAft>
                <a:spcPct val="0"/>
              </a:spcAft>
              <a:defRPr>
                <a:solidFill>
                  <a:schemeClr val="tx1"/>
                </a:solidFill>
              </a:defRPr>
            </a:lvl6pPr>
            <a:lvl7pPr marL="914400" eaLnBrk="0" fontAlgn="base" hangingPunct="0">
              <a:spcBef>
                <a:spcPct val="0"/>
              </a:spcBef>
              <a:spcAft>
                <a:spcPct val="0"/>
              </a:spcAft>
              <a:defRPr>
                <a:solidFill>
                  <a:schemeClr val="tx1"/>
                </a:solidFill>
              </a:defRPr>
            </a:lvl7pPr>
            <a:lvl8pPr marL="1371600" eaLnBrk="0" fontAlgn="base" hangingPunct="0">
              <a:spcBef>
                <a:spcPct val="0"/>
              </a:spcBef>
              <a:spcAft>
                <a:spcPct val="0"/>
              </a:spcAft>
              <a:defRPr>
                <a:solidFill>
                  <a:schemeClr val="tx1"/>
                </a:solidFill>
              </a:defRPr>
            </a:lvl8pPr>
            <a:lvl9pPr marL="1828800" eaLnBrk="0" fontAlgn="base" hangingPunct="0">
              <a:spcBef>
                <a:spcPct val="0"/>
              </a:spcBef>
              <a:spcAft>
                <a:spcPct val="0"/>
              </a:spcAft>
              <a:defRPr>
                <a:solidFill>
                  <a:schemeClr val="tx1"/>
                </a:solidFill>
              </a:defRPr>
            </a:lvl9pPr>
          </a:lstStyle>
          <a:p>
            <a:pPr algn="ctr">
              <a:defRPr/>
            </a:pPr>
            <a:r>
              <a:rPr lang="ja-JP" dirty="0" smtClean="0"/>
              <a:t>アブラハム契約</a:t>
            </a:r>
          </a:p>
        </p:txBody>
      </p:sp>
      <p:sp>
        <p:nvSpPr>
          <p:cNvPr id="25653" name="Text Box 53"/>
          <p:cNvSpPr txBox="1">
            <a:spLocks noChangeArrowheads="1"/>
          </p:cNvSpPr>
          <p:nvPr/>
        </p:nvSpPr>
        <p:spPr bwMode="auto">
          <a:xfrm>
            <a:off x="4244975" y="5203825"/>
            <a:ext cx="3752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solidFill>
                  <a:srgbClr val="000044"/>
                </a:solidFill>
                <a:latin typeface="Arial Black" charset="0"/>
              </a:rPr>
              <a:t>新しい契約</a:t>
            </a:r>
          </a:p>
        </p:txBody>
      </p:sp>
      <p:sp>
        <p:nvSpPr>
          <p:cNvPr id="25654" name="Text Box 54"/>
          <p:cNvSpPr txBox="1">
            <a:spLocks noChangeArrowheads="1"/>
          </p:cNvSpPr>
          <p:nvPr/>
        </p:nvSpPr>
        <p:spPr bwMode="auto">
          <a:xfrm>
            <a:off x="4306888" y="4457700"/>
            <a:ext cx="362426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solidFill>
                  <a:srgbClr val="000044"/>
                </a:solidFill>
                <a:latin typeface="Arial Black" charset="0"/>
              </a:rPr>
              <a:t>ダビデ契約</a:t>
            </a:r>
          </a:p>
        </p:txBody>
      </p:sp>
      <p:sp>
        <p:nvSpPr>
          <p:cNvPr id="25655" name="Line 55"/>
          <p:cNvSpPr>
            <a:spLocks noChangeShapeType="1"/>
          </p:cNvSpPr>
          <p:nvPr/>
        </p:nvSpPr>
        <p:spPr bwMode="auto">
          <a:xfrm>
            <a:off x="7934325" y="2271713"/>
            <a:ext cx="1588" cy="3862387"/>
          </a:xfrm>
          <a:prstGeom prst="line">
            <a:avLst/>
          </a:prstGeom>
          <a:noFill/>
          <a:ln w="54000" cap="sq">
            <a:solidFill>
              <a:srgbClr val="FC030C"/>
            </a:solidFill>
            <a:prstDash val="sysDot"/>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656" name="Line 56"/>
          <p:cNvSpPr>
            <a:spLocks noChangeShapeType="1"/>
          </p:cNvSpPr>
          <p:nvPr/>
        </p:nvSpPr>
        <p:spPr bwMode="auto">
          <a:xfrm>
            <a:off x="8086725" y="2424113"/>
            <a:ext cx="1588" cy="3862387"/>
          </a:xfrm>
          <a:prstGeom prst="line">
            <a:avLst/>
          </a:prstGeom>
          <a:noFill/>
          <a:ln w="54000" cap="sq">
            <a:solidFill>
              <a:srgbClr val="FC030C"/>
            </a:solidFill>
            <a:prstDash val="sysDot"/>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5657" name="Line 57"/>
          <p:cNvSpPr>
            <a:spLocks noChangeShapeType="1"/>
          </p:cNvSpPr>
          <p:nvPr/>
        </p:nvSpPr>
        <p:spPr bwMode="auto">
          <a:xfrm>
            <a:off x="8239125" y="2233613"/>
            <a:ext cx="1588" cy="3862387"/>
          </a:xfrm>
          <a:prstGeom prst="line">
            <a:avLst/>
          </a:prstGeom>
          <a:noFill/>
          <a:ln w="54000" cap="sq">
            <a:solidFill>
              <a:srgbClr val="FC030C"/>
            </a:solidFill>
            <a:prstDash val="sysDot"/>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nvGrpSpPr>
          <p:cNvPr id="59432" name="Group 58"/>
          <p:cNvGrpSpPr>
            <a:grpSpLocks/>
          </p:cNvGrpSpPr>
          <p:nvPr/>
        </p:nvGrpSpPr>
        <p:grpSpPr bwMode="auto">
          <a:xfrm>
            <a:off x="1773238" y="2149475"/>
            <a:ext cx="5591175" cy="4056063"/>
            <a:chOff x="1117" y="1354"/>
            <a:chExt cx="3522" cy="2555"/>
          </a:xfrm>
        </p:grpSpPr>
        <p:grpSp>
          <p:nvGrpSpPr>
            <p:cNvPr id="59467" name="Group 59"/>
            <p:cNvGrpSpPr>
              <a:grpSpLocks/>
            </p:cNvGrpSpPr>
            <p:nvPr/>
          </p:nvGrpSpPr>
          <p:grpSpPr bwMode="auto">
            <a:xfrm>
              <a:off x="1117" y="1354"/>
              <a:ext cx="3518" cy="224"/>
              <a:chOff x="1117" y="1354"/>
              <a:chExt cx="3518" cy="224"/>
            </a:xfrm>
          </p:grpSpPr>
          <p:sp>
            <p:nvSpPr>
              <p:cNvPr id="25660" name="AutoShape 60"/>
              <p:cNvSpPr>
                <a:spLocks noChangeArrowheads="1"/>
              </p:cNvSpPr>
              <p:nvPr/>
            </p:nvSpPr>
            <p:spPr bwMode="auto">
              <a:xfrm rot="19740000">
                <a:off x="1152" y="1392"/>
                <a:ext cx="89" cy="164"/>
              </a:xfrm>
              <a:prstGeom prst="can">
                <a:avLst>
                  <a:gd name="adj" fmla="val 3444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1" name="AutoShape 61"/>
              <p:cNvSpPr>
                <a:spLocks noChangeArrowheads="1"/>
              </p:cNvSpPr>
              <p:nvPr/>
            </p:nvSpPr>
            <p:spPr bwMode="auto">
              <a:xfrm rot="19740000">
                <a:off x="1389" y="1404"/>
                <a:ext cx="90" cy="164"/>
              </a:xfrm>
              <a:prstGeom prst="can">
                <a:avLst>
                  <a:gd name="adj" fmla="val 34057"/>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2" name="AutoShape 62"/>
              <p:cNvSpPr>
                <a:spLocks noChangeArrowheads="1"/>
              </p:cNvSpPr>
              <p:nvPr/>
            </p:nvSpPr>
            <p:spPr bwMode="auto">
              <a:xfrm rot="19740000">
                <a:off x="1632" y="1404"/>
                <a:ext cx="90" cy="164"/>
              </a:xfrm>
              <a:prstGeom prst="can">
                <a:avLst>
                  <a:gd name="adj" fmla="val 34057"/>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3" name="AutoShape 63"/>
              <p:cNvSpPr>
                <a:spLocks noChangeArrowheads="1"/>
              </p:cNvSpPr>
              <p:nvPr/>
            </p:nvSpPr>
            <p:spPr bwMode="auto">
              <a:xfrm rot="19740000">
                <a:off x="1870" y="1404"/>
                <a:ext cx="89" cy="164"/>
              </a:xfrm>
              <a:prstGeom prst="can">
                <a:avLst>
                  <a:gd name="adj" fmla="val 3444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4" name="AutoShape 64"/>
              <p:cNvSpPr>
                <a:spLocks noChangeArrowheads="1"/>
              </p:cNvSpPr>
              <p:nvPr/>
            </p:nvSpPr>
            <p:spPr bwMode="auto">
              <a:xfrm rot="19740000">
                <a:off x="2098" y="1396"/>
                <a:ext cx="90" cy="163"/>
              </a:xfrm>
              <a:prstGeom prst="can">
                <a:avLst>
                  <a:gd name="adj" fmla="val 33849"/>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5" name="AutoShape 65"/>
              <p:cNvSpPr>
                <a:spLocks noChangeArrowheads="1"/>
              </p:cNvSpPr>
              <p:nvPr/>
            </p:nvSpPr>
            <p:spPr bwMode="auto">
              <a:xfrm rot="19740000">
                <a:off x="2346" y="1375"/>
                <a:ext cx="90" cy="163"/>
              </a:xfrm>
              <a:prstGeom prst="can">
                <a:avLst>
                  <a:gd name="adj" fmla="val 33849"/>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6" name="AutoShape 66"/>
              <p:cNvSpPr>
                <a:spLocks noChangeArrowheads="1"/>
              </p:cNvSpPr>
              <p:nvPr/>
            </p:nvSpPr>
            <p:spPr bwMode="auto">
              <a:xfrm rot="19740000">
                <a:off x="2584" y="1382"/>
                <a:ext cx="89" cy="163"/>
              </a:xfrm>
              <a:prstGeom prst="can">
                <a:avLst>
                  <a:gd name="adj" fmla="val 3423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7" name="AutoShape 67"/>
              <p:cNvSpPr>
                <a:spLocks noChangeArrowheads="1"/>
              </p:cNvSpPr>
              <p:nvPr/>
            </p:nvSpPr>
            <p:spPr bwMode="auto">
              <a:xfrm rot="19740000">
                <a:off x="2820" y="1382"/>
                <a:ext cx="89" cy="163"/>
              </a:xfrm>
              <a:prstGeom prst="can">
                <a:avLst>
                  <a:gd name="adj" fmla="val 3423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8" name="AutoShape 68"/>
              <p:cNvSpPr>
                <a:spLocks noChangeArrowheads="1"/>
              </p:cNvSpPr>
              <p:nvPr/>
            </p:nvSpPr>
            <p:spPr bwMode="auto">
              <a:xfrm rot="19740000">
                <a:off x="3061" y="1381"/>
                <a:ext cx="89" cy="163"/>
              </a:xfrm>
              <a:prstGeom prst="can">
                <a:avLst>
                  <a:gd name="adj" fmla="val 3423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69" name="AutoShape 69"/>
              <p:cNvSpPr>
                <a:spLocks noChangeArrowheads="1"/>
              </p:cNvSpPr>
              <p:nvPr/>
            </p:nvSpPr>
            <p:spPr bwMode="auto">
              <a:xfrm rot="19740000">
                <a:off x="3325" y="1382"/>
                <a:ext cx="90" cy="163"/>
              </a:xfrm>
              <a:prstGeom prst="can">
                <a:avLst>
                  <a:gd name="adj" fmla="val 33849"/>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70" name="AutoShape 70"/>
              <p:cNvSpPr>
                <a:spLocks noChangeArrowheads="1"/>
              </p:cNvSpPr>
              <p:nvPr/>
            </p:nvSpPr>
            <p:spPr bwMode="auto">
              <a:xfrm rot="19740000">
                <a:off x="3552" y="1379"/>
                <a:ext cx="90" cy="163"/>
              </a:xfrm>
              <a:prstGeom prst="can">
                <a:avLst>
                  <a:gd name="adj" fmla="val 33849"/>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71" name="AutoShape 71"/>
              <p:cNvSpPr>
                <a:spLocks noChangeArrowheads="1"/>
              </p:cNvSpPr>
              <p:nvPr/>
            </p:nvSpPr>
            <p:spPr bwMode="auto">
              <a:xfrm rot="19740000">
                <a:off x="3816" y="1382"/>
                <a:ext cx="89" cy="163"/>
              </a:xfrm>
              <a:prstGeom prst="can">
                <a:avLst>
                  <a:gd name="adj" fmla="val 3423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72" name="AutoShape 72"/>
              <p:cNvSpPr>
                <a:spLocks noChangeArrowheads="1"/>
              </p:cNvSpPr>
              <p:nvPr/>
            </p:nvSpPr>
            <p:spPr bwMode="auto">
              <a:xfrm rot="19740000">
                <a:off x="4051" y="1383"/>
                <a:ext cx="89" cy="164"/>
              </a:xfrm>
              <a:prstGeom prst="can">
                <a:avLst>
                  <a:gd name="adj" fmla="val 3444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73" name="AutoShape 73"/>
              <p:cNvSpPr>
                <a:spLocks noChangeArrowheads="1"/>
              </p:cNvSpPr>
              <p:nvPr/>
            </p:nvSpPr>
            <p:spPr bwMode="auto">
              <a:xfrm rot="19740000">
                <a:off x="4289" y="1386"/>
                <a:ext cx="90" cy="164"/>
              </a:xfrm>
              <a:prstGeom prst="can">
                <a:avLst>
                  <a:gd name="adj" fmla="val 34057"/>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5674" name="AutoShape 74"/>
              <p:cNvSpPr>
                <a:spLocks noChangeArrowheads="1"/>
              </p:cNvSpPr>
              <p:nvPr/>
            </p:nvSpPr>
            <p:spPr bwMode="auto">
              <a:xfrm rot="19740000">
                <a:off x="4508" y="1367"/>
                <a:ext cx="89" cy="164"/>
              </a:xfrm>
              <a:prstGeom prst="can">
                <a:avLst>
                  <a:gd name="adj" fmla="val 34440"/>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59468" name="Group 75"/>
            <p:cNvGrpSpPr>
              <a:grpSpLocks/>
            </p:cNvGrpSpPr>
            <p:nvPr/>
          </p:nvGrpSpPr>
          <p:grpSpPr bwMode="auto">
            <a:xfrm>
              <a:off x="1146" y="3711"/>
              <a:ext cx="3493" cy="198"/>
              <a:chOff x="1146" y="3711"/>
              <a:chExt cx="3493" cy="198"/>
            </a:xfrm>
          </p:grpSpPr>
          <p:sp>
            <p:nvSpPr>
              <p:cNvPr id="25676" name="AutoShape 76"/>
              <p:cNvSpPr>
                <a:spLocks noChangeArrowheads="1"/>
              </p:cNvSpPr>
              <p:nvPr/>
            </p:nvSpPr>
            <p:spPr bwMode="auto">
              <a:xfrm rot="12480000">
                <a:off x="1179" y="3722"/>
                <a:ext cx="82" cy="153"/>
              </a:xfrm>
              <a:prstGeom prst="can">
                <a:avLst>
                  <a:gd name="adj" fmla="val 34872"/>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77" name="AutoShape 77"/>
              <p:cNvSpPr>
                <a:spLocks noChangeArrowheads="1"/>
              </p:cNvSpPr>
              <p:nvPr/>
            </p:nvSpPr>
            <p:spPr bwMode="auto">
              <a:xfrm rot="12480000">
                <a:off x="1411"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78" name="AutoShape 78"/>
              <p:cNvSpPr>
                <a:spLocks noChangeArrowheads="1"/>
              </p:cNvSpPr>
              <p:nvPr/>
            </p:nvSpPr>
            <p:spPr bwMode="auto">
              <a:xfrm rot="12480000">
                <a:off x="1658"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79" name="AutoShape 79"/>
              <p:cNvSpPr>
                <a:spLocks noChangeArrowheads="1"/>
              </p:cNvSpPr>
              <p:nvPr/>
            </p:nvSpPr>
            <p:spPr bwMode="auto">
              <a:xfrm rot="12480000">
                <a:off x="1899"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0" name="AutoShape 80"/>
              <p:cNvSpPr>
                <a:spLocks noChangeArrowheads="1"/>
              </p:cNvSpPr>
              <p:nvPr/>
            </p:nvSpPr>
            <p:spPr bwMode="auto">
              <a:xfrm rot="12480000">
                <a:off x="2119"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1" name="AutoShape 81"/>
              <p:cNvSpPr>
                <a:spLocks noChangeArrowheads="1"/>
              </p:cNvSpPr>
              <p:nvPr/>
            </p:nvSpPr>
            <p:spPr bwMode="auto">
              <a:xfrm rot="12480000">
                <a:off x="2367" y="3741"/>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2" name="AutoShape 82"/>
              <p:cNvSpPr>
                <a:spLocks noChangeArrowheads="1"/>
              </p:cNvSpPr>
              <p:nvPr/>
            </p:nvSpPr>
            <p:spPr bwMode="auto">
              <a:xfrm rot="12480000">
                <a:off x="2612"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3" name="AutoShape 83"/>
              <p:cNvSpPr>
                <a:spLocks noChangeArrowheads="1"/>
              </p:cNvSpPr>
              <p:nvPr/>
            </p:nvSpPr>
            <p:spPr bwMode="auto">
              <a:xfrm rot="12480000">
                <a:off x="2839" y="3735"/>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4" name="AutoShape 84"/>
              <p:cNvSpPr>
                <a:spLocks noChangeArrowheads="1"/>
              </p:cNvSpPr>
              <p:nvPr/>
            </p:nvSpPr>
            <p:spPr bwMode="auto">
              <a:xfrm rot="12480000">
                <a:off x="3327"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5" name="AutoShape 85"/>
              <p:cNvSpPr>
                <a:spLocks noChangeArrowheads="1"/>
              </p:cNvSpPr>
              <p:nvPr/>
            </p:nvSpPr>
            <p:spPr bwMode="auto">
              <a:xfrm rot="12480000">
                <a:off x="3088"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6" name="AutoShape 86"/>
              <p:cNvSpPr>
                <a:spLocks noChangeArrowheads="1"/>
              </p:cNvSpPr>
              <p:nvPr/>
            </p:nvSpPr>
            <p:spPr bwMode="auto">
              <a:xfrm rot="12480000">
                <a:off x="3568" y="3741"/>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7" name="AutoShape 87"/>
              <p:cNvSpPr>
                <a:spLocks noChangeArrowheads="1"/>
              </p:cNvSpPr>
              <p:nvPr/>
            </p:nvSpPr>
            <p:spPr bwMode="auto">
              <a:xfrm rot="12480000">
                <a:off x="3840"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8" name="AutoShape 88"/>
              <p:cNvSpPr>
                <a:spLocks noChangeArrowheads="1"/>
              </p:cNvSpPr>
              <p:nvPr/>
            </p:nvSpPr>
            <p:spPr bwMode="auto">
              <a:xfrm rot="12480000">
                <a:off x="4077"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89" name="AutoShape 89"/>
              <p:cNvSpPr>
                <a:spLocks noChangeArrowheads="1"/>
              </p:cNvSpPr>
              <p:nvPr/>
            </p:nvSpPr>
            <p:spPr bwMode="auto">
              <a:xfrm rot="12480000">
                <a:off x="4308"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5690" name="AutoShape 90"/>
              <p:cNvSpPr>
                <a:spLocks noChangeArrowheads="1"/>
              </p:cNvSpPr>
              <p:nvPr/>
            </p:nvSpPr>
            <p:spPr bwMode="auto">
              <a:xfrm rot="12480000">
                <a:off x="4528" y="3748"/>
                <a:ext cx="82" cy="152"/>
              </a:xfrm>
              <a:prstGeom prst="can">
                <a:avLst>
                  <a:gd name="adj" fmla="val 34645"/>
                </a:avLst>
              </a:prstGeom>
              <a:blipFill dpi="0" rotWithShape="0">
                <a:blip r:embed="rId13"/>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sp>
        <p:nvSpPr>
          <p:cNvPr id="25691" name="Text Box 9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5692" name="Rectangle 92"/>
          <p:cNvSpPr>
            <a:spLocks noChangeArrowheads="1"/>
          </p:cNvSpPr>
          <p:nvPr/>
        </p:nvSpPr>
        <p:spPr bwMode="auto">
          <a:xfrm>
            <a:off x="7540625" y="6526213"/>
            <a:ext cx="858838"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5693" name="Rectangle 93"/>
          <p:cNvSpPr>
            <a:spLocks noChangeArrowheads="1"/>
          </p:cNvSpPr>
          <p:nvPr/>
        </p:nvSpPr>
        <p:spPr bwMode="auto">
          <a:xfrm>
            <a:off x="815022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10</a:t>
            </a:r>
          </a:p>
        </p:txBody>
      </p:sp>
      <p:sp>
        <p:nvSpPr>
          <p:cNvPr id="25694" name="Text Box 94"/>
          <p:cNvSpPr txBox="1">
            <a:spLocks noChangeArrowheads="1"/>
          </p:cNvSpPr>
          <p:nvPr/>
        </p:nvSpPr>
        <p:spPr bwMode="auto">
          <a:xfrm>
            <a:off x="8428038" y="6465888"/>
            <a:ext cx="63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5</a:t>
            </a:r>
          </a:p>
        </p:txBody>
      </p:sp>
      <p:grpSp>
        <p:nvGrpSpPr>
          <p:cNvPr id="59437" name="Group 95"/>
          <p:cNvGrpSpPr>
            <a:grpSpLocks/>
          </p:cNvGrpSpPr>
          <p:nvPr/>
        </p:nvGrpSpPr>
        <p:grpSpPr bwMode="auto">
          <a:xfrm>
            <a:off x="1885950" y="549275"/>
            <a:ext cx="3803650" cy="1871663"/>
            <a:chOff x="1188" y="346"/>
            <a:chExt cx="2396" cy="1179"/>
          </a:xfrm>
        </p:grpSpPr>
        <p:sp>
          <p:nvSpPr>
            <p:cNvPr id="25696" name="Rectangle 96"/>
            <p:cNvSpPr>
              <a:spLocks noChangeArrowheads="1"/>
            </p:cNvSpPr>
            <p:nvPr/>
          </p:nvSpPr>
          <p:spPr bwMode="auto">
            <a:xfrm>
              <a:off x="3280"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97" name="Rectangle 97"/>
            <p:cNvSpPr>
              <a:spLocks noChangeArrowheads="1"/>
            </p:cNvSpPr>
            <p:nvPr/>
          </p:nvSpPr>
          <p:spPr bwMode="auto">
            <a:xfrm>
              <a:off x="3280"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5698" name="Text Box 98"/>
            <p:cNvSpPr txBox="1">
              <a:spLocks noChangeArrowheads="1"/>
            </p:cNvSpPr>
            <p:nvPr/>
          </p:nvSpPr>
          <p:spPr bwMode="auto">
            <a:xfrm>
              <a:off x="3156" y="1006"/>
              <a:ext cx="428"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t>J</a:t>
              </a:r>
            </a:p>
          </p:txBody>
        </p:sp>
        <p:grpSp>
          <p:nvGrpSpPr>
            <p:cNvPr id="59446" name="Group 99"/>
            <p:cNvGrpSpPr>
              <a:grpSpLocks/>
            </p:cNvGrpSpPr>
            <p:nvPr/>
          </p:nvGrpSpPr>
          <p:grpSpPr bwMode="auto">
            <a:xfrm>
              <a:off x="1686" y="824"/>
              <a:ext cx="1179" cy="354"/>
              <a:chOff x="1686" y="824"/>
              <a:chExt cx="1179" cy="354"/>
            </a:xfrm>
          </p:grpSpPr>
          <p:sp>
            <p:nvSpPr>
              <p:cNvPr id="25700" name="Rectangle 100"/>
              <p:cNvSpPr>
                <a:spLocks noChangeArrowheads="1"/>
              </p:cNvSpPr>
              <p:nvPr/>
            </p:nvSpPr>
            <p:spPr bwMode="auto">
              <a:xfrm>
                <a:off x="1686" y="833"/>
                <a:ext cx="329"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4P</a:t>
                </a:r>
              </a:p>
            </p:txBody>
          </p:sp>
          <p:sp>
            <p:nvSpPr>
              <p:cNvPr id="25701" name="Rectangle 101"/>
              <p:cNvSpPr>
                <a:spLocks noChangeArrowheads="1"/>
              </p:cNvSpPr>
              <p:nvPr/>
            </p:nvSpPr>
            <p:spPr bwMode="auto">
              <a:xfrm>
                <a:off x="2240" y="824"/>
                <a:ext cx="62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  3S</a:t>
                </a:r>
              </a:p>
            </p:txBody>
          </p:sp>
        </p:grpSp>
        <p:grpSp>
          <p:nvGrpSpPr>
            <p:cNvPr id="59447" name="Group 102"/>
            <p:cNvGrpSpPr>
              <a:grpSpLocks/>
            </p:cNvGrpSpPr>
            <p:nvPr/>
          </p:nvGrpSpPr>
          <p:grpSpPr bwMode="auto">
            <a:xfrm>
              <a:off x="1188" y="1175"/>
              <a:ext cx="1969" cy="246"/>
              <a:chOff x="1188" y="1175"/>
              <a:chExt cx="1969" cy="246"/>
            </a:xfrm>
          </p:grpSpPr>
          <p:grpSp>
            <p:nvGrpSpPr>
              <p:cNvPr id="59455" name="Group 103"/>
              <p:cNvGrpSpPr>
                <a:grpSpLocks/>
              </p:cNvGrpSpPr>
              <p:nvPr/>
            </p:nvGrpSpPr>
            <p:grpSpPr bwMode="auto">
              <a:xfrm>
                <a:off x="1188" y="1175"/>
                <a:ext cx="1708" cy="246"/>
                <a:chOff x="1188" y="1175"/>
                <a:chExt cx="1708" cy="246"/>
              </a:xfrm>
            </p:grpSpPr>
            <p:sp>
              <p:nvSpPr>
                <p:cNvPr id="25704" name="Rectangle 104"/>
                <p:cNvSpPr>
                  <a:spLocks noChangeArrowheads="1"/>
                </p:cNvSpPr>
                <p:nvPr/>
              </p:nvSpPr>
              <p:spPr bwMode="auto">
                <a:xfrm>
                  <a:off x="1188" y="1179"/>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09F32"/>
                      </a:solidFill>
                    </a:rPr>
                    <a:t>C</a:t>
                  </a:r>
                </a:p>
              </p:txBody>
            </p:sp>
            <p:sp>
              <p:nvSpPr>
                <p:cNvPr id="25705" name="Rectangle 105"/>
                <p:cNvSpPr>
                  <a:spLocks noChangeArrowheads="1"/>
                </p:cNvSpPr>
                <p:nvPr/>
              </p:nvSpPr>
              <p:spPr bwMode="auto">
                <a:xfrm>
                  <a:off x="1412" y="1179"/>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A</a:t>
                  </a:r>
                </a:p>
              </p:txBody>
            </p:sp>
            <p:sp>
              <p:nvSpPr>
                <p:cNvPr id="25706" name="Rectangle 106"/>
                <p:cNvSpPr>
                  <a:spLocks noChangeArrowheads="1"/>
                </p:cNvSpPr>
                <p:nvPr/>
              </p:nvSpPr>
              <p:spPr bwMode="auto">
                <a:xfrm>
                  <a:off x="1662" y="1181"/>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5707" name="Rectangle 107"/>
                <p:cNvSpPr>
                  <a:spLocks noChangeArrowheads="1"/>
                </p:cNvSpPr>
                <p:nvPr/>
              </p:nvSpPr>
              <p:spPr bwMode="auto">
                <a:xfrm>
                  <a:off x="1864" y="1179"/>
                  <a:ext cx="16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M</a:t>
                  </a:r>
                </a:p>
              </p:txBody>
            </p:sp>
            <p:sp>
              <p:nvSpPr>
                <p:cNvPr id="25708" name="Rectangle 108"/>
                <p:cNvSpPr>
                  <a:spLocks noChangeArrowheads="1"/>
                </p:cNvSpPr>
                <p:nvPr/>
              </p:nvSpPr>
              <p:spPr bwMode="auto">
                <a:xfrm>
                  <a:off x="2110" y="1175"/>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5709" name="Rectangle 109"/>
                <p:cNvSpPr>
                  <a:spLocks noChangeArrowheads="1"/>
                </p:cNvSpPr>
                <p:nvPr/>
              </p:nvSpPr>
              <p:spPr bwMode="auto">
                <a:xfrm>
                  <a:off x="2332" y="1183"/>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A</a:t>
                  </a:r>
                </a:p>
              </p:txBody>
            </p:sp>
            <p:sp>
              <p:nvSpPr>
                <p:cNvPr id="25710" name="Rectangle 110"/>
                <p:cNvSpPr>
                  <a:spLocks noChangeArrowheads="1"/>
                </p:cNvSpPr>
                <p:nvPr/>
              </p:nvSpPr>
              <p:spPr bwMode="auto">
                <a:xfrm>
                  <a:off x="2547" y="1183"/>
                  <a:ext cx="122"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R</a:t>
                  </a:r>
                </a:p>
              </p:txBody>
            </p:sp>
            <p:sp>
              <p:nvSpPr>
                <p:cNvPr id="25711" name="Rectangle 111"/>
                <p:cNvSpPr>
                  <a:spLocks noChangeArrowheads="1"/>
                </p:cNvSpPr>
                <p:nvPr/>
              </p:nvSpPr>
              <p:spPr bwMode="auto">
                <a:xfrm>
                  <a:off x="2778" y="1191"/>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C</a:t>
                  </a:r>
                </a:p>
              </p:txBody>
            </p:sp>
          </p:grpSp>
          <p:sp>
            <p:nvSpPr>
              <p:cNvPr id="25712" name="Rectangle 112"/>
              <p:cNvSpPr>
                <a:spLocks noChangeArrowheads="1"/>
              </p:cNvSpPr>
              <p:nvPr/>
            </p:nvSpPr>
            <p:spPr bwMode="auto">
              <a:xfrm>
                <a:off x="3024" y="1184"/>
                <a:ext cx="13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B0C5"/>
                    </a:solidFill>
                  </a:rPr>
                  <a:t>S</a:t>
                </a:r>
              </a:p>
            </p:txBody>
          </p:sp>
        </p:grpSp>
        <p:grpSp>
          <p:nvGrpSpPr>
            <p:cNvPr id="59448" name="Group 113"/>
            <p:cNvGrpSpPr>
              <a:grpSpLocks/>
            </p:cNvGrpSpPr>
            <p:nvPr/>
          </p:nvGrpSpPr>
          <p:grpSpPr bwMode="auto">
            <a:xfrm>
              <a:off x="2137" y="346"/>
              <a:ext cx="451" cy="692"/>
              <a:chOff x="2137" y="346"/>
              <a:chExt cx="451" cy="692"/>
            </a:xfrm>
          </p:grpSpPr>
          <p:grpSp>
            <p:nvGrpSpPr>
              <p:cNvPr id="59451" name="Group 114"/>
              <p:cNvGrpSpPr>
                <a:grpSpLocks/>
              </p:cNvGrpSpPr>
              <p:nvPr/>
            </p:nvGrpSpPr>
            <p:grpSpPr bwMode="auto">
              <a:xfrm>
                <a:off x="2137" y="346"/>
                <a:ext cx="451" cy="692"/>
                <a:chOff x="2137" y="346"/>
                <a:chExt cx="451" cy="692"/>
              </a:xfrm>
            </p:grpSpPr>
            <p:sp>
              <p:nvSpPr>
                <p:cNvPr id="25715" name="Text Box 115"/>
                <p:cNvSpPr txBox="1">
                  <a:spLocks noChangeArrowheads="1"/>
                </p:cNvSpPr>
                <p:nvPr/>
              </p:nvSpPr>
              <p:spPr bwMode="auto">
                <a:xfrm>
                  <a:off x="2137" y="346"/>
                  <a:ext cx="451" cy="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4125"/>
                    </a:spcBef>
                    <a:buClrTx/>
                    <a:buFontTx/>
                    <a:buNone/>
                    <a:defRPr/>
                  </a:pPr>
                  <a:r>
                    <a:rPr lang="en-US" sz="6600" b="0" i="1" smtClean="0">
                      <a:solidFill>
                        <a:srgbClr val="FF262D"/>
                      </a:solidFill>
                    </a:rPr>
                    <a:t>7</a:t>
                  </a:r>
                </a:p>
              </p:txBody>
            </p:sp>
            <p:sp>
              <p:nvSpPr>
                <p:cNvPr id="25716" name="Line 116"/>
                <p:cNvSpPr>
                  <a:spLocks noChangeShapeType="1"/>
                </p:cNvSpPr>
                <p:nvPr/>
              </p:nvSpPr>
              <p:spPr bwMode="auto">
                <a:xfrm>
                  <a:off x="2238" y="582"/>
                  <a:ext cx="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5717" name="Line 117"/>
              <p:cNvSpPr>
                <a:spLocks noChangeShapeType="1"/>
              </p:cNvSpPr>
              <p:nvPr/>
            </p:nvSpPr>
            <p:spPr bwMode="auto">
              <a:xfrm>
                <a:off x="2311" y="709"/>
                <a:ext cx="176" cy="0"/>
              </a:xfrm>
              <a:prstGeom prst="line">
                <a:avLst/>
              </a:prstGeom>
              <a:noFill/>
              <a:ln w="76320" cap="sq">
                <a:solidFill>
                  <a:srgbClr val="FF262D"/>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5718" name="Rectangle 118"/>
            <p:cNvSpPr>
              <a:spLocks noChangeArrowheads="1"/>
            </p:cNvSpPr>
            <p:nvPr/>
          </p:nvSpPr>
          <p:spPr bwMode="auto">
            <a:xfrm>
              <a:off x="1394" y="1159"/>
              <a:ext cx="843"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5719" name="Rectangle 119"/>
            <p:cNvSpPr>
              <a:spLocks noChangeArrowheads="1"/>
            </p:cNvSpPr>
            <p:nvPr/>
          </p:nvSpPr>
          <p:spPr bwMode="auto">
            <a:xfrm>
              <a:off x="2295" y="1159"/>
              <a:ext cx="657"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5720" name="Rectangle 120"/>
          <p:cNvSpPr>
            <a:spLocks noChangeArrowheads="1"/>
          </p:cNvSpPr>
          <p:nvPr/>
        </p:nvSpPr>
        <p:spPr bwMode="auto">
          <a:xfrm rot="17940000">
            <a:off x="5491162" y="1609726"/>
            <a:ext cx="709613" cy="15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FEA18"/>
                </a:solidFill>
                <a:latin typeface="Arial" charset="0"/>
              </a:rPr>
              <a:t>子羊の婚宴</a:t>
            </a:r>
          </a:p>
        </p:txBody>
      </p:sp>
      <p:sp>
        <p:nvSpPr>
          <p:cNvPr id="25721" name="Rectangle 121"/>
          <p:cNvSpPr>
            <a:spLocks noChangeArrowheads="1"/>
          </p:cNvSpPr>
          <p:nvPr/>
        </p:nvSpPr>
        <p:spPr bwMode="auto">
          <a:xfrm rot="17940000">
            <a:off x="6038850" y="1770063"/>
            <a:ext cx="284163"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11B0C5"/>
                </a:solidFill>
                <a:latin typeface="Arial" charset="0"/>
              </a:rPr>
              <a:t>再臨</a:t>
            </a:r>
          </a:p>
        </p:txBody>
      </p:sp>
      <p:sp>
        <p:nvSpPr>
          <p:cNvPr id="25722" name="Rectangle 122"/>
          <p:cNvSpPr>
            <a:spLocks noChangeArrowheads="1"/>
          </p:cNvSpPr>
          <p:nvPr/>
        </p:nvSpPr>
        <p:spPr bwMode="auto">
          <a:xfrm rot="17940000">
            <a:off x="6046788" y="1263650"/>
            <a:ext cx="1550988"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08F220"/>
                </a:solidFill>
                <a:latin typeface="Arial" charset="0"/>
              </a:rPr>
              <a:t>キリストによる地上の統治</a:t>
            </a:r>
          </a:p>
        </p:txBody>
      </p:sp>
      <p:sp>
        <p:nvSpPr>
          <p:cNvPr id="25723" name="Rectangle 123"/>
          <p:cNvSpPr>
            <a:spLocks noChangeArrowheads="1"/>
          </p:cNvSpPr>
          <p:nvPr/>
        </p:nvSpPr>
        <p:spPr bwMode="auto">
          <a:xfrm rot="17940000">
            <a:off x="6629400" y="1612901"/>
            <a:ext cx="687387" cy="15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9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FFFFF"/>
                </a:solidFill>
                <a:latin typeface="Arial" charset="0"/>
              </a:rPr>
              <a:t>最後の裁き</a:t>
            </a:r>
          </a:p>
        </p:txBody>
      </p:sp>
      <p:sp>
        <p:nvSpPr>
          <p:cNvPr id="25724" name="Rectangle 124"/>
          <p:cNvSpPr>
            <a:spLocks noChangeArrowheads="1"/>
          </p:cNvSpPr>
          <p:nvPr/>
        </p:nvSpPr>
        <p:spPr bwMode="auto">
          <a:xfrm rot="17940000">
            <a:off x="6877050" y="1373188"/>
            <a:ext cx="1160463" cy="134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100" b="0">
                <a:solidFill>
                  <a:srgbClr val="F87B57"/>
                </a:solidFill>
                <a:latin typeface="Arial" charset="0"/>
              </a:rPr>
              <a:t>新しい天と新しい地</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25621"/>
                                        </p:tgtEl>
                                        <p:attrNameLst>
                                          <p:attrName>style.visibility</p:attrName>
                                        </p:attrNameLst>
                                      </p:cBhvr>
                                      <p:to>
                                        <p:strVal val="visible"/>
                                      </p:to>
                                    </p:set>
                                    <p:animEffect transition="in" filter="wipe(left)">
                                      <p:cBhvr additive="repl">
                                        <p:cTn id="7" dur="500"/>
                                        <p:tgtEl>
                                          <p:spTgt spid="2562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additive="repl">
                                        <p:cTn id="10" dur="1" fill="hold">
                                          <p:stCondLst>
                                            <p:cond delay="0"/>
                                          </p:stCondLst>
                                        </p:cTn>
                                        <p:tgtEl>
                                          <p:spTgt spid="25628"/>
                                        </p:tgtEl>
                                        <p:attrNameLst>
                                          <p:attrName>style.visibility</p:attrName>
                                        </p:attrNameLst>
                                      </p:cBhvr>
                                      <p:to>
                                        <p:strVal val="visible"/>
                                      </p:to>
                                    </p:set>
                                    <p:animEffect transition="in" filter="wipe(left)">
                                      <p:cBhvr additive="repl">
                                        <p:cTn id="11" dur="500"/>
                                        <p:tgtEl>
                                          <p:spTgt spid="2562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additive="repl">
                                        <p:cTn id="14" dur="1" fill="hold">
                                          <p:stCondLst>
                                            <p:cond delay="0"/>
                                          </p:stCondLst>
                                        </p:cTn>
                                        <p:tgtEl>
                                          <p:spTgt spid="25633"/>
                                        </p:tgtEl>
                                        <p:attrNameLst>
                                          <p:attrName>style.visibility</p:attrName>
                                        </p:attrNameLst>
                                      </p:cBhvr>
                                      <p:to>
                                        <p:strVal val="visible"/>
                                      </p:to>
                                    </p:set>
                                    <p:animEffect transition="in" filter="wipe(left)">
                                      <p:cBhvr additive="repl">
                                        <p:cTn id="15" dur="500"/>
                                        <p:tgtEl>
                                          <p:spTgt spid="2563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additive="repl">
                                        <p:cTn id="18" dur="1" fill="hold">
                                          <p:stCondLst>
                                            <p:cond delay="0"/>
                                          </p:stCondLst>
                                        </p:cTn>
                                        <p:tgtEl>
                                          <p:spTgt spid="25639"/>
                                        </p:tgtEl>
                                        <p:attrNameLst>
                                          <p:attrName>style.visibility</p:attrName>
                                        </p:attrNameLst>
                                      </p:cBhvr>
                                      <p:to>
                                        <p:strVal val="visible"/>
                                      </p:to>
                                    </p:set>
                                    <p:animEffect transition="in" filter="wipe(left)">
                                      <p:cBhvr additive="repl">
                                        <p:cTn id="19" dur="500"/>
                                        <p:tgtEl>
                                          <p:spTgt spid="256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additive="repl">
                                        <p:cTn id="23" dur="1" fill="hold">
                                          <p:stCondLst>
                                            <p:cond delay="0"/>
                                          </p:stCondLst>
                                        </p:cTn>
                                        <p:tgtEl>
                                          <p:spTgt spid="25652"/>
                                        </p:tgtEl>
                                        <p:attrNameLst>
                                          <p:attrName>style.visibility</p:attrName>
                                        </p:attrNameLst>
                                      </p:cBhvr>
                                      <p:to>
                                        <p:strVal val="visible"/>
                                      </p:to>
                                    </p:set>
                                    <p:animEffect transition="in" filter="wipe(left)">
                                      <p:cBhvr additive="repl">
                                        <p:cTn id="24" dur="500"/>
                                        <p:tgtEl>
                                          <p:spTgt spid="2565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25651"/>
                                        </p:tgtEl>
                                        <p:attrNameLst>
                                          <p:attrName>style.visibility</p:attrName>
                                        </p:attrNameLst>
                                      </p:cBhvr>
                                      <p:to>
                                        <p:strVal val="visible"/>
                                      </p:to>
                                    </p:set>
                                    <p:animEffect transition="in" filter="wipe(left)">
                                      <p:cBhvr additive="repl">
                                        <p:cTn id="29" dur="500"/>
                                        <p:tgtEl>
                                          <p:spTgt spid="2565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additive="repl">
                                        <p:cTn id="33" dur="1" fill="hold">
                                          <p:stCondLst>
                                            <p:cond delay="0"/>
                                          </p:stCondLst>
                                        </p:cTn>
                                        <p:tgtEl>
                                          <p:spTgt spid="25654"/>
                                        </p:tgtEl>
                                        <p:attrNameLst>
                                          <p:attrName>style.visibility</p:attrName>
                                        </p:attrNameLst>
                                      </p:cBhvr>
                                      <p:to>
                                        <p:strVal val="visible"/>
                                      </p:to>
                                    </p:set>
                                    <p:animEffect transition="in" filter="wipe(left)">
                                      <p:cBhvr additive="repl">
                                        <p:cTn id="34" dur="500"/>
                                        <p:tgtEl>
                                          <p:spTgt spid="256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additive="repl">
                                        <p:cTn id="38" dur="1" fill="hold">
                                          <p:stCondLst>
                                            <p:cond delay="0"/>
                                          </p:stCondLst>
                                        </p:cTn>
                                        <p:tgtEl>
                                          <p:spTgt spid="25653"/>
                                        </p:tgtEl>
                                        <p:attrNameLst>
                                          <p:attrName>style.visibility</p:attrName>
                                        </p:attrNameLst>
                                      </p:cBhvr>
                                      <p:to>
                                        <p:strVal val="visible"/>
                                      </p:to>
                                    </p:set>
                                    <p:animEffect transition="in" filter="wipe(left)">
                                      <p:cBhvr additive="repl">
                                        <p:cTn id="39" dur="500"/>
                                        <p:tgtEl>
                                          <p:spTgt spid="2565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additive="repl">
                                        <p:cTn id="43" dur="1" fill="hold">
                                          <p:stCondLst>
                                            <p:cond delay="0"/>
                                          </p:stCondLst>
                                        </p:cTn>
                                        <p:tgtEl>
                                          <p:spTgt spid="25655"/>
                                        </p:tgtEl>
                                        <p:attrNameLst>
                                          <p:attrName>style.visibility</p:attrName>
                                        </p:attrNameLst>
                                      </p:cBhvr>
                                      <p:to>
                                        <p:strVal val="visible"/>
                                      </p:to>
                                    </p:set>
                                    <p:animEffect transition="in" filter="wipe(down)">
                                      <p:cBhvr additive="repl">
                                        <p:cTn id="44" dur="500"/>
                                        <p:tgtEl>
                                          <p:spTgt spid="25655"/>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additive="repl">
                                        <p:cTn id="47" dur="1" fill="hold">
                                          <p:stCondLst>
                                            <p:cond delay="0"/>
                                          </p:stCondLst>
                                        </p:cTn>
                                        <p:tgtEl>
                                          <p:spTgt spid="25656"/>
                                        </p:tgtEl>
                                        <p:attrNameLst>
                                          <p:attrName>style.visibility</p:attrName>
                                        </p:attrNameLst>
                                      </p:cBhvr>
                                      <p:to>
                                        <p:strVal val="visible"/>
                                      </p:to>
                                    </p:set>
                                    <p:animEffect transition="in" filter="wipe(down)">
                                      <p:cBhvr additive="repl">
                                        <p:cTn id="48" dur="500"/>
                                        <p:tgtEl>
                                          <p:spTgt spid="25656"/>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additive="repl">
                                        <p:cTn id="51" dur="1" fill="hold">
                                          <p:stCondLst>
                                            <p:cond delay="0"/>
                                          </p:stCondLst>
                                        </p:cTn>
                                        <p:tgtEl>
                                          <p:spTgt spid="25657"/>
                                        </p:tgtEl>
                                        <p:attrNameLst>
                                          <p:attrName>style.visibility</p:attrName>
                                        </p:attrNameLst>
                                      </p:cBhvr>
                                      <p:to>
                                        <p:strVal val="visible"/>
                                      </p:to>
                                    </p:set>
                                    <p:animEffect transition="in" filter="wipe(down)">
                                      <p:cBhvr additive="repl">
                                        <p:cTn id="52" dur="500"/>
                                        <p:tgtEl>
                                          <p:spTgt spid="25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17513" y="528638"/>
            <a:ext cx="86296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750"/>
              </a:spcBef>
              <a:buClrTx/>
              <a:buFontTx/>
              <a:buNone/>
              <a:defRPr/>
            </a:pPr>
            <a:r>
              <a:rPr lang="ja-JP" sz="2800" b="0" i="1" smtClean="0">
                <a:solidFill>
                  <a:srgbClr val="FFFF00"/>
                </a:solidFill>
                <a:latin typeface="Times New Roman" charset="0"/>
              </a:rPr>
              <a:t>聖書啓示の「重要要素」</a:t>
            </a:r>
          </a:p>
        </p:txBody>
      </p:sp>
      <p:sp>
        <p:nvSpPr>
          <p:cNvPr id="26626" name="WordArt 2"/>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ja-JP" altLang="en-US" sz="3600" kern="10">
                <a:ln w="12600" cap="sq">
                  <a:solidFill>
                    <a:srgbClr val="B2B2B2"/>
                  </a:solidFill>
                  <a:miter lim="800000"/>
                  <a:headEnd/>
                  <a:tailEnd/>
                </a:ln>
                <a:gradFill rotWithShape="1">
                  <a:gsLst>
                    <a:gs pos="0">
                      <a:srgbClr val="FFCC00"/>
                    </a:gs>
                    <a:gs pos="100000">
                      <a:srgbClr val="520402"/>
                    </a:gs>
                  </a:gsLst>
                  <a:lin ang="5400000" scaled="1"/>
                </a:gradFill>
                <a:effectLst>
                  <a:outerShdw blurRad="63500" dist="17819" dir="2700000" algn="ctr" rotWithShape="0">
                    <a:srgbClr val="875B0D">
                      <a:alpha val="75014"/>
                    </a:srgbClr>
                  </a:outerShdw>
                </a:effectLst>
                <a:latin typeface="ＭＳ Ｐゴシック"/>
                <a:ea typeface="ＭＳ Ｐゴシック"/>
                <a:cs typeface="ＭＳ Ｐゴシック"/>
              </a:rPr>
              <a:t>神様による無条件</a:t>
            </a:r>
          </a:p>
          <a:p>
            <a:pPr algn="ctr"/>
            <a:r>
              <a:rPr lang="ja-JP" altLang="en-US" sz="3600" kern="10">
                <a:ln w="12600" cap="sq">
                  <a:solidFill>
                    <a:srgbClr val="B2B2B2"/>
                  </a:solidFill>
                  <a:miter lim="800000"/>
                  <a:headEnd/>
                  <a:tailEnd/>
                </a:ln>
                <a:gradFill rotWithShape="1">
                  <a:gsLst>
                    <a:gs pos="0">
                      <a:srgbClr val="FFCC00"/>
                    </a:gs>
                    <a:gs pos="100000">
                      <a:srgbClr val="520402"/>
                    </a:gs>
                  </a:gsLst>
                  <a:lin ang="5400000" scaled="1"/>
                </a:gradFill>
                <a:effectLst>
                  <a:outerShdw blurRad="63500" dist="17819" dir="2700000" algn="ctr" rotWithShape="0">
                    <a:srgbClr val="875B0D">
                      <a:alpha val="75014"/>
                    </a:srgbClr>
                  </a:outerShdw>
                </a:effectLst>
                <a:latin typeface="ＭＳ Ｐゴシック"/>
                <a:ea typeface="ＭＳ Ｐゴシック"/>
                <a:cs typeface="ＭＳ Ｐゴシック"/>
              </a:rPr>
              <a:t>契約プログラム</a:t>
            </a:r>
            <a:endParaRPr lang="en-US" sz="3600" kern="10">
              <a:ln w="12600" cap="sq">
                <a:solidFill>
                  <a:srgbClr val="B2B2B2"/>
                </a:solidFill>
                <a:miter lim="800000"/>
                <a:headEnd/>
                <a:tailEnd/>
              </a:ln>
              <a:gradFill rotWithShape="1">
                <a:gsLst>
                  <a:gs pos="0">
                    <a:srgbClr val="FFCC00"/>
                  </a:gs>
                  <a:gs pos="100000">
                    <a:srgbClr val="520402"/>
                  </a:gs>
                </a:gsLst>
                <a:lin ang="5400000" scaled="1"/>
              </a:gradFill>
              <a:effectLst>
                <a:outerShdw blurRad="63500" dist="17819" dir="2700000" algn="ctr" rotWithShape="0">
                  <a:srgbClr val="875B0D">
                    <a:alpha val="75014"/>
                  </a:srgbClr>
                </a:outerShdw>
              </a:effectLst>
              <a:latin typeface="ＭＳ Ｐゴシック"/>
              <a:ea typeface="ＭＳ Ｐゴシック"/>
              <a:cs typeface="ＭＳ Ｐゴシック"/>
            </a:endParaRPr>
          </a:p>
        </p:txBody>
      </p:sp>
      <p:sp>
        <p:nvSpPr>
          <p:cNvPr id="26627"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6628" name="Rectangle 4"/>
          <p:cNvSpPr>
            <a:spLocks noChangeArrowheads="1"/>
          </p:cNvSpPr>
          <p:nvPr/>
        </p:nvSpPr>
        <p:spPr bwMode="auto">
          <a:xfrm>
            <a:off x="8102600"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26625"/>
                                        </p:tgtEl>
                                        <p:attrNameLst>
                                          <p:attrName>style.visibility</p:attrName>
                                        </p:attrNameLst>
                                      </p:cBhvr>
                                      <p:to>
                                        <p:strVal val="visible"/>
                                      </p:to>
                                    </p:set>
                                    <p:anim calcmode="lin" valueType="num">
                                      <p:cBhvr additive="repl">
                                        <p:cTn id="7" dur="500" fill="hold"/>
                                        <p:tgtEl>
                                          <p:spTgt spid="26625"/>
                                        </p:tgtEl>
                                        <p:attrNameLst>
                                          <p:attrName>ppt_w</p:attrName>
                                        </p:attrNameLst>
                                      </p:cBhvr>
                                      <p:tavLst>
                                        <p:tav tm="100000">
                                          <p:val>
                                            <p:fltVal val="0"/>
                                          </p:val>
                                        </p:tav>
                                        <p:tav>
                                          <p:val>
                                            <p:strVal val="#ppt_w"/>
                                          </p:val>
                                        </p:tav>
                                      </p:tavLst>
                                    </p:anim>
                                    <p:anim calcmode="lin" valueType="num">
                                      <p:cBhvr additive="repl">
                                        <p:cTn id="8" dur="500" fill="hold"/>
                                        <p:tgtEl>
                                          <p:spTgt spid="26625"/>
                                        </p:tgtEl>
                                        <p:attrNameLst>
                                          <p:attrName>ppt_h</p:attrName>
                                        </p:attrNameLst>
                                      </p:cBhvr>
                                      <p:tavLst>
                                        <p:tav tm="100000">
                                          <p:val>
                                            <p:fltVal val="0"/>
                                          </p:val>
                                        </p:tav>
                                        <p:tav>
                                          <p:val>
                                            <p:strVal val="#ppt_h"/>
                                          </p:val>
                                        </p:tav>
                                      </p:tavLst>
                                    </p:anim>
                                    <p:anim calcmode="lin" valueType="num">
                                      <p:cBhvr additive="repl">
                                        <p:cTn id="9" dur="500" fill="hold"/>
                                        <p:tgtEl>
                                          <p:spTgt spid="26625"/>
                                        </p:tgtEl>
                                        <p:attrNameLst>
                                          <p:attrName>ppt_x</p:attrName>
                                        </p:attrNameLst>
                                      </p:cBhvr>
                                      <p:tavLst>
                                        <p:tav tm="100000">
                                          <p:val>
                                            <p:fltVal val="0.5"/>
                                          </p:val>
                                        </p:tav>
                                        <p:tav>
                                          <p:val>
                                            <p:strVal val="#ppt_x"/>
                                          </p:val>
                                        </p:tav>
                                      </p:tavLst>
                                    </p:anim>
                                    <p:anim calcmode="lin" valueType="num">
                                      <p:cBhvr additive="repl">
                                        <p:cTn id="10" dur="500" fill="hold"/>
                                        <p:tgtEl>
                                          <p:spTgt spid="26625"/>
                                        </p:tgtEl>
                                        <p:attrNameLst>
                                          <p:attrName>ppt_y</p:attrName>
                                        </p:attrNameLst>
                                      </p:cBhvr>
                                      <p:tavLst>
                                        <p:tav tm="100000">
                                          <p:val>
                                            <p:fltVal val="0.5"/>
                                          </p:val>
                                        </p:tav>
                                        <p:tav>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0"/>
                                  </p:stCondLst>
                                  <p:childTnLst>
                                    <p:set>
                                      <p:cBhvr additive="repl">
                                        <p:cTn id="13" dur="1" fill="hold">
                                          <p:stCondLst>
                                            <p:cond delay="0"/>
                                          </p:stCondLst>
                                        </p:cTn>
                                        <p:tgtEl>
                                          <p:spTgt spid="26626"/>
                                        </p:tgtEl>
                                        <p:attrNameLst>
                                          <p:attrName>style.visibility</p:attrName>
                                        </p:attrNameLst>
                                      </p:cBhvr>
                                      <p:to>
                                        <p:strVal val="visible"/>
                                      </p:to>
                                    </p:set>
                                    <p:anim calcmode="lin" valueType="num">
                                      <p:cBhvr additive="repl">
                                        <p:cTn id="14" dur="500" fill="hold"/>
                                        <p:tgtEl>
                                          <p:spTgt spid="26626"/>
                                        </p:tgtEl>
                                        <p:attrNameLst>
                                          <p:attrName>ppt_w</p:attrName>
                                        </p:attrNameLst>
                                      </p:cBhvr>
                                      <p:tavLst>
                                        <p:tav tm="100000">
                                          <p:val>
                                            <p:strVal val="2/3*#ppt_w"/>
                                          </p:val>
                                        </p:tav>
                                        <p:tav>
                                          <p:val>
                                            <p:strVal val="#ppt_w"/>
                                          </p:val>
                                        </p:tav>
                                      </p:tavLst>
                                    </p:anim>
                                    <p:anim calcmode="lin" valueType="num">
                                      <p:cBhvr additive="repl">
                                        <p:cTn id="15" dur="500" fill="hold"/>
                                        <p:tgtEl>
                                          <p:spTgt spid="2662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27650" name="Text Box 2"/>
          <p:cNvSpPr txBox="1">
            <a:spLocks noChangeArrowheads="1"/>
          </p:cNvSpPr>
          <p:nvPr/>
        </p:nvSpPr>
        <p:spPr bwMode="auto">
          <a:xfrm>
            <a:off x="3073400" y="5880100"/>
            <a:ext cx="58801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250"/>
              </a:spcBef>
              <a:buClrTx/>
              <a:buFontTx/>
              <a:buNone/>
              <a:defRPr/>
            </a:pPr>
            <a:r>
              <a:rPr lang="en-US" sz="2000" b="0" i="1" smtClean="0">
                <a:solidFill>
                  <a:srgbClr val="DDEE5E"/>
                </a:solidFill>
                <a:latin typeface="Arial" charset="0"/>
              </a:rPr>
              <a:t>Don Richardson, Eternity in Their Hearts</a:t>
            </a:r>
          </a:p>
        </p:txBody>
      </p:sp>
      <p:pic>
        <p:nvPicPr>
          <p:cNvPr id="276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2"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7653"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12</a:t>
            </a:r>
          </a:p>
        </p:txBody>
      </p:sp>
      <p:sp>
        <p:nvSpPr>
          <p:cNvPr id="27654" name="AutoShape 6"/>
          <p:cNvSpPr>
            <a:spLocks noChangeArrowheads="1"/>
          </p:cNvSpPr>
          <p:nvPr/>
        </p:nvSpPr>
        <p:spPr bwMode="auto">
          <a:xfrm>
            <a:off x="3432175" y="1666875"/>
            <a:ext cx="2417763" cy="3768725"/>
          </a:xfrm>
          <a:prstGeom prst="roundRect">
            <a:avLst>
              <a:gd name="adj" fmla="val 16667"/>
            </a:avLst>
          </a:prstGeom>
          <a:noFill/>
          <a:ln w="76320" cap="sq">
            <a:solidFill>
              <a:srgbClr val="ED181E"/>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27649"/>
                                        </p:tgtEl>
                                        <p:attrNameLst>
                                          <p:attrName>style.visibility</p:attrName>
                                        </p:attrNameLst>
                                      </p:cBhvr>
                                      <p:to>
                                        <p:strVal val="visible"/>
                                      </p:to>
                                    </p:set>
                                    <p:animEffect transition="in" filter="dissolve">
                                      <p:cBhvr additive="repl">
                                        <p:cTn id="7" dur="500"/>
                                        <p:tgtEl>
                                          <p:spTgt spid="27649"/>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additive="repl">
                                        <p:cTn id="10" dur="1" fill="hold">
                                          <p:stCondLst>
                                            <p:cond delay="0"/>
                                          </p:stCondLst>
                                        </p:cTn>
                                        <p:tgtEl>
                                          <p:spTgt spid="27650"/>
                                        </p:tgtEl>
                                        <p:attrNameLst>
                                          <p:attrName>style.visibility</p:attrName>
                                        </p:attrNameLst>
                                      </p:cBhvr>
                                      <p:to>
                                        <p:strVal val="visible"/>
                                      </p:to>
                                    </p:set>
                                    <p:anim calcmode="lin" valueType="num">
                                      <p:cBhvr additive="repl">
                                        <p:cTn id="11" dur="500" fill="hold"/>
                                        <p:tgtEl>
                                          <p:spTgt spid="27650"/>
                                        </p:tgtEl>
                                        <p:attrNameLst>
                                          <p:attrName>ppt_w</p:attrName>
                                        </p:attrNameLst>
                                      </p:cBhvr>
                                      <p:tavLst>
                                        <p:tav tm="100000">
                                          <p:val>
                                            <p:fltVal val="0"/>
                                          </p:val>
                                        </p:tav>
                                        <p:tav>
                                          <p:val>
                                            <p:strVal val="#ppt_w"/>
                                          </p:val>
                                        </p:tav>
                                      </p:tavLst>
                                    </p:anim>
                                    <p:anim calcmode="lin" valueType="num">
                                      <p:cBhvr additive="repl">
                                        <p:cTn id="12" dur="500" fill="hold"/>
                                        <p:tgtEl>
                                          <p:spTgt spid="27650"/>
                                        </p:tgtEl>
                                        <p:attrNameLst>
                                          <p:attrName>ppt_h</p:attrName>
                                        </p:attrNameLst>
                                      </p:cBhvr>
                                      <p:tavLst>
                                        <p:tav tm="100000">
                                          <p:val>
                                            <p:fltVal val="0"/>
                                          </p:val>
                                        </p:tav>
                                        <p:tav>
                                          <p:val>
                                            <p:strVal val="#ppt_h"/>
                                          </p:val>
                                        </p:tav>
                                      </p:tavLst>
                                    </p:anim>
                                    <p:anim calcmode="lin" valueType="num">
                                      <p:cBhvr additive="repl">
                                        <p:cTn id="13" dur="500" fill="hold"/>
                                        <p:tgtEl>
                                          <p:spTgt spid="27650"/>
                                        </p:tgtEl>
                                        <p:attrNameLst>
                                          <p:attrName>ppt_x</p:attrName>
                                        </p:attrNameLst>
                                      </p:cBhvr>
                                      <p:tavLst>
                                        <p:tav tm="100000">
                                          <p:val>
                                            <p:fltVal val="0.5"/>
                                          </p:val>
                                        </p:tav>
                                        <p:tav>
                                          <p:val>
                                            <p:strVal val="#ppt_x"/>
                                          </p:val>
                                        </p:tav>
                                      </p:tavLst>
                                    </p:anim>
                                    <p:anim calcmode="lin" valueType="num">
                                      <p:cBhvr additive="repl">
                                        <p:cTn id="14" dur="500" fill="hold"/>
                                        <p:tgtEl>
                                          <p:spTgt spid="27650"/>
                                        </p:tgtEl>
                                        <p:attrNameLst>
                                          <p:attrName>ppt_y</p:attrName>
                                        </p:attrNameLst>
                                      </p:cBhvr>
                                      <p:tavLst>
                                        <p:tav tm="100000">
                                          <p:val>
                                            <p:fltVal val="0.5"/>
                                          </p:val>
                                        </p:tav>
                                        <p:tav>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additive="repl">
                                        <p:cTn id="17" dur="1" fill="hold">
                                          <p:stCondLst>
                                            <p:cond delay="0"/>
                                          </p:stCondLst>
                                        </p:cTn>
                                        <p:tgtEl>
                                          <p:spTgt spid="27654"/>
                                        </p:tgtEl>
                                        <p:attrNameLst>
                                          <p:attrName>style.visibility</p:attrName>
                                        </p:attrNameLst>
                                      </p:cBhvr>
                                      <p:to>
                                        <p:strVal val="visible"/>
                                      </p:to>
                                    </p:set>
                                    <p:anim calcmode="lin" valueType="num">
                                      <p:cBhvr additive="repl">
                                        <p:cTn id="18" dur="500" fill="hold"/>
                                        <p:tgtEl>
                                          <p:spTgt spid="27654"/>
                                        </p:tgtEl>
                                        <p:attrNameLst>
                                          <p:attrName>ppt_w</p:attrName>
                                        </p:attrNameLst>
                                      </p:cBhvr>
                                      <p:tavLst>
                                        <p:tav tm="100000">
                                          <p:val>
                                            <p:fltVal val="0"/>
                                          </p:val>
                                        </p:tav>
                                        <p:tav>
                                          <p:val>
                                            <p:strVal val="#ppt_w"/>
                                          </p:val>
                                        </p:tav>
                                      </p:tavLst>
                                    </p:anim>
                                    <p:anim calcmode="lin" valueType="num">
                                      <p:cBhvr additive="repl">
                                        <p:cTn id="19" dur="500" fill="hold"/>
                                        <p:tgtEl>
                                          <p:spTgt spid="27654"/>
                                        </p:tgtEl>
                                        <p:attrNameLst>
                                          <p:attrName>ppt_h</p:attrName>
                                        </p:attrNameLst>
                                      </p:cBhvr>
                                      <p:tavLst>
                                        <p:tav tm="100000">
                                          <p:val>
                                            <p:fltVal val="0"/>
                                          </p:val>
                                        </p:tav>
                                        <p:tav>
                                          <p:val>
                                            <p:strVal val="#ppt_h"/>
                                          </p:val>
                                        </p:tav>
                                      </p:tavLst>
                                    </p:anim>
                                    <p:anim calcmode="lin" valueType="num">
                                      <p:cBhvr additive="repl">
                                        <p:cTn id="20" dur="500" fill="hold"/>
                                        <p:tgtEl>
                                          <p:spTgt spid="27654"/>
                                        </p:tgtEl>
                                        <p:attrNameLst>
                                          <p:attrName>ppt_x</p:attrName>
                                        </p:attrNameLst>
                                      </p:cBhvr>
                                      <p:tavLst>
                                        <p:tav tm="100000">
                                          <p:val>
                                            <p:fltVal val="0.5"/>
                                          </p:val>
                                        </p:tav>
                                        <p:tav>
                                          <p:val>
                                            <p:strVal val="#ppt_x"/>
                                          </p:val>
                                        </p:tav>
                                      </p:tavLst>
                                    </p:anim>
                                    <p:anim calcmode="lin" valueType="num">
                                      <p:cBhvr additive="repl">
                                        <p:cTn id="21" dur="500" fill="hold"/>
                                        <p:tgtEl>
                                          <p:spTgt spid="2765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993775" y="2030413"/>
            <a:ext cx="7394575"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u="sng" dirty="0">
                <a:solidFill>
                  <a:srgbClr val="FFFFFF"/>
                </a:solidFill>
                <a:latin typeface="Arial" charset="0"/>
              </a:rPr>
              <a:t>アブラハム契約</a:t>
            </a:r>
            <a:r>
              <a:rPr lang="ja-JP" sz="2400" b="0" i="1" dirty="0">
                <a:solidFill>
                  <a:srgbClr val="DDEE5E"/>
                </a:solidFill>
                <a:latin typeface="Arial" charset="0"/>
              </a:rPr>
              <a:t>・・・聖書における非常に重要な要素で、特別啓示の核をなす。このため、その重要性を認めない教えは必然的にある種の物足りなさを呈し、</a:t>
            </a:r>
          </a:p>
        </p:txBody>
      </p:sp>
      <p:sp>
        <p:nvSpPr>
          <p:cNvPr id="28674" name="Rectangle 2"/>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28675" name="Text Box 3"/>
          <p:cNvSpPr txBox="1">
            <a:spLocks noChangeArrowheads="1"/>
          </p:cNvSpPr>
          <p:nvPr/>
        </p:nvSpPr>
        <p:spPr bwMode="auto">
          <a:xfrm>
            <a:off x="3073400" y="5880100"/>
            <a:ext cx="58801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250"/>
              </a:spcBef>
              <a:buClrTx/>
              <a:buFontTx/>
              <a:buNone/>
              <a:defRPr/>
            </a:pPr>
            <a:r>
              <a:rPr lang="en-US" sz="2000" b="0" i="1" dirty="0" smtClean="0">
                <a:solidFill>
                  <a:srgbClr val="DDEE5E"/>
                </a:solidFill>
                <a:latin typeface="Arial" charset="0"/>
              </a:rPr>
              <a:t>Don Richardson, Eternity in Their Hearts,</a:t>
            </a:r>
            <a:r>
              <a:rPr lang="en-US" sz="2000" b="0" dirty="0" smtClean="0">
                <a:solidFill>
                  <a:srgbClr val="DDEE5E"/>
                </a:solidFill>
                <a:latin typeface="Arial" charset="0"/>
              </a:rPr>
              <a:t> 163</a:t>
            </a:r>
            <a:endParaRPr lang="en-US" sz="2000" b="0" i="1" dirty="0" smtClean="0">
              <a:solidFill>
                <a:srgbClr val="DDEE5E"/>
              </a:solidFill>
              <a:latin typeface="Arial" charset="0"/>
            </a:endParaRPr>
          </a:p>
        </p:txBody>
      </p:sp>
      <p:sp>
        <p:nvSpPr>
          <p:cNvPr id="28676"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8677"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13</a:t>
            </a:r>
          </a:p>
        </p:txBody>
      </p:sp>
      <p:sp>
        <p:nvSpPr>
          <p:cNvPr id="28678" name="Text Box 6"/>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9" name="Rectangle 7"/>
          <p:cNvSpPr>
            <a:spLocks noChangeArrowheads="1"/>
          </p:cNvSpPr>
          <p:nvPr/>
        </p:nvSpPr>
        <p:spPr bwMode="auto">
          <a:xfrm>
            <a:off x="1042988" y="3284538"/>
            <a:ext cx="7162800" cy="156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u="sng" dirty="0">
                <a:solidFill>
                  <a:schemeClr val="tx1"/>
                </a:solidFill>
                <a:latin typeface="Arial" charset="0"/>
              </a:rPr>
              <a:t>文字通り</a:t>
            </a:r>
            <a:r>
              <a:rPr lang="ja-JP" sz="2400" b="0" i="1" u="sng" dirty="0">
                <a:solidFill>
                  <a:schemeClr val="tx1"/>
                </a:solidFill>
                <a:latin typeface="Arial" charset="0"/>
              </a:rPr>
              <a:t>、その核を欠く。</a:t>
            </a:r>
            <a:r>
              <a:rPr lang="ja-JP" sz="2400" b="0" i="1" dirty="0">
                <a:solidFill>
                  <a:srgbClr val="DDEE5E"/>
                </a:solidFill>
                <a:latin typeface="Arial" charset="0"/>
              </a:rPr>
              <a:t>また、クリスチャンが、自分たちの民族だけではなく、地上の全ての人々に対して、その頂いている</a:t>
            </a:r>
            <a:r>
              <a:rPr lang="ja-JP" sz="2400" b="0" i="1" u="sng" dirty="0">
                <a:solidFill>
                  <a:srgbClr val="FFCC66"/>
                </a:solidFill>
                <a:latin typeface="Arial" charset="0"/>
              </a:rPr>
              <a:t>祝福</a:t>
            </a:r>
            <a:r>
              <a:rPr lang="ja-JP" sz="2400" b="0" i="1" dirty="0">
                <a:solidFill>
                  <a:srgbClr val="DDEE5E"/>
                </a:solidFill>
                <a:latin typeface="Arial" charset="0"/>
              </a:rPr>
              <a:t>を分け与えることに意義を見出せにくくなる傾向がある</a:t>
            </a:r>
            <a:r>
              <a:rPr lang="ja-JP" sz="2400" b="0" i="1" dirty="0">
                <a:solidFill>
                  <a:srgbClr val="DDEE5E"/>
                </a:solidFill>
                <a:latin typeface="Arial" charset="0"/>
              </a:rPr>
              <a:t>。</a:t>
            </a:r>
            <a:endParaRPr lang="en-US" sz="1800" b="0" i="1" dirty="0">
              <a:solidFill>
                <a:srgbClr val="DDEE5E"/>
              </a:solidFill>
              <a:latin typeface="Arial" charset="0"/>
            </a:endParaRPr>
          </a:p>
        </p:txBody>
      </p:sp>
      <p:sp>
        <p:nvSpPr>
          <p:cNvPr id="28680" name="Oval 8"/>
          <p:cNvSpPr>
            <a:spLocks noChangeArrowheads="1"/>
          </p:cNvSpPr>
          <p:nvPr/>
        </p:nvSpPr>
        <p:spPr bwMode="auto">
          <a:xfrm>
            <a:off x="3133725" y="3949700"/>
            <a:ext cx="1006475" cy="558800"/>
          </a:xfrm>
          <a:prstGeom prst="ellipse">
            <a:avLst/>
          </a:prstGeom>
          <a:noFill/>
          <a:ln w="76320" cap="sq">
            <a:solidFill>
              <a:srgbClr val="FF0000"/>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8681" name="Text Box 9"/>
          <p:cNvSpPr txBox="1">
            <a:spLocks noChangeArrowheads="1"/>
          </p:cNvSpPr>
          <p:nvPr/>
        </p:nvSpPr>
        <p:spPr bwMode="auto">
          <a:xfrm>
            <a:off x="8589963"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8679"/>
                                        </p:tgtEl>
                                        <p:attrNameLst>
                                          <p:attrName>style.visibility</p:attrName>
                                        </p:attrNameLst>
                                      </p:cBhvr>
                                      <p:to>
                                        <p:strVal val="visible"/>
                                      </p:to>
                                    </p:set>
                                    <p:animEffect transition="in" filter="fade">
                                      <p:cBhvr additive="repl">
                                        <p:cTn id="7" dur="1000"/>
                                        <p:tgtEl>
                                          <p:spTgt spid="28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additive="repl">
                                        <p:cTn id="12" dur="500" fill="hold"/>
                                        <p:tgtEl>
                                          <p:spTgt spid="28680"/>
                                        </p:tgtEl>
                                        <p:attrNameLst>
                                          <p:attrName>ppt_w</p:attrName>
                                        </p:attrNameLst>
                                      </p:cBhvr>
                                      <p:tavLst>
                                        <p:tav tm="100000">
                                          <p:val>
                                            <p:fltVal val="0"/>
                                          </p:val>
                                        </p:tav>
                                        <p:tav>
                                          <p:val>
                                            <p:strVal val="#ppt_w"/>
                                          </p:val>
                                        </p:tav>
                                      </p:tavLst>
                                    </p:anim>
                                    <p:anim calcmode="lin" valueType="num">
                                      <p:cBhvr additive="repl">
                                        <p:cTn id="13" dur="500" fill="hold"/>
                                        <p:tgtEl>
                                          <p:spTgt spid="28680"/>
                                        </p:tgtEl>
                                        <p:attrNameLst>
                                          <p:attrName>ppt_h</p:attrName>
                                        </p:attrNameLst>
                                      </p:cBhvr>
                                      <p:tavLst>
                                        <p:tav tm="100000">
                                          <p:val>
                                            <p:fltVal val="0"/>
                                          </p:val>
                                        </p:tav>
                                        <p:tav>
                                          <p:val>
                                            <p:strVal val="#ppt_h"/>
                                          </p:val>
                                        </p:tav>
                                      </p:tavLst>
                                    </p:anim>
                                    <p:anim calcmode="lin" valueType="num">
                                      <p:cBhvr additive="repl">
                                        <p:cTn id="14" dur="500" fill="hold"/>
                                        <p:tgtEl>
                                          <p:spTgt spid="28680"/>
                                        </p:tgtEl>
                                        <p:attrNameLst>
                                          <p:attrName>ppt_x</p:attrName>
                                        </p:attrNameLst>
                                      </p:cBhvr>
                                      <p:tavLst>
                                        <p:tav tm="100000">
                                          <p:val>
                                            <p:fltVal val="0.5"/>
                                          </p:val>
                                        </p:tav>
                                        <p:tav>
                                          <p:val>
                                            <p:strVal val="#ppt_x"/>
                                          </p:val>
                                        </p:tav>
                                      </p:tavLst>
                                    </p:anim>
                                    <p:anim calcmode="lin" valueType="num">
                                      <p:cBhvr additive="repl">
                                        <p:cTn id="15" dur="500" fill="hold"/>
                                        <p:tgtEl>
                                          <p:spTgt spid="2868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368300" y="1619250"/>
            <a:ext cx="8458200" cy="514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u="sng">
                <a:solidFill>
                  <a:srgbClr val="FFFFFF"/>
                </a:solidFill>
                <a:effectLst>
                  <a:outerShdw blurRad="38100" dist="38100" dir="2700000" algn="tl">
                    <a:srgbClr val="000000"/>
                  </a:outerShdw>
                </a:effectLst>
                <a:latin typeface="Arial" charset="0"/>
              </a:rPr>
              <a:t>「罪」</a:t>
            </a:r>
            <a:r>
              <a:rPr lang="ja-JP" sz="4000" b="0" i="1">
                <a:solidFill>
                  <a:srgbClr val="FFFF00"/>
                </a:solidFill>
                <a:effectLst>
                  <a:outerShdw blurRad="38100" dist="38100" dir="2700000" algn="tl">
                    <a:srgbClr val="000000"/>
                  </a:outerShdw>
                </a:effectLst>
                <a:latin typeface="Arial" charset="0"/>
              </a:rPr>
              <a:t>という言葉に関して・・・</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i="1">
              <a:solidFill>
                <a:srgbClr val="FFFF00"/>
              </a:solidFill>
              <a:effectLst>
                <a:outerShdw blurRad="38100" dist="38100" dir="2700000" algn="tl">
                  <a:srgbClr val="000000"/>
                </a:outerShdw>
              </a:effectLst>
              <a:latin typeface="Arial" charset="0"/>
            </a:endParaRP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ヘブライ語とギリシャ語</a:t>
            </a:r>
            <a:r>
              <a:rPr lang="en-US" sz="2400" b="0" i="1">
                <a:solidFill>
                  <a:srgbClr val="FFFF00"/>
                </a:solidFill>
                <a:effectLst>
                  <a:outerShdw blurRad="38100" dist="38100" dir="2700000" algn="tl">
                    <a:srgbClr val="000000"/>
                  </a:outerShdw>
                </a:effectLst>
                <a:latin typeface="Arial" charset="0"/>
              </a:rPr>
              <a:t>: </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不正行為</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不法行為</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違反</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悪意</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不法侵害</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邪悪・・・</a:t>
            </a:r>
          </a:p>
        </p:txBody>
      </p:sp>
      <p:sp>
        <p:nvSpPr>
          <p:cNvPr id="29698" name="Rectangle 2"/>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29699"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29700" name="Text Box 4"/>
          <p:cNvSpPr txBox="1">
            <a:spLocks noChangeArrowheads="1"/>
          </p:cNvSpPr>
          <p:nvPr/>
        </p:nvSpPr>
        <p:spPr bwMode="auto">
          <a:xfrm>
            <a:off x="812800" y="5873750"/>
            <a:ext cx="2925763" cy="398463"/>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ja-JP" sz="2000" b="0" smtClean="0">
                <a:solidFill>
                  <a:srgbClr val="FFFF00"/>
                </a:solidFill>
              </a:rPr>
              <a:t>スタディヘルプ </a:t>
            </a:r>
            <a:r>
              <a:rPr lang="en-US" sz="2000" b="0" smtClean="0">
                <a:solidFill>
                  <a:srgbClr val="FFFF00"/>
                </a:solidFill>
              </a:rPr>
              <a:t>#10</a:t>
            </a:r>
          </a:p>
        </p:txBody>
      </p:sp>
      <p:sp>
        <p:nvSpPr>
          <p:cNvPr id="29701"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14</a:t>
            </a:r>
          </a:p>
        </p:txBody>
      </p:sp>
      <p:sp>
        <p:nvSpPr>
          <p:cNvPr id="29702" name="Text Box 6"/>
          <p:cNvSpPr txBox="1">
            <a:spLocks noChangeArrowheads="1"/>
          </p:cNvSpPr>
          <p:nvPr/>
        </p:nvSpPr>
        <p:spPr bwMode="auto">
          <a:xfrm>
            <a:off x="8593138" y="64531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8</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additive="repl">
                                        <p:cTn id="7" dur="500" fill="hold"/>
                                        <p:tgtEl>
                                          <p:spTgt spid="29700"/>
                                        </p:tgtEl>
                                        <p:attrNameLst>
                                          <p:attrName>ppt_w</p:attrName>
                                        </p:attrNameLst>
                                      </p:cBhvr>
                                      <p:tavLst>
                                        <p:tav tm="100000">
                                          <p:val>
                                            <p:fltVal val="0"/>
                                          </p:val>
                                        </p:tav>
                                        <p:tav>
                                          <p:val>
                                            <p:strVal val="#ppt_w"/>
                                          </p:val>
                                        </p:tav>
                                      </p:tavLst>
                                    </p:anim>
                                    <p:anim calcmode="lin" valueType="num">
                                      <p:cBhvr additive="repl">
                                        <p:cTn id="8" dur="500" fill="hold"/>
                                        <p:tgtEl>
                                          <p:spTgt spid="29700"/>
                                        </p:tgtEl>
                                        <p:attrNameLst>
                                          <p:attrName>ppt_h</p:attrName>
                                        </p:attrNameLst>
                                      </p:cBhvr>
                                      <p:tavLst>
                                        <p:tav tm="100000">
                                          <p:val>
                                            <p:fltVal val="0"/>
                                          </p:val>
                                        </p:tav>
                                        <p:tav>
                                          <p:val>
                                            <p:strVal val="#ppt_h"/>
                                          </p:val>
                                        </p:tav>
                                      </p:tavLst>
                                    </p:anim>
                                    <p:anim calcmode="lin" valueType="num">
                                      <p:cBhvr additive="repl">
                                        <p:cTn id="9" dur="500" fill="hold"/>
                                        <p:tgtEl>
                                          <p:spTgt spid="29700"/>
                                        </p:tgtEl>
                                        <p:attrNameLst>
                                          <p:attrName>ppt_x</p:attrName>
                                        </p:attrNameLst>
                                      </p:cBhvr>
                                      <p:tavLst>
                                        <p:tav tm="100000">
                                          <p:val>
                                            <p:fltVal val="0.5"/>
                                          </p:val>
                                        </p:tav>
                                        <p:tav>
                                          <p:val>
                                            <p:strVal val="#ppt_x"/>
                                          </p:val>
                                        </p:tav>
                                      </p:tavLst>
                                    </p:anim>
                                    <p:anim calcmode="lin" valueType="num">
                                      <p:cBhvr additive="repl">
                                        <p:cTn id="10" dur="500" fill="hold"/>
                                        <p:tgtEl>
                                          <p:spTgt spid="29700"/>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additive="repl">
                                        <p:cTn id="14" dur="1" fill="hold">
                                          <p:stCondLst>
                                            <p:cond delay="0"/>
                                          </p:stCondLst>
                                        </p:cTn>
                                        <p:tgtEl>
                                          <p:spTgt spid="29697">
                                            <p:txEl>
                                              <p:pRg st="0" end="0"/>
                                            </p:txEl>
                                          </p:spTgt>
                                        </p:tgtEl>
                                        <p:attrNameLst>
                                          <p:attrName>style.visibility</p:attrName>
                                        </p:attrNameLst>
                                      </p:cBhvr>
                                      <p:to>
                                        <p:strVal val="visible"/>
                                      </p:to>
                                    </p:set>
                                    <p:animEffect transition="in" filter="box(out)">
                                      <p:cBhvr additive="repl">
                                        <p:cTn id="15" dur="500"/>
                                        <p:tgtEl>
                                          <p:spTgt spid="2969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additive="repl">
                                        <p:cTn id="19" dur="1" fill="hold">
                                          <p:stCondLst>
                                            <p:cond delay="0"/>
                                          </p:stCondLst>
                                        </p:cTn>
                                        <p:tgtEl>
                                          <p:spTgt spid="29697">
                                            <p:txEl>
                                              <p:pRg st="2" end="2"/>
                                            </p:txEl>
                                          </p:spTgt>
                                        </p:tgtEl>
                                        <p:attrNameLst>
                                          <p:attrName>style.visibility</p:attrName>
                                        </p:attrNameLst>
                                      </p:cBhvr>
                                      <p:to>
                                        <p:strVal val="visible"/>
                                      </p:to>
                                    </p:set>
                                    <p:animEffect transition="in" filter="box(out)">
                                      <p:cBhvr additive="repl">
                                        <p:cTn id="20" dur="500"/>
                                        <p:tgtEl>
                                          <p:spTgt spid="2969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additive="repl">
                                        <p:cTn id="24" dur="1" fill="hold">
                                          <p:stCondLst>
                                            <p:cond delay="0"/>
                                          </p:stCondLst>
                                        </p:cTn>
                                        <p:tgtEl>
                                          <p:spTgt spid="29697">
                                            <p:txEl>
                                              <p:pRg st="3" end="3"/>
                                            </p:txEl>
                                          </p:spTgt>
                                        </p:tgtEl>
                                        <p:attrNameLst>
                                          <p:attrName>style.visibility</p:attrName>
                                        </p:attrNameLst>
                                      </p:cBhvr>
                                      <p:to>
                                        <p:strVal val="visible"/>
                                      </p:to>
                                    </p:set>
                                    <p:animEffect transition="in" filter="box(out)">
                                      <p:cBhvr additive="repl">
                                        <p:cTn id="25" dur="500"/>
                                        <p:tgtEl>
                                          <p:spTgt spid="2969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additive="repl">
                                        <p:cTn id="29" dur="1" fill="hold">
                                          <p:stCondLst>
                                            <p:cond delay="0"/>
                                          </p:stCondLst>
                                        </p:cTn>
                                        <p:tgtEl>
                                          <p:spTgt spid="29697">
                                            <p:txEl>
                                              <p:pRg st="4" end="4"/>
                                            </p:txEl>
                                          </p:spTgt>
                                        </p:tgtEl>
                                        <p:attrNameLst>
                                          <p:attrName>style.visibility</p:attrName>
                                        </p:attrNameLst>
                                      </p:cBhvr>
                                      <p:to>
                                        <p:strVal val="visible"/>
                                      </p:to>
                                    </p:set>
                                    <p:animEffect transition="in" filter="box(out)">
                                      <p:cBhvr additive="repl">
                                        <p:cTn id="30" dur="500"/>
                                        <p:tgtEl>
                                          <p:spTgt spid="2969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nodeType="clickEffect">
                                  <p:stCondLst>
                                    <p:cond delay="0"/>
                                  </p:stCondLst>
                                  <p:childTnLst>
                                    <p:set>
                                      <p:cBhvr additive="repl">
                                        <p:cTn id="34" dur="1" fill="hold">
                                          <p:stCondLst>
                                            <p:cond delay="0"/>
                                          </p:stCondLst>
                                        </p:cTn>
                                        <p:tgtEl>
                                          <p:spTgt spid="29697">
                                            <p:txEl>
                                              <p:pRg st="5" end="5"/>
                                            </p:txEl>
                                          </p:spTgt>
                                        </p:tgtEl>
                                        <p:attrNameLst>
                                          <p:attrName>style.visibility</p:attrName>
                                        </p:attrNameLst>
                                      </p:cBhvr>
                                      <p:to>
                                        <p:strVal val="visible"/>
                                      </p:to>
                                    </p:set>
                                    <p:animEffect transition="in" filter="box(out)">
                                      <p:cBhvr additive="repl">
                                        <p:cTn id="35" dur="500"/>
                                        <p:tgtEl>
                                          <p:spTgt spid="2969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nodeType="clickEffect">
                                  <p:stCondLst>
                                    <p:cond delay="0"/>
                                  </p:stCondLst>
                                  <p:childTnLst>
                                    <p:set>
                                      <p:cBhvr additive="repl">
                                        <p:cTn id="39" dur="1" fill="hold">
                                          <p:stCondLst>
                                            <p:cond delay="0"/>
                                          </p:stCondLst>
                                        </p:cTn>
                                        <p:tgtEl>
                                          <p:spTgt spid="29697">
                                            <p:txEl>
                                              <p:pRg st="6" end="6"/>
                                            </p:txEl>
                                          </p:spTgt>
                                        </p:tgtEl>
                                        <p:attrNameLst>
                                          <p:attrName>style.visibility</p:attrName>
                                        </p:attrNameLst>
                                      </p:cBhvr>
                                      <p:to>
                                        <p:strVal val="visible"/>
                                      </p:to>
                                    </p:set>
                                    <p:animEffect transition="in" filter="box(out)">
                                      <p:cBhvr additive="repl">
                                        <p:cTn id="40" dur="500"/>
                                        <p:tgtEl>
                                          <p:spTgt spid="29697">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nodeType="clickEffect">
                                  <p:stCondLst>
                                    <p:cond delay="0"/>
                                  </p:stCondLst>
                                  <p:childTnLst>
                                    <p:set>
                                      <p:cBhvr additive="repl">
                                        <p:cTn id="44" dur="1" fill="hold">
                                          <p:stCondLst>
                                            <p:cond delay="0"/>
                                          </p:stCondLst>
                                        </p:cTn>
                                        <p:tgtEl>
                                          <p:spTgt spid="29697">
                                            <p:txEl>
                                              <p:pRg st="7" end="7"/>
                                            </p:txEl>
                                          </p:spTgt>
                                        </p:tgtEl>
                                        <p:attrNameLst>
                                          <p:attrName>style.visibility</p:attrName>
                                        </p:attrNameLst>
                                      </p:cBhvr>
                                      <p:to>
                                        <p:strVal val="visible"/>
                                      </p:to>
                                    </p:set>
                                    <p:animEffect transition="in" filter="box(out)">
                                      <p:cBhvr additive="repl">
                                        <p:cTn id="45" dur="500"/>
                                        <p:tgtEl>
                                          <p:spTgt spid="29697">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nodeType="clickEffect">
                                  <p:stCondLst>
                                    <p:cond delay="0"/>
                                  </p:stCondLst>
                                  <p:childTnLst>
                                    <p:set>
                                      <p:cBhvr additive="repl">
                                        <p:cTn id="49" dur="1" fill="hold">
                                          <p:stCondLst>
                                            <p:cond delay="0"/>
                                          </p:stCondLst>
                                        </p:cTn>
                                        <p:tgtEl>
                                          <p:spTgt spid="29697">
                                            <p:txEl>
                                              <p:pRg st="8" end="8"/>
                                            </p:txEl>
                                          </p:spTgt>
                                        </p:tgtEl>
                                        <p:attrNameLst>
                                          <p:attrName>style.visibility</p:attrName>
                                        </p:attrNameLst>
                                      </p:cBhvr>
                                      <p:to>
                                        <p:strVal val="visible"/>
                                      </p:to>
                                    </p:set>
                                    <p:animEffect transition="in" filter="box(out)">
                                      <p:cBhvr additive="repl">
                                        <p:cTn id="50" dur="500"/>
                                        <p:tgtEl>
                                          <p:spTgt spid="2969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68300" y="1619250"/>
            <a:ext cx="8458200" cy="181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u="sng">
                <a:solidFill>
                  <a:srgbClr val="FFFFFF"/>
                </a:solidFill>
                <a:effectLst>
                  <a:outerShdw blurRad="38100" dist="38100" dir="2700000" algn="tl">
                    <a:srgbClr val="000000"/>
                  </a:outerShdw>
                </a:effectLst>
                <a:latin typeface="Arial" charset="0"/>
              </a:rPr>
              <a:t>「罪」</a:t>
            </a:r>
            <a:r>
              <a:rPr lang="ja-JP" sz="4000" b="0" i="1">
                <a:solidFill>
                  <a:srgbClr val="FFFF00"/>
                </a:solidFill>
                <a:effectLst>
                  <a:outerShdw blurRad="38100" dist="38100" dir="2700000" algn="tl">
                    <a:srgbClr val="000000"/>
                  </a:outerShdw>
                </a:effectLst>
                <a:latin typeface="Arial" charset="0"/>
              </a:rPr>
              <a:t>という言葉に関して・・・</a:t>
            </a: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i="1">
              <a:solidFill>
                <a:srgbClr val="FFFF00"/>
              </a:solidFill>
              <a:effectLst>
                <a:outerShdw blurRad="38100" dist="38100" dir="2700000" algn="tl">
                  <a:srgbClr val="000000"/>
                </a:outerShdw>
              </a:effectLst>
              <a:latin typeface="Arial" charset="0"/>
            </a:endParaRPr>
          </a:p>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00"/>
                </a:solidFill>
                <a:effectLst>
                  <a:outerShdw blurRad="38100" dist="38100" dir="2700000" algn="tl">
                    <a:srgbClr val="000000"/>
                  </a:outerShdw>
                </a:effectLst>
                <a:latin typeface="Arial" charset="0"/>
              </a:rPr>
              <a:t>ヘブライ語とギリシャ語</a:t>
            </a:r>
            <a:r>
              <a:rPr lang="en-US" sz="2400" b="0" i="1">
                <a:solidFill>
                  <a:srgbClr val="FFFF00"/>
                </a:solidFill>
                <a:effectLst>
                  <a:outerShdw blurRad="38100" dist="38100" dir="2700000" algn="tl">
                    <a:srgbClr val="000000"/>
                  </a:outerShdw>
                </a:effectLst>
                <a:latin typeface="Arial" charset="0"/>
              </a:rPr>
              <a:t>: </a:t>
            </a:r>
          </a:p>
        </p:txBody>
      </p:sp>
      <p:sp>
        <p:nvSpPr>
          <p:cNvPr id="30722" name="Rectangle 2"/>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0723" name="Text Box 3"/>
          <p:cNvSpPr txBox="1">
            <a:spLocks noChangeArrowheads="1"/>
          </p:cNvSpPr>
          <p:nvPr/>
        </p:nvSpPr>
        <p:spPr bwMode="auto">
          <a:xfrm>
            <a:off x="1104900" y="4030663"/>
            <a:ext cx="7550150"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750"/>
              </a:spcBef>
              <a:buClrTx/>
              <a:buFontTx/>
              <a:buNone/>
              <a:defRPr/>
            </a:pPr>
            <a:r>
              <a:rPr lang="ja-JP" sz="6000" b="0" i="1" u="sng" dirty="0" smtClean="0">
                <a:effectLst>
                  <a:outerShdw blurRad="38100" dist="38100" dir="2700000" algn="tl">
                    <a:srgbClr val="000000"/>
                  </a:outerShdw>
                </a:effectLst>
                <a:latin typeface="Arial" charset="0"/>
              </a:rPr>
              <a:t>「的をはずすこと」</a:t>
            </a:r>
          </a:p>
        </p:txBody>
      </p:sp>
      <p:sp>
        <p:nvSpPr>
          <p:cNvPr id="30724"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0725" name="Oval 5"/>
          <p:cNvSpPr>
            <a:spLocks noChangeArrowheads="1"/>
          </p:cNvSpPr>
          <p:nvPr/>
        </p:nvSpPr>
        <p:spPr bwMode="auto">
          <a:xfrm>
            <a:off x="1463675" y="1519238"/>
            <a:ext cx="1463675" cy="1020762"/>
          </a:xfrm>
          <a:prstGeom prst="ellipse">
            <a:avLst/>
          </a:prstGeom>
          <a:noFill/>
          <a:ln w="76320" cap="sq">
            <a:solidFill>
              <a:srgbClr val="FF0000"/>
            </a:solidFill>
            <a:miter lim="800000"/>
            <a:headEnd/>
            <a:tailEnd/>
          </a:ln>
          <a:effectLst>
            <a:outerShdw blurRad="63500" dist="8960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0726" name="Text Box 6"/>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27" name="Rectangle 7"/>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15</a:t>
            </a:r>
          </a:p>
        </p:txBody>
      </p:sp>
      <p:sp>
        <p:nvSpPr>
          <p:cNvPr id="30728" name="Text Box 8"/>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grpSp>
        <p:nvGrpSpPr>
          <p:cNvPr id="30729" name="Group 9"/>
          <p:cNvGrpSpPr>
            <a:grpSpLocks/>
          </p:cNvGrpSpPr>
          <p:nvPr/>
        </p:nvGrpSpPr>
        <p:grpSpPr bwMode="auto">
          <a:xfrm>
            <a:off x="395288" y="115888"/>
            <a:ext cx="7758112" cy="5218112"/>
            <a:chOff x="488" y="218"/>
            <a:chExt cx="4887" cy="3287"/>
          </a:xfrm>
        </p:grpSpPr>
        <p:sp>
          <p:nvSpPr>
            <p:cNvPr id="30730" name="AutoShape 10"/>
            <p:cNvSpPr>
              <a:spLocks noChangeArrowheads="1"/>
            </p:cNvSpPr>
            <p:nvPr/>
          </p:nvSpPr>
          <p:spPr bwMode="auto">
            <a:xfrm>
              <a:off x="610" y="218"/>
              <a:ext cx="4743" cy="3287"/>
            </a:xfrm>
            <a:prstGeom prst="cloudCallout">
              <a:avLst>
                <a:gd name="adj1" fmla="val -40417"/>
                <a:gd name="adj2" fmla="val 66894"/>
              </a:avLst>
            </a:prstGeom>
            <a:solidFill>
              <a:srgbClr val="336600"/>
            </a:solidFill>
            <a:ln w="9360" cap="sq">
              <a:solidFill>
                <a:srgbClr val="FFFFFF"/>
              </a:solidFill>
              <a:miter lim="800000"/>
              <a:headEnd/>
              <a:tailEnd/>
            </a:ln>
            <a:effectLst>
              <a:outerShdw blurRad="63500" dist="77353" dir="4837521" algn="ctr" rotWithShape="0">
                <a:srgbClr val="000000">
                  <a:alpha val="75014"/>
                </a:srgbClr>
              </a:outerShdw>
            </a:effectLst>
          </p:spPr>
          <p:txBody>
            <a:bodyPr wrap="none" anchor="ctr"/>
            <a:lstStyle/>
            <a:p>
              <a:pPr>
                <a:defRPr/>
              </a:pPr>
              <a:endParaRPr lang="en-US"/>
            </a:p>
          </p:txBody>
        </p:sp>
        <p:sp>
          <p:nvSpPr>
            <p:cNvPr id="30731" name="Text Box 11"/>
            <p:cNvSpPr txBox="1">
              <a:spLocks noChangeArrowheads="1"/>
            </p:cNvSpPr>
            <p:nvPr/>
          </p:nvSpPr>
          <p:spPr bwMode="auto">
            <a:xfrm>
              <a:off x="1014" y="858"/>
              <a:ext cx="4361" cy="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smtClean="0">
                  <a:effectLst>
                    <a:outerShdw blurRad="50800" dist="76200" dir="2700000" algn="tl" rotWithShape="0">
                      <a:srgbClr val="000000"/>
                    </a:outerShdw>
                  </a:effectLst>
                </a:rPr>
                <a:t>でも！恐らく、こんなこと</a:t>
              </a:r>
              <a:r>
                <a:rPr lang="en-US" sz="4400" b="0" smtClean="0">
                  <a:effectLst>
                    <a:outerShdw blurRad="50800" dist="76200" dir="2700000" algn="tl" rotWithShape="0">
                      <a:srgbClr val="000000"/>
                    </a:outerShdw>
                  </a:effectLst>
                </a:rPr>
                <a:t/>
              </a:r>
              <a:br>
                <a:rPr lang="en-US" sz="4400" b="0" smtClean="0">
                  <a:effectLst>
                    <a:outerShdw blurRad="50800" dist="76200" dir="2700000" algn="tl" rotWithShape="0">
                      <a:srgbClr val="000000"/>
                    </a:outerShdw>
                  </a:effectLst>
                </a:rPr>
              </a:br>
              <a:r>
                <a:rPr lang="ja-JP" sz="4400" b="0" smtClean="0">
                  <a:effectLst>
                    <a:outerShdw blurRad="50800" dist="76200" dir="2700000" algn="tl" rotWithShape="0">
                      <a:srgbClr val="000000"/>
                    </a:outerShdw>
                  </a:effectLst>
                </a:rPr>
                <a:t>を考えていませんか・・・</a:t>
              </a:r>
            </a:p>
          </p:txBody>
        </p:sp>
        <p:sp>
          <p:nvSpPr>
            <p:cNvPr id="30732" name="Text Box 12"/>
            <p:cNvSpPr txBox="1">
              <a:spLocks noChangeArrowheads="1"/>
            </p:cNvSpPr>
            <p:nvPr/>
          </p:nvSpPr>
          <p:spPr bwMode="auto">
            <a:xfrm>
              <a:off x="488" y="1723"/>
              <a:ext cx="4541" cy="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dirty="0" smtClean="0">
                  <a:effectLst>
                    <a:outerShdw blurRad="50800" dist="76200" dir="2700000" algn="tl" rotWithShape="0">
                      <a:srgbClr val="000000"/>
                    </a:outerShdw>
                  </a:effectLst>
                </a:rPr>
                <a:t>・・・「的」って言っても、</a:t>
              </a:r>
              <a:r>
                <a:rPr lang="en-US" sz="4400" b="0" dirty="0" smtClean="0">
                  <a:effectLst>
                    <a:outerShdw blurRad="50800" dist="76200" dir="2700000" algn="tl" rotWithShape="0">
                      <a:srgbClr val="000000"/>
                    </a:outerShdw>
                  </a:effectLst>
                </a:rPr>
                <a:t/>
              </a:r>
              <a:br>
                <a:rPr lang="en-US" sz="4400" b="0" dirty="0" smtClean="0">
                  <a:effectLst>
                    <a:outerShdw blurRad="50800" dist="76200" dir="2700000" algn="tl" rotWithShape="0">
                      <a:srgbClr val="000000"/>
                    </a:outerShdw>
                  </a:effectLst>
                </a:rPr>
              </a:br>
              <a:r>
                <a:rPr lang="ja-JP" sz="4400" b="0" dirty="0" smtClean="0">
                  <a:effectLst>
                    <a:outerShdw blurRad="50800" dist="76200" dir="2700000" algn="tl" rotWithShape="0">
                      <a:srgbClr val="000000"/>
                    </a:outerShdw>
                  </a:effectLst>
                </a:rPr>
                <a:t>それは一体どこにある？</a:t>
              </a:r>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additive="repl">
                                        <p:cTn id="6" dur="1" fill="hold">
                                          <p:stCondLst>
                                            <p:cond delay="0"/>
                                          </p:stCondLst>
                                        </p:cTn>
                                        <p:tgtEl>
                                          <p:spTgt spid="30725"/>
                                        </p:tgtEl>
                                        <p:attrNameLst>
                                          <p:attrName>style.visibility</p:attrName>
                                        </p:attrNameLst>
                                      </p:cBhvr>
                                      <p:to>
                                        <p:strVal val="visible"/>
                                      </p:to>
                                    </p:set>
                                    <p:anim calcmode="lin" valueType="num">
                                      <p:cBhvr additive="repl">
                                        <p:cTn id="7" dur="500" fill="hold"/>
                                        <p:tgtEl>
                                          <p:spTgt spid="30725"/>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30725"/>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30725"/>
                                        </p:tgtEl>
                                        <p:attrNameLst>
                                          <p:attrName>ppt_x</p:attrName>
                                        </p:attrNameLst>
                                      </p:cBhvr>
                                      <p:tavLst>
                                        <p:tav tm="100000">
                                          <p:val>
                                            <p:fltVal val="0.5"/>
                                          </p:val>
                                        </p:tav>
                                        <p:tav>
                                          <p:val>
                                            <p:strVal val="#ppt_x"/>
                                          </p:val>
                                        </p:tav>
                                      </p:tavLst>
                                    </p:anim>
                                    <p:anim calcmode="lin" valueType="num">
                                      <p:cBhvr additive="repl">
                                        <p:cTn id="10" dur="500" fill="hold"/>
                                        <p:tgtEl>
                                          <p:spTgt spid="30725"/>
                                        </p:tgtEl>
                                        <p:attrNameLst>
                                          <p:attrName>ppt_y</p:attrName>
                                        </p:attrNameLst>
                                      </p:cBhvr>
                                      <p:tavLst>
                                        <p:tav tm="100000">
                                          <p:val>
                                            <p:strVal val="1+(6*min(ma#ppt_x(#ppt_w*#ppt_h,.3),1)-7.4)/-.7*#ppt_h/2"/>
                                          </p:val>
                                        </p:tav>
                                        <p:tav>
                                          <p:val>
                                            <p:strVal val="#ppt_y"/>
                                          </p:val>
                                        </p:tav>
                                      </p:tavLst>
                                    </p:anim>
                                  </p:childTnLst>
                                </p:cTn>
                              </p:par>
                              <p:par>
                                <p:cTn id="11" presetID="22" presetClass="entr" presetSubtype="1" fill="hold" nodeType="withEffect">
                                  <p:stCondLst>
                                    <p:cond delay="0"/>
                                  </p:stCondLst>
                                  <p:iterate type="lt">
                                    <p:tmPct val="100000"/>
                                  </p:iterate>
                                  <p:childTnLst>
                                    <p:set>
                                      <p:cBhvr additive="repl">
                                        <p:cTn id="12" dur="1" fill="hold">
                                          <p:stCondLst>
                                            <p:cond delay="0"/>
                                          </p:stCondLst>
                                        </p:cTn>
                                        <p:tgtEl>
                                          <p:spTgt spid="30723"/>
                                        </p:tgtEl>
                                        <p:attrNameLst>
                                          <p:attrName>style.visibility</p:attrName>
                                        </p:attrNameLst>
                                      </p:cBhvr>
                                      <p:to>
                                        <p:strVal val="visible"/>
                                      </p:to>
                                    </p:set>
                                    <p:animEffect transition="in" filter="wipe(up)">
                                      <p:cBhvr additive="repl">
                                        <p:cTn id="13" dur="75"/>
                                        <p:tgtEl>
                                          <p:spTgt spid="307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nodeType="clickEffect">
                                  <p:stCondLst>
                                    <p:cond delay="0"/>
                                  </p:stCondLst>
                                  <p:childTnLst>
                                    <p:set>
                                      <p:cBhvr additive="repl">
                                        <p:cTn id="17" dur="1" fill="hold">
                                          <p:stCondLst>
                                            <p:cond delay="0"/>
                                          </p:stCondLst>
                                        </p:cTn>
                                        <p:tgtEl>
                                          <p:spTgt spid="30729"/>
                                        </p:tgtEl>
                                        <p:attrNameLst>
                                          <p:attrName>style.visibility</p:attrName>
                                        </p:attrNameLst>
                                      </p:cBhvr>
                                      <p:to>
                                        <p:strVal val="visible"/>
                                      </p:to>
                                    </p:set>
                                    <p:anim calcmode="lin" valueType="num">
                                      <p:cBhvr additive="repl">
                                        <p:cTn id="18" dur="500" fill="hold"/>
                                        <p:tgtEl>
                                          <p:spTgt spid="30729"/>
                                        </p:tgtEl>
                                        <p:attrNameLst>
                                          <p:attrName>ppt_w</p:attrName>
                                        </p:attrNameLst>
                                      </p:cBhvr>
                                      <p:tavLst>
                                        <p:tav tm="100000">
                                          <p:val>
                                            <p:strVal val="0"/>
                                          </p:val>
                                        </p:tav>
                                        <p:tav>
                                          <p:val>
                                            <p:strVal val="#ppt_w"/>
                                          </p:val>
                                        </p:tav>
                                      </p:tavLst>
                                    </p:anim>
                                    <p:anim calcmode="lin" valueType="num">
                                      <p:cBhvr additive="repl">
                                        <p:cTn id="19" dur="500" fill="hold"/>
                                        <p:tgtEl>
                                          <p:spTgt spid="30729"/>
                                        </p:tgtEl>
                                        <p:attrNameLst>
                                          <p:attrName>ppt_h</p:attrName>
                                        </p:attrNameLst>
                                      </p:cBhvr>
                                      <p:tavLst>
                                        <p:tav tm="100000">
                                          <p:val>
                                            <p:strVal val="0"/>
                                          </p:val>
                                        </p:tav>
                                        <p:tav>
                                          <p:val>
                                            <p:strVal val="#ppt_h"/>
                                          </p:val>
                                        </p:tav>
                                      </p:tavLst>
                                    </p:anim>
                                    <p:anim calcmode="lin" valueType="num">
                                      <p:cBhvr additive="repl">
                                        <p:cTn id="20" dur="500" fill="hold"/>
                                        <p:tgtEl>
                                          <p:spTgt spid="30729"/>
                                        </p:tgtEl>
                                        <p:attrNameLst>
                                          <p:attrName>ppt_x</p:attrName>
                                        </p:attrNameLst>
                                      </p:cBhvr>
                                      <p:tavLst>
                                        <p:tav tm="100000">
                                          <p:val>
                                            <p:strVal val="0.5"/>
                                          </p:val>
                                        </p:tav>
                                        <p:tav>
                                          <p:val>
                                            <p:strVal val="#ppt_x"/>
                                          </p:val>
                                        </p:tav>
                                      </p:tavLst>
                                    </p:anim>
                                    <p:anim calcmode="lin" valueType="num">
                                      <p:cBhvr additive="repl">
                                        <p:cTn id="21" dur="500" fill="hold"/>
                                        <p:tgtEl>
                                          <p:spTgt spid="30729"/>
                                        </p:tgtEl>
                                        <p:attrNameLst>
                                          <p:attrName>ppt_y</p:attrName>
                                        </p:attrNameLst>
                                      </p:cBhvr>
                                      <p:tavLst>
                                        <p:tav tm="100000">
                                          <p:val>
                                            <p:str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46" name="Text Box 2"/>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1747" name="Rectangle 3"/>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16</a:t>
            </a:r>
          </a:p>
        </p:txBody>
      </p:sp>
      <p:grpSp>
        <p:nvGrpSpPr>
          <p:cNvPr id="31748" name="Group 4"/>
          <p:cNvGrpSpPr>
            <a:grpSpLocks/>
          </p:cNvGrpSpPr>
          <p:nvPr/>
        </p:nvGrpSpPr>
        <p:grpSpPr bwMode="auto">
          <a:xfrm>
            <a:off x="2147888" y="0"/>
            <a:ext cx="946150" cy="6573838"/>
            <a:chOff x="1353" y="0"/>
            <a:chExt cx="596" cy="4141"/>
          </a:xfrm>
        </p:grpSpPr>
        <p:sp>
          <p:nvSpPr>
            <p:cNvPr id="31749" name="AutoShape 5"/>
            <p:cNvSpPr>
              <a:spLocks noChangeArrowheads="1"/>
            </p:cNvSpPr>
            <p:nvPr/>
          </p:nvSpPr>
          <p:spPr bwMode="auto">
            <a:xfrm rot="10800000">
              <a:off x="1358" y="3069"/>
              <a:ext cx="591" cy="1074"/>
            </a:xfrm>
            <a:prstGeom prst="triangle">
              <a:avLst>
                <a:gd name="adj" fmla="val 50000"/>
              </a:avLst>
            </a:prstGeom>
            <a:gradFill rotWithShape="0">
              <a:gsLst>
                <a:gs pos="0">
                  <a:srgbClr val="030303"/>
                </a:gs>
                <a:gs pos="50000">
                  <a:srgbClr val="777777"/>
                </a:gs>
                <a:gs pos="100000">
                  <a:srgbClr val="030303"/>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0" name="Oval 6"/>
            <p:cNvSpPr>
              <a:spLocks noChangeArrowheads="1"/>
            </p:cNvSpPr>
            <p:nvPr/>
          </p:nvSpPr>
          <p:spPr bwMode="auto">
            <a:xfrm rot="10800000">
              <a:off x="1354" y="2986"/>
              <a:ext cx="592" cy="133"/>
            </a:xfrm>
            <a:prstGeom prst="ellipse">
              <a:avLst/>
            </a:prstGeom>
            <a:gradFill rotWithShape="0">
              <a:gsLst>
                <a:gs pos="0">
                  <a:srgbClr val="050505"/>
                </a:gs>
                <a:gs pos="50000">
                  <a:srgbClr val="777777"/>
                </a:gs>
                <a:gs pos="100000">
                  <a:srgbClr val="050505"/>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1751" name="Rectangle 7"/>
            <p:cNvSpPr>
              <a:spLocks noChangeArrowheads="1"/>
            </p:cNvSpPr>
            <p:nvPr/>
          </p:nvSpPr>
          <p:spPr bwMode="auto">
            <a:xfrm>
              <a:off x="1649" y="0"/>
              <a:ext cx="23" cy="3043"/>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31752" name="Text Box 8"/>
          <p:cNvSpPr txBox="1">
            <a:spLocks noChangeArrowheads="1"/>
          </p:cNvSpPr>
          <p:nvPr/>
        </p:nvSpPr>
        <p:spPr bwMode="auto">
          <a:xfrm>
            <a:off x="198438" y="3748088"/>
            <a:ext cx="8613775"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750"/>
              </a:spcBef>
              <a:buClrTx/>
              <a:buFontTx/>
              <a:buNone/>
              <a:defRPr/>
            </a:pPr>
            <a:r>
              <a:rPr lang="ja-JP" sz="2800" b="0" i="1" smtClean="0">
                <a:solidFill>
                  <a:srgbClr val="66FF78"/>
                </a:solidFill>
                <a:latin typeface="Arial" charset="0"/>
              </a:rPr>
              <a:t>その完全な答えを知るためには・・・</a:t>
            </a:r>
            <a:r>
              <a:rPr lang="en-US" sz="2800" b="0" i="1" smtClean="0">
                <a:solidFill>
                  <a:srgbClr val="66FF78"/>
                </a:solidFill>
                <a:latin typeface="Arial" charset="0"/>
              </a:rPr>
              <a:t/>
            </a:r>
            <a:br>
              <a:rPr lang="en-US" sz="2800" b="0" i="1" smtClean="0">
                <a:solidFill>
                  <a:srgbClr val="66FF78"/>
                </a:solidFill>
                <a:latin typeface="Arial" charset="0"/>
              </a:rPr>
            </a:br>
            <a:r>
              <a:rPr lang="ja-JP" sz="2800" b="0" i="1" smtClean="0">
                <a:solidFill>
                  <a:srgbClr val="66FF78"/>
                </a:solidFill>
                <a:latin typeface="Arial" charset="0"/>
              </a:rPr>
              <a:t>聖句を見るしかありません！</a:t>
            </a:r>
          </a:p>
        </p:txBody>
      </p:sp>
      <p:sp>
        <p:nvSpPr>
          <p:cNvPr id="31753" name="Rectangle 9"/>
          <p:cNvSpPr>
            <a:spLocks noChangeArrowheads="1"/>
          </p:cNvSpPr>
          <p:nvPr/>
        </p:nvSpPr>
        <p:spPr bwMode="auto">
          <a:xfrm>
            <a:off x="355600" y="1627188"/>
            <a:ext cx="84582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u="sng">
                <a:solidFill>
                  <a:srgbClr val="FFFFFF"/>
                </a:solidFill>
                <a:effectLst>
                  <a:outerShdw blurRad="38100" dist="38100" dir="2700000" algn="tl">
                    <a:srgbClr val="000000"/>
                  </a:outerShdw>
                </a:effectLst>
                <a:latin typeface="Arial" charset="0"/>
              </a:rPr>
              <a:t>「罪」</a:t>
            </a:r>
            <a:r>
              <a:rPr lang="ja-JP" sz="4000" b="0" i="1">
                <a:solidFill>
                  <a:srgbClr val="FFFF00"/>
                </a:solidFill>
                <a:effectLst>
                  <a:outerShdw blurRad="38100" dist="38100" dir="2700000" algn="tl">
                    <a:srgbClr val="000000"/>
                  </a:outerShdw>
                </a:effectLst>
                <a:latin typeface="Arial" charset="0"/>
              </a:rPr>
              <a:t>という言葉に関して・・・</a:t>
            </a:r>
          </a:p>
        </p:txBody>
      </p:sp>
      <p:sp>
        <p:nvSpPr>
          <p:cNvPr id="31754" name="Rectangle 10"/>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1755" name="Text Box 11"/>
          <p:cNvSpPr txBox="1">
            <a:spLocks noChangeArrowheads="1"/>
          </p:cNvSpPr>
          <p:nvPr/>
        </p:nvSpPr>
        <p:spPr bwMode="auto">
          <a:xfrm>
            <a:off x="457200" y="2743200"/>
            <a:ext cx="82153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i="1" smtClean="0">
                <a:solidFill>
                  <a:srgbClr val="FFFF00"/>
                </a:solidFill>
                <a:latin typeface="Arial" charset="0"/>
              </a:rPr>
              <a:t>ヘブライ語とギリシャ語： </a:t>
            </a:r>
            <a:r>
              <a:rPr lang="ja-JP" sz="2400" b="0" i="1" smtClean="0">
                <a:latin typeface="Arial" charset="0"/>
              </a:rPr>
              <a:t>「的をはずすこと」</a:t>
            </a:r>
          </a:p>
        </p:txBody>
      </p:sp>
      <p:sp>
        <p:nvSpPr>
          <p:cNvPr id="31756" name="Text Box 12"/>
          <p:cNvSpPr txBox="1">
            <a:spLocks noChangeArrowheads="1"/>
          </p:cNvSpPr>
          <p:nvPr/>
        </p:nvSpPr>
        <p:spPr bwMode="auto">
          <a:xfrm>
            <a:off x="8602663"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
        <p:nvSpPr>
          <p:cNvPr id="31757" name="Text Box 13"/>
          <p:cNvSpPr txBox="1">
            <a:spLocks noChangeArrowheads="1"/>
          </p:cNvSpPr>
          <p:nvPr/>
        </p:nvSpPr>
        <p:spPr bwMode="auto">
          <a:xfrm>
            <a:off x="3192463" y="5130800"/>
            <a:ext cx="5495925"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i="1" smtClean="0">
                <a:latin typeface="Arial" charset="0"/>
              </a:rPr>
              <a:t>「だから、あなたがたは、天の父が完全なように、完全でありなさい。」</a:t>
            </a:r>
            <a:r>
              <a:rPr lang="en-US" sz="2400" b="0" i="1" smtClean="0">
                <a:latin typeface="Arial" charset="0"/>
              </a:rPr>
              <a:t/>
            </a:r>
            <a:br>
              <a:rPr lang="en-US" sz="2400" b="0" i="1" smtClean="0">
                <a:latin typeface="Arial" charset="0"/>
              </a:rPr>
            </a:br>
            <a:r>
              <a:rPr lang="en-US" sz="2400" b="0" i="1" smtClean="0">
                <a:latin typeface="Arial" charset="0"/>
              </a:rPr>
              <a:t>				</a:t>
            </a:r>
            <a:r>
              <a:rPr lang="ja-JP" sz="2400" b="0" i="1" smtClean="0">
                <a:latin typeface="Arial" charset="0"/>
              </a:rPr>
              <a:t>マタイ</a:t>
            </a:r>
            <a:r>
              <a:rPr lang="en-US" sz="2400" b="0" i="1" smtClean="0">
                <a:latin typeface="Arial" charset="0"/>
              </a:rPr>
              <a:t>5:48</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additive="repl">
                                        <p:cTn id="6" dur="1" fill="hold">
                                          <p:stCondLst>
                                            <p:cond delay="0"/>
                                          </p:stCondLst>
                                        </p:cTn>
                                        <p:tgtEl>
                                          <p:spTgt spid="31748"/>
                                        </p:tgtEl>
                                        <p:attrNameLst>
                                          <p:attrName>style.visibility</p:attrName>
                                        </p:attrNameLst>
                                      </p:cBhvr>
                                      <p:to>
                                        <p:strVal val="visible"/>
                                      </p:to>
                                    </p:set>
                                    <p:anim calcmode="lin" valueType="num">
                                      <p:cBhvr additive="repl">
                                        <p:cTn id="7" dur="3000" fill="hold"/>
                                        <p:tgtEl>
                                          <p:spTgt spid="31748"/>
                                        </p:tgtEl>
                                        <p:attrNameLst>
                                          <p:attrName>ppt_x</p:attrName>
                                        </p:attrNameLst>
                                      </p:cBhvr>
                                      <p:tavLst>
                                        <p:tav tm="100000">
                                          <p:val>
                                            <p:strVal val="#ppt_x"/>
                                          </p:val>
                                        </p:tav>
                                        <p:tav>
                                          <p:val>
                                            <p:strVal val="#ppt_x"/>
                                          </p:val>
                                        </p:tav>
                                      </p:tavLst>
                                    </p:anim>
                                    <p:anim calcmode="lin" valueType="num">
                                      <p:cBhvr additive="repl">
                                        <p:cTn id="8" dur="3000" fill="hold"/>
                                        <p:tgtEl>
                                          <p:spTgt spid="31748"/>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3000"/>
                            </p:stCondLst>
                            <p:childTnLst>
                              <p:par>
                                <p:cTn id="10" presetID="2" presetClass="entr" presetSubtype="8" fill="hold" nodeType="afterEffect">
                                  <p:stCondLst>
                                    <p:cond delay="0"/>
                                  </p:stCondLst>
                                  <p:childTnLst>
                                    <p:set>
                                      <p:cBhvr additive="repl">
                                        <p:cTn id="11" dur="1" fill="hold">
                                          <p:stCondLst>
                                            <p:cond delay="0"/>
                                          </p:stCondLst>
                                        </p:cTn>
                                        <p:tgtEl>
                                          <p:spTgt spid="31752"/>
                                        </p:tgtEl>
                                        <p:attrNameLst>
                                          <p:attrName>style.visibility</p:attrName>
                                        </p:attrNameLst>
                                      </p:cBhvr>
                                      <p:to>
                                        <p:strVal val="visible"/>
                                      </p:to>
                                    </p:set>
                                    <p:anim calcmode="lin" valueType="num">
                                      <p:cBhvr additive="repl">
                                        <p:cTn id="12" dur="1000" fill="hold"/>
                                        <p:tgtEl>
                                          <p:spTgt spid="31752"/>
                                        </p:tgtEl>
                                        <p:attrNameLst>
                                          <p:attrName>ppt_x</p:attrName>
                                        </p:attrNameLst>
                                      </p:cBhvr>
                                      <p:tavLst>
                                        <p:tav tm="100000">
                                          <p:val>
                                            <p:strVal val="0-#ppt_w/2"/>
                                          </p:val>
                                        </p:tav>
                                        <p:tav>
                                          <p:val>
                                            <p:strVal val="#ppt_x"/>
                                          </p:val>
                                        </p:tav>
                                      </p:tavLst>
                                    </p:anim>
                                    <p:anim calcmode="lin" valueType="num">
                                      <p:cBhvr additive="repl">
                                        <p:cTn id="13" dur="1000" fill="hold"/>
                                        <p:tgtEl>
                                          <p:spTgt spid="31752"/>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additive="repl">
                                        <p:cTn id="17" dur="1" fill="hold">
                                          <p:stCondLst>
                                            <p:cond delay="0"/>
                                          </p:stCondLst>
                                        </p:cTn>
                                        <p:tgtEl>
                                          <p:spTgt spid="31757"/>
                                        </p:tgtEl>
                                        <p:attrNameLst>
                                          <p:attrName>style.visibility</p:attrName>
                                        </p:attrNameLst>
                                      </p:cBhvr>
                                      <p:to>
                                        <p:strVal val="visible"/>
                                      </p:to>
                                    </p:set>
                                    <p:animEffect transition="in" filter="fade">
                                      <p:cBhvr additive="repl">
                                        <p:cTn id="18" dur="1000"/>
                                        <p:tgtEl>
                                          <p:spTgt spid="3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grpSp>
        <p:nvGrpSpPr>
          <p:cNvPr id="32769" name="Group 1"/>
          <p:cNvGrpSpPr>
            <a:grpSpLocks/>
          </p:cNvGrpSpPr>
          <p:nvPr/>
        </p:nvGrpSpPr>
        <p:grpSpPr bwMode="auto">
          <a:xfrm>
            <a:off x="244475" y="649288"/>
            <a:ext cx="8807450" cy="5472112"/>
            <a:chOff x="154" y="409"/>
            <a:chExt cx="5548" cy="3447"/>
          </a:xfrm>
        </p:grpSpPr>
        <p:sp>
          <p:nvSpPr>
            <p:cNvPr id="32770" name="Text Box 2"/>
            <p:cNvSpPr txBox="1">
              <a:spLocks noChangeArrowheads="1"/>
            </p:cNvSpPr>
            <p:nvPr/>
          </p:nvSpPr>
          <p:spPr bwMode="auto">
            <a:xfrm>
              <a:off x="154" y="409"/>
              <a:ext cx="5548" cy="3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buClrTx/>
                <a:buFontTx/>
                <a:buNone/>
                <a:defRPr/>
              </a:pPr>
              <a:endParaRPr lang="en-US" sz="1200" b="0" smtClean="0">
                <a:latin typeface="Skia" charset="0"/>
              </a:endParaRPr>
            </a:p>
            <a:p>
              <a:pPr algn="ctr">
                <a:buClrTx/>
                <a:buFontTx/>
                <a:buNone/>
                <a:defRPr/>
              </a:pPr>
              <a:r>
                <a:rPr lang="en-US" sz="1200" b="0" smtClean="0">
                  <a:latin typeface="Skia" charset="0"/>
                </a:rPr>
                <a:t>ABBA…ADVOCATE…ALMIGHTY…ALPHA…AMEN…ANCIENT OF DAYS…</a:t>
              </a:r>
            </a:p>
            <a:p>
              <a:pPr algn="ctr">
                <a:buClrTx/>
                <a:buFontTx/>
                <a:buNone/>
                <a:defRPr/>
              </a:pPr>
              <a:r>
                <a:rPr lang="en-US" sz="1200" b="0" smtClean="0">
                  <a:latin typeface="Skia" charset="0"/>
                </a:rPr>
                <a:t>ANOINTED ONE…APOSTLE AND HIGH PRIEST…ARM OF THE LORD…</a:t>
              </a:r>
            </a:p>
            <a:p>
              <a:pPr algn="ctr">
                <a:buClrTx/>
                <a:buFontTx/>
                <a:buNone/>
                <a:defRPr/>
              </a:pPr>
              <a:r>
                <a:rPr lang="en-US" sz="1200" b="0" smtClean="0">
                  <a:latin typeface="Skia" charset="0"/>
                </a:rPr>
                <a:t>AUTHOR OF LIFE…AUTHOR OF OUR FAITH…BEGINNING AND THE END…</a:t>
              </a:r>
            </a:p>
            <a:p>
              <a:pPr algn="ctr">
                <a:buClrTx/>
                <a:buFontTx/>
                <a:buNone/>
                <a:defRPr/>
              </a:pPr>
              <a:r>
                <a:rPr lang="en-US" sz="1200" b="0" smtClean="0">
                  <a:latin typeface="Skia" charset="0"/>
                </a:rPr>
                <a:t>BLESSED AND ONLY RULER…BRANCH…BREAD OF LIFE…BREAD OF GOD… BRIDE GROOM…BRIGHT MORNING STAR…CHIEF SHEPHERD…CHOSEN ONE…</a:t>
              </a:r>
              <a:r>
                <a:rPr lang="en-US" sz="1200" b="0" i="1" u="sng" smtClean="0">
                  <a:latin typeface="Skia" charset="0"/>
                </a:rPr>
                <a:t>CHRIST</a:t>
              </a:r>
              <a:r>
                <a:rPr lang="en-US" sz="1200" b="0" smtClean="0">
                  <a:latin typeface="Skia" charset="0"/>
                </a:rPr>
                <a:t>…CHRIST OF GOD…</a:t>
              </a:r>
              <a:r>
                <a:rPr lang="en-US" sz="1200" b="0" i="1" u="sng" smtClean="0">
                  <a:latin typeface="Skia" charset="0"/>
                </a:rPr>
                <a:t>CHRIST THE LORD</a:t>
              </a:r>
              <a:r>
                <a:rPr lang="en-US" sz="1200" b="0" smtClean="0">
                  <a:latin typeface="Skia" charset="0"/>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b="0" i="1" u="sng" smtClean="0">
                  <a:latin typeface="Skia" charset="0"/>
                </a:rPr>
                <a:t>GOD</a:t>
              </a:r>
              <a:r>
                <a:rPr lang="en-US" sz="1200" b="0" smtClean="0">
                  <a:latin typeface="Skia" charset="0"/>
                </a:rPr>
                <a:t>…</a:t>
              </a:r>
              <a:r>
                <a:rPr lang="en-US" sz="1200" b="0" i="1" u="sng" smtClean="0">
                  <a:latin typeface="Skia" charset="0"/>
                </a:rPr>
                <a:t>GOD ALMIGHTY</a:t>
              </a:r>
              <a:r>
                <a:rPr lang="en-US" sz="1200" b="0" smtClean="0">
                  <a:latin typeface="Skia"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b="0" i="1" u="sng" smtClean="0">
                  <a:latin typeface="Skia" charset="0"/>
                </a:rPr>
                <a:t>JESUS</a:t>
              </a:r>
              <a:r>
                <a:rPr lang="en-US" sz="1200" b="0" smtClean="0">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b="0" i="1" u="sng" smtClean="0">
                  <a:latin typeface="Skia" charset="0"/>
                </a:rPr>
                <a:t>LORD JESUS CHRIST</a:t>
              </a:r>
              <a:r>
                <a:rPr lang="en-US" sz="1200" b="0" smtClean="0">
                  <a:latin typeface="Skia" charset="0"/>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sz="1200" b="0" smtClean="0">
                  <a:latin typeface="Skia" charset="0"/>
                </a:rPr>
                <a:t>'</a:t>
              </a:r>
              <a:r>
                <a:rPr lang="en-US" sz="1200" b="0" smtClean="0">
                  <a:latin typeface="Skia" charset="0"/>
                </a:rPr>
                <a:t>S GLORY…REDEEMER…REFINER</a:t>
              </a:r>
              <a:r>
                <a:rPr lang="fr-FR" sz="1200" b="0" smtClean="0">
                  <a:latin typeface="Skia" charset="0"/>
                </a:rPr>
                <a:t>'</a:t>
              </a:r>
              <a:r>
                <a:rPr lang="en-US" sz="1200" b="0" smtClean="0">
                  <a:latin typeface="Skia" charset="0"/>
                </a:rPr>
                <a:t>S FIRE…RESURRECTION AND THE LIFE…RIGHTEOUS ONE…ROCK…ROOT OF DAVID…ROSE OF SHARON…RULER OF GOD</a:t>
              </a:r>
              <a:r>
                <a:rPr lang="fr-FR" sz="1200" b="0" smtClean="0">
                  <a:latin typeface="Skia" charset="0"/>
                </a:rPr>
                <a:t>'</a:t>
              </a:r>
              <a:r>
                <a:rPr lang="en-US" sz="1200" b="0" smtClean="0">
                  <a:latin typeface="Skia" charset="0"/>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p>
          </p:txBody>
        </p:sp>
        <p:sp>
          <p:nvSpPr>
            <p:cNvPr id="32771" name="Text Box 3"/>
            <p:cNvSpPr txBox="1">
              <a:spLocks noChangeArrowheads="1"/>
            </p:cNvSpPr>
            <p:nvPr/>
          </p:nvSpPr>
          <p:spPr bwMode="auto">
            <a:xfrm>
              <a:off x="3808" y="3568"/>
              <a:ext cx="1736"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en-US" sz="1200" b="0" smtClean="0">
                  <a:latin typeface="Skia" charset="0"/>
                </a:rPr>
                <a:t>Mary Foxwell Loeks,        </a:t>
              </a:r>
              <a:r>
                <a:rPr lang="en-US" sz="1200" b="0" i="1" smtClean="0">
                  <a:latin typeface="Skia" charset="0"/>
                </a:rPr>
                <a:t>                       The Glorious Names of God</a:t>
              </a:r>
              <a:r>
                <a:rPr lang="en-US" sz="1200" b="0" smtClean="0">
                  <a:latin typeface="Skia" charset="0"/>
                </a:rPr>
                <a:t> </a:t>
              </a:r>
            </a:p>
          </p:txBody>
        </p:sp>
      </p:grpSp>
      <p:sp>
        <p:nvSpPr>
          <p:cNvPr id="32772" name="Text Box 4"/>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3" name="Text Box 5"/>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2774" name="Text Box 6"/>
          <p:cNvSpPr txBox="1">
            <a:spLocks noChangeArrowheads="1"/>
          </p:cNvSpPr>
          <p:nvPr/>
        </p:nvSpPr>
        <p:spPr bwMode="auto">
          <a:xfrm>
            <a:off x="563563" y="1335088"/>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75" name="AutoShape 7"/>
          <p:cNvSpPr>
            <a:spLocks noChangeArrowheads="1"/>
          </p:cNvSpPr>
          <p:nvPr/>
        </p:nvSpPr>
        <p:spPr bwMode="auto">
          <a:xfrm>
            <a:off x="3381375" y="827088"/>
            <a:ext cx="1000125" cy="300037"/>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76" name="AutoShape 8"/>
          <p:cNvSpPr>
            <a:spLocks noChangeArrowheads="1"/>
          </p:cNvSpPr>
          <p:nvPr/>
        </p:nvSpPr>
        <p:spPr bwMode="auto">
          <a:xfrm>
            <a:off x="306388" y="1706563"/>
            <a:ext cx="1128712" cy="300037"/>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77" name="AutoShape 9"/>
          <p:cNvSpPr>
            <a:spLocks noChangeArrowheads="1"/>
          </p:cNvSpPr>
          <p:nvPr/>
        </p:nvSpPr>
        <p:spPr bwMode="auto">
          <a:xfrm>
            <a:off x="2986088" y="2101850"/>
            <a:ext cx="1771650" cy="285750"/>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78" name="AutoShape 10"/>
          <p:cNvSpPr>
            <a:spLocks noChangeArrowheads="1"/>
          </p:cNvSpPr>
          <p:nvPr/>
        </p:nvSpPr>
        <p:spPr bwMode="auto">
          <a:xfrm>
            <a:off x="3719513" y="3219450"/>
            <a:ext cx="1925637" cy="285750"/>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79" name="AutoShape 11"/>
          <p:cNvSpPr>
            <a:spLocks noChangeArrowheads="1"/>
          </p:cNvSpPr>
          <p:nvPr/>
        </p:nvSpPr>
        <p:spPr bwMode="auto">
          <a:xfrm>
            <a:off x="2670175" y="4310063"/>
            <a:ext cx="1414463" cy="285750"/>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80" name="AutoShape 12"/>
          <p:cNvSpPr>
            <a:spLocks noChangeArrowheads="1"/>
          </p:cNvSpPr>
          <p:nvPr/>
        </p:nvSpPr>
        <p:spPr bwMode="auto">
          <a:xfrm>
            <a:off x="4618038" y="4838700"/>
            <a:ext cx="1509712" cy="314325"/>
          </a:xfrm>
          <a:prstGeom prst="roundRect">
            <a:avLst>
              <a:gd name="adj" fmla="val 16667"/>
            </a:avLst>
          </a:prstGeom>
          <a:noFill/>
          <a:ln w="38160" cap="sq">
            <a:solidFill>
              <a:srgbClr val="FC0000"/>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2781" name="Rectangle 13"/>
          <p:cNvSpPr>
            <a:spLocks noChangeArrowheads="1"/>
          </p:cNvSpPr>
          <p:nvPr/>
        </p:nvSpPr>
        <p:spPr bwMode="auto">
          <a:xfrm>
            <a:off x="9159875" y="0"/>
            <a:ext cx="9144000" cy="6858000"/>
          </a:xfrm>
          <a:prstGeom prst="rect">
            <a:avLst/>
          </a:prstGeom>
          <a:solidFill>
            <a:srgbClr val="000000">
              <a:alpha val="59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2" name="Text Box 14"/>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3" name="Text Box 15"/>
          <p:cNvSpPr txBox="1">
            <a:spLocks noChangeArrowheads="1"/>
          </p:cNvSpPr>
          <p:nvPr/>
        </p:nvSpPr>
        <p:spPr bwMode="auto">
          <a:xfrm>
            <a:off x="563563" y="1335088"/>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4" name="Text Box 16"/>
          <p:cNvSpPr txBox="1">
            <a:spLocks noChangeArrowheads="1"/>
          </p:cNvSpPr>
          <p:nvPr/>
        </p:nvSpPr>
        <p:spPr bwMode="auto">
          <a:xfrm>
            <a:off x="201613" y="5849938"/>
            <a:ext cx="4178300" cy="581025"/>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rPr>
              <a:t>スタディヘルプ </a:t>
            </a:r>
            <a:r>
              <a:rPr lang="en-US" sz="3200" b="0" smtClean="0">
                <a:solidFill>
                  <a:srgbClr val="FFFF00"/>
                </a:solidFill>
              </a:rPr>
              <a:t>#11</a:t>
            </a:r>
          </a:p>
        </p:txBody>
      </p:sp>
      <p:sp>
        <p:nvSpPr>
          <p:cNvPr id="32785" name="Rectangle 17"/>
          <p:cNvSpPr>
            <a:spLocks noChangeArrowheads="1"/>
          </p:cNvSpPr>
          <p:nvPr/>
        </p:nvSpPr>
        <p:spPr bwMode="auto">
          <a:xfrm>
            <a:off x="8101013"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17</a:t>
            </a:r>
          </a:p>
        </p:txBody>
      </p:sp>
      <p:sp>
        <p:nvSpPr>
          <p:cNvPr id="32786" name="Text Box 18"/>
          <p:cNvSpPr txBox="1">
            <a:spLocks noChangeArrowheads="1"/>
          </p:cNvSpPr>
          <p:nvPr/>
        </p:nvSpPr>
        <p:spPr bwMode="auto">
          <a:xfrm>
            <a:off x="8601075" y="6483350"/>
            <a:ext cx="2889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875"/>
              </a:spcBef>
              <a:buClrTx/>
              <a:buFontTx/>
              <a:buNone/>
              <a:defRPr/>
            </a:pPr>
            <a:r>
              <a:rPr lang="en-US" sz="1400" b="0" smtClean="0"/>
              <a:t>8</a:t>
            </a:r>
          </a:p>
        </p:txBody>
      </p:sp>
      <p:sp>
        <p:nvSpPr>
          <p:cNvPr id="32787" name="Text Box 19"/>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8" name="Text Box 20"/>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89" name="Text Box 21"/>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0" name="Text Box 22"/>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1" name="Text Box 23"/>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2" name="Text Box 24"/>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3" name="Text Box 25"/>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4" name="Text Box 26"/>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5" name="Text Box 27"/>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6" name="Text Box 28"/>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797" name="Text Box 29"/>
          <p:cNvSpPr txBox="1">
            <a:spLocks noChangeArrowheads="1"/>
          </p:cNvSpPr>
          <p:nvPr/>
        </p:nvSpPr>
        <p:spPr bwMode="auto">
          <a:xfrm>
            <a:off x="0" y="6040438"/>
            <a:ext cx="9144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BF43D"/>
                </a:solidFill>
                <a:latin typeface="Skia" charset="0"/>
              </a:rPr>
              <a:t>私たちは的をはずしているか、いないのか？</a:t>
            </a:r>
          </a:p>
        </p:txBody>
      </p:sp>
      <p:sp>
        <p:nvSpPr>
          <p:cNvPr id="32798" name="Text Box 30"/>
          <p:cNvSpPr txBox="1">
            <a:spLocks noChangeArrowheads="1"/>
          </p:cNvSpPr>
          <p:nvPr/>
        </p:nvSpPr>
        <p:spPr bwMode="auto">
          <a:xfrm>
            <a:off x="2773363" y="2135188"/>
            <a:ext cx="4351337"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4125"/>
              </a:spcBef>
              <a:buClrTx/>
              <a:buFontTx/>
              <a:buNone/>
              <a:defRPr/>
            </a:pPr>
            <a:r>
              <a:rPr lang="ja-JP" sz="6600" b="0" i="1" smtClean="0">
                <a:solidFill>
                  <a:srgbClr val="FF0000"/>
                </a:solidFill>
              </a:rPr>
              <a:t>主なる</a:t>
            </a:r>
            <a:r>
              <a:rPr lang="en-US" sz="6600" b="0" i="1" smtClean="0">
                <a:solidFill>
                  <a:srgbClr val="FF0000"/>
                </a:solidFill>
              </a:rPr>
              <a:t/>
            </a:r>
            <a:br>
              <a:rPr lang="en-US" sz="6600" b="0" i="1" smtClean="0">
                <a:solidFill>
                  <a:srgbClr val="FF0000"/>
                </a:solidFill>
              </a:rPr>
            </a:br>
            <a:r>
              <a:rPr lang="ja-JP" sz="6600" b="0" i="1" smtClean="0">
                <a:solidFill>
                  <a:srgbClr val="FF0000"/>
                </a:solidFill>
              </a:rPr>
              <a:t>キリスト</a:t>
            </a:r>
          </a:p>
        </p:txBody>
      </p:sp>
      <p:sp>
        <p:nvSpPr>
          <p:cNvPr id="32799" name="Text Box 31"/>
          <p:cNvSpPr txBox="1">
            <a:spLocks noChangeArrowheads="1"/>
          </p:cNvSpPr>
          <p:nvPr/>
        </p:nvSpPr>
        <p:spPr bwMode="auto">
          <a:xfrm>
            <a:off x="3057525" y="2360613"/>
            <a:ext cx="3368675"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ja-JP" sz="5400" b="0" i="1" smtClean="0">
                <a:solidFill>
                  <a:srgbClr val="FFFF00"/>
                </a:solidFill>
              </a:rPr>
              <a:t>主なる</a:t>
            </a:r>
            <a:r>
              <a:rPr lang="en-US" sz="5400" b="0" i="1" smtClean="0">
                <a:solidFill>
                  <a:srgbClr val="FFFF00"/>
                </a:solidFill>
              </a:rPr>
              <a:t/>
            </a:r>
            <a:br>
              <a:rPr lang="en-US" sz="5400" b="0" i="1" smtClean="0">
                <a:solidFill>
                  <a:srgbClr val="FFFF00"/>
                </a:solidFill>
              </a:rPr>
            </a:br>
            <a:r>
              <a:rPr lang="ja-JP" sz="5400" b="0" i="1" smtClean="0">
                <a:solidFill>
                  <a:srgbClr val="FFFF00"/>
                </a:solidFill>
              </a:rPr>
              <a:t>キリスト</a:t>
            </a:r>
          </a:p>
        </p:txBody>
      </p:sp>
      <p:sp>
        <p:nvSpPr>
          <p:cNvPr id="32800" name="Text Box 32"/>
          <p:cNvSpPr txBox="1">
            <a:spLocks noChangeArrowheads="1"/>
          </p:cNvSpPr>
          <p:nvPr/>
        </p:nvSpPr>
        <p:spPr bwMode="auto">
          <a:xfrm>
            <a:off x="3232150" y="2500313"/>
            <a:ext cx="2413000" cy="1312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500"/>
              </a:spcBef>
              <a:buClrTx/>
              <a:buFontTx/>
              <a:buNone/>
              <a:defRPr/>
            </a:pPr>
            <a:r>
              <a:rPr lang="ja-JP" sz="4000" b="0" i="1" smtClean="0">
                <a:solidFill>
                  <a:srgbClr val="FFFF00"/>
                </a:solidFill>
              </a:rPr>
              <a:t>主なる</a:t>
            </a:r>
            <a:r>
              <a:rPr lang="en-US" sz="4000" b="0" i="1" smtClean="0">
                <a:solidFill>
                  <a:srgbClr val="FFFF00"/>
                </a:solidFill>
              </a:rPr>
              <a:t/>
            </a:r>
            <a:br>
              <a:rPr lang="en-US" sz="4000" b="0" i="1" smtClean="0">
                <a:solidFill>
                  <a:srgbClr val="FFFF00"/>
                </a:solidFill>
              </a:rPr>
            </a:br>
            <a:r>
              <a:rPr lang="ja-JP" sz="4000" b="0" i="1" smtClean="0">
                <a:solidFill>
                  <a:srgbClr val="FFFF00"/>
                </a:solidFill>
              </a:rPr>
              <a:t>キリスト</a:t>
            </a:r>
          </a:p>
        </p:txBody>
      </p:sp>
      <p:sp>
        <p:nvSpPr>
          <p:cNvPr id="32801" name="Text Box 33"/>
          <p:cNvSpPr txBox="1">
            <a:spLocks noChangeArrowheads="1"/>
          </p:cNvSpPr>
          <p:nvPr/>
        </p:nvSpPr>
        <p:spPr bwMode="auto">
          <a:xfrm>
            <a:off x="1128713" y="317500"/>
            <a:ext cx="687228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i="1" smtClean="0">
                <a:solidFill>
                  <a:srgbClr val="FBF43D"/>
                </a:solidFill>
                <a:latin typeface="Skia" charset="0"/>
              </a:rPr>
              <a:t>神様の</a:t>
            </a:r>
            <a:r>
              <a:rPr lang="ja-JP" sz="3200" b="0" i="1" u="sng" smtClean="0">
                <a:solidFill>
                  <a:srgbClr val="FBF43D"/>
                </a:solidFill>
                <a:latin typeface="Skia" charset="0"/>
              </a:rPr>
              <a:t>栄光ある御名</a:t>
            </a:r>
            <a:r>
              <a:rPr lang="ja-JP" sz="3200" b="0" i="1" smtClean="0">
                <a:solidFill>
                  <a:srgbClr val="FBF43D"/>
                </a:solidFill>
                <a:latin typeface="Skia" charset="0"/>
              </a:rPr>
              <a:t>！</a:t>
            </a:r>
          </a:p>
        </p:txBody>
      </p:sp>
      <p:sp>
        <p:nvSpPr>
          <p:cNvPr id="32802" name="Text Box 34"/>
          <p:cNvSpPr txBox="1">
            <a:spLocks noChangeArrowheads="1"/>
          </p:cNvSpPr>
          <p:nvPr/>
        </p:nvSpPr>
        <p:spPr bwMode="auto">
          <a:xfrm>
            <a:off x="795338" y="2154238"/>
            <a:ext cx="8151812" cy="297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1813"/>
              </a:spcBef>
              <a:buClrTx/>
              <a:buFontTx/>
              <a:buNone/>
              <a:defRPr/>
            </a:pPr>
            <a:r>
              <a:rPr lang="ja-JP" sz="18900" b="0" smtClean="0">
                <a:latin typeface="Kosher-Normal" charset="0"/>
              </a:rPr>
              <a:t>イエス</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2784"/>
                                        </p:tgtEl>
                                        <p:attrNameLst>
                                          <p:attrName>style.visibility</p:attrName>
                                        </p:attrNameLst>
                                      </p:cBhvr>
                                      <p:to>
                                        <p:strVal val="visible"/>
                                      </p:to>
                                    </p:set>
                                    <p:anim calcmode="lin" valueType="num">
                                      <p:cBhvr additive="repl">
                                        <p:cTn id="7" dur="500" fill="hold"/>
                                        <p:tgtEl>
                                          <p:spTgt spid="32784"/>
                                        </p:tgtEl>
                                        <p:attrNameLst>
                                          <p:attrName>ppt_w</p:attrName>
                                        </p:attrNameLst>
                                      </p:cBhvr>
                                      <p:tavLst>
                                        <p:tav tm="100000">
                                          <p:val>
                                            <p:fltVal val="0"/>
                                          </p:val>
                                        </p:tav>
                                        <p:tav>
                                          <p:val>
                                            <p:strVal val="#ppt_w"/>
                                          </p:val>
                                        </p:tav>
                                      </p:tavLst>
                                    </p:anim>
                                    <p:anim calcmode="lin" valueType="num">
                                      <p:cBhvr additive="repl">
                                        <p:cTn id="8" dur="500" fill="hold"/>
                                        <p:tgtEl>
                                          <p:spTgt spid="32784"/>
                                        </p:tgtEl>
                                        <p:attrNameLst>
                                          <p:attrName>ppt_h</p:attrName>
                                        </p:attrNameLst>
                                      </p:cBhvr>
                                      <p:tavLst>
                                        <p:tav tm="100000">
                                          <p:val>
                                            <p:fltVal val="0"/>
                                          </p:val>
                                        </p:tav>
                                        <p:tav>
                                          <p:val>
                                            <p:strVal val="#ppt_h"/>
                                          </p:val>
                                        </p:tav>
                                      </p:tavLst>
                                    </p:anim>
                                    <p:anim calcmode="lin" valueType="num">
                                      <p:cBhvr additive="repl">
                                        <p:cTn id="9" dur="500" fill="hold"/>
                                        <p:tgtEl>
                                          <p:spTgt spid="32784"/>
                                        </p:tgtEl>
                                        <p:attrNameLst>
                                          <p:attrName>ppt_x</p:attrName>
                                        </p:attrNameLst>
                                      </p:cBhvr>
                                      <p:tavLst>
                                        <p:tav tm="100000">
                                          <p:val>
                                            <p:fltVal val="0.5"/>
                                          </p:val>
                                        </p:tav>
                                        <p:tav>
                                          <p:val>
                                            <p:strVal val="#ppt_x"/>
                                          </p:val>
                                        </p:tav>
                                      </p:tavLst>
                                    </p:anim>
                                    <p:anim calcmode="lin" valueType="num">
                                      <p:cBhvr additive="repl">
                                        <p:cTn id="10" dur="500" fill="hold"/>
                                        <p:tgtEl>
                                          <p:spTgt spid="32784"/>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additive="repl">
                                        <p:cTn id="13" dur="1" fill="hold">
                                          <p:stCondLst>
                                            <p:cond delay="0"/>
                                          </p:stCondLst>
                                        </p:cTn>
                                        <p:tgtEl>
                                          <p:spTgt spid="32769"/>
                                        </p:tgtEl>
                                        <p:attrNameLst>
                                          <p:attrName>style.visibility</p:attrName>
                                        </p:attrNameLst>
                                      </p:cBhvr>
                                      <p:to>
                                        <p:strVal val="visible"/>
                                      </p:to>
                                    </p:set>
                                    <p:anim calcmode="lin" valueType="num">
                                      <p:cBhvr additive="repl">
                                        <p:cTn id="14" dur="5000" fill="hold"/>
                                        <p:tgtEl>
                                          <p:spTgt spid="32769"/>
                                        </p:tgtEl>
                                        <p:attrNameLst>
                                          <p:attrName>ppt_x</p:attrName>
                                        </p:attrNameLst>
                                      </p:cBhvr>
                                      <p:tavLst>
                                        <p:tav tm="100000">
                                          <p:val>
                                            <p:strVal val="#ppt_x"/>
                                          </p:val>
                                        </p:tav>
                                        <p:tav>
                                          <p:val>
                                            <p:strVal val="#ppt_x"/>
                                          </p:val>
                                        </p:tav>
                                      </p:tavLst>
                                    </p:anim>
                                    <p:anim calcmode="lin" valueType="num">
                                      <p:cBhvr additive="repl">
                                        <p:cTn id="15" dur="5000" fill="hold"/>
                                        <p:tgtEl>
                                          <p:spTgt spid="32769"/>
                                        </p:tgtEl>
                                        <p:attrNameLst>
                                          <p:attrName>ppt_y</p:attrName>
                                        </p:attrNameLst>
                                      </p:cBhvr>
                                      <p:tavLst>
                                        <p:tav tm="100000">
                                          <p:val>
                                            <p:strVal val="1+#ppt_h/2"/>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additive="repl">
                                        <p:cTn id="19" dur="1" fill="hold">
                                          <p:stCondLst>
                                            <p:cond delay="0"/>
                                          </p:stCondLst>
                                        </p:cTn>
                                        <p:tgtEl>
                                          <p:spTgt spid="32775"/>
                                        </p:tgtEl>
                                        <p:attrNameLst>
                                          <p:attrName>style.visibility</p:attrName>
                                        </p:attrNameLst>
                                      </p:cBhvr>
                                      <p:to>
                                        <p:strVal val="visible"/>
                                      </p:to>
                                    </p:set>
                                    <p:anim calcmode="lin" valueType="num">
                                      <p:cBhvr additive="repl">
                                        <p:cTn id="20" dur="500" fill="hold"/>
                                        <p:tgtEl>
                                          <p:spTgt spid="32775"/>
                                        </p:tgtEl>
                                        <p:attrNameLst>
                                          <p:attrName>ppt_w</p:attrName>
                                        </p:attrNameLst>
                                      </p:cBhvr>
                                      <p:tavLst>
                                        <p:tav tm="100000">
                                          <p:val>
                                            <p:strVal val="(6*min(ma#ppt_x(#ppt_w*#ppt_h,.3),1)-7.4)/-.7*#ppt_w"/>
                                          </p:val>
                                        </p:tav>
                                        <p:tav>
                                          <p:val>
                                            <p:strVal val="#ppt_w"/>
                                          </p:val>
                                        </p:tav>
                                      </p:tavLst>
                                    </p:anim>
                                    <p:anim calcmode="lin" valueType="num">
                                      <p:cBhvr additive="repl">
                                        <p:cTn id="21" dur="500" fill="hold"/>
                                        <p:tgtEl>
                                          <p:spTgt spid="32775"/>
                                        </p:tgtEl>
                                        <p:attrNameLst>
                                          <p:attrName>ppt_h</p:attrName>
                                        </p:attrNameLst>
                                      </p:cBhvr>
                                      <p:tavLst>
                                        <p:tav tm="100000">
                                          <p:val>
                                            <p:strVal val="(6*min(ma#ppt_x(#ppt_w*#ppt_h,.3),1)-7.4)/-.7*#ppt_h"/>
                                          </p:val>
                                        </p:tav>
                                        <p:tav>
                                          <p:val>
                                            <p:strVal val="#ppt_h"/>
                                          </p:val>
                                        </p:tav>
                                      </p:tavLst>
                                    </p:anim>
                                    <p:anim calcmode="lin" valueType="num">
                                      <p:cBhvr additive="repl">
                                        <p:cTn id="22" dur="500" fill="hold"/>
                                        <p:tgtEl>
                                          <p:spTgt spid="32775"/>
                                        </p:tgtEl>
                                        <p:attrNameLst>
                                          <p:attrName>ppt_x</p:attrName>
                                        </p:attrNameLst>
                                      </p:cBhvr>
                                      <p:tavLst>
                                        <p:tav tm="100000">
                                          <p:val>
                                            <p:fltVal val="0.5"/>
                                          </p:val>
                                        </p:tav>
                                        <p:tav>
                                          <p:val>
                                            <p:strVal val="#ppt_x"/>
                                          </p:val>
                                        </p:tav>
                                      </p:tavLst>
                                    </p:anim>
                                    <p:anim calcmode="lin" valueType="num">
                                      <p:cBhvr additive="repl">
                                        <p:cTn id="23" dur="500" fill="hold"/>
                                        <p:tgtEl>
                                          <p:spTgt spid="32775"/>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additive="repl">
                                        <p:cTn id="27" dur="1" fill="hold">
                                          <p:stCondLst>
                                            <p:cond delay="0"/>
                                          </p:stCondLst>
                                        </p:cTn>
                                        <p:tgtEl>
                                          <p:spTgt spid="32776"/>
                                        </p:tgtEl>
                                        <p:attrNameLst>
                                          <p:attrName>style.visibility</p:attrName>
                                        </p:attrNameLst>
                                      </p:cBhvr>
                                      <p:to>
                                        <p:strVal val="visible"/>
                                      </p:to>
                                    </p:set>
                                    <p:anim calcmode="lin" valueType="num">
                                      <p:cBhvr additive="repl">
                                        <p:cTn id="28" dur="500" fill="hold"/>
                                        <p:tgtEl>
                                          <p:spTgt spid="32776"/>
                                        </p:tgtEl>
                                        <p:attrNameLst>
                                          <p:attrName>ppt_w</p:attrName>
                                        </p:attrNameLst>
                                      </p:cBhvr>
                                      <p:tavLst>
                                        <p:tav tm="100000">
                                          <p:val>
                                            <p:strVal val="(6*min(ma#ppt_x(#ppt_w*#ppt_h,.3),1)-7.4)/-.7*#ppt_w"/>
                                          </p:val>
                                        </p:tav>
                                        <p:tav>
                                          <p:val>
                                            <p:strVal val="#ppt_w"/>
                                          </p:val>
                                        </p:tav>
                                      </p:tavLst>
                                    </p:anim>
                                    <p:anim calcmode="lin" valueType="num">
                                      <p:cBhvr additive="repl">
                                        <p:cTn id="29" dur="500" fill="hold"/>
                                        <p:tgtEl>
                                          <p:spTgt spid="32776"/>
                                        </p:tgtEl>
                                        <p:attrNameLst>
                                          <p:attrName>ppt_h</p:attrName>
                                        </p:attrNameLst>
                                      </p:cBhvr>
                                      <p:tavLst>
                                        <p:tav tm="100000">
                                          <p:val>
                                            <p:strVal val="(6*min(ma#ppt_x(#ppt_w*#ppt_h,.3),1)-7.4)/-.7*#ppt_h"/>
                                          </p:val>
                                        </p:tav>
                                        <p:tav>
                                          <p:val>
                                            <p:strVal val="#ppt_h"/>
                                          </p:val>
                                        </p:tav>
                                      </p:tavLst>
                                    </p:anim>
                                    <p:anim calcmode="lin" valueType="num">
                                      <p:cBhvr additive="repl">
                                        <p:cTn id="30" dur="500" fill="hold"/>
                                        <p:tgtEl>
                                          <p:spTgt spid="32776"/>
                                        </p:tgtEl>
                                        <p:attrNameLst>
                                          <p:attrName>ppt_x</p:attrName>
                                        </p:attrNameLst>
                                      </p:cBhvr>
                                      <p:tavLst>
                                        <p:tav tm="100000">
                                          <p:val>
                                            <p:fltVal val="0.5"/>
                                          </p:val>
                                        </p:tav>
                                        <p:tav>
                                          <p:val>
                                            <p:strVal val="#ppt_x"/>
                                          </p:val>
                                        </p:tav>
                                      </p:tavLst>
                                    </p:anim>
                                    <p:anim calcmode="lin" valueType="num">
                                      <p:cBhvr additive="repl">
                                        <p:cTn id="31" dur="500" fill="hold"/>
                                        <p:tgtEl>
                                          <p:spTgt spid="32776"/>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additive="repl">
                                        <p:cTn id="35" dur="1" fill="hold">
                                          <p:stCondLst>
                                            <p:cond delay="0"/>
                                          </p:stCondLst>
                                        </p:cTn>
                                        <p:tgtEl>
                                          <p:spTgt spid="32777"/>
                                        </p:tgtEl>
                                        <p:attrNameLst>
                                          <p:attrName>style.visibility</p:attrName>
                                        </p:attrNameLst>
                                      </p:cBhvr>
                                      <p:to>
                                        <p:strVal val="visible"/>
                                      </p:to>
                                    </p:set>
                                    <p:anim calcmode="lin" valueType="num">
                                      <p:cBhvr additive="repl">
                                        <p:cTn id="36" dur="500" fill="hold"/>
                                        <p:tgtEl>
                                          <p:spTgt spid="32777"/>
                                        </p:tgtEl>
                                        <p:attrNameLst>
                                          <p:attrName>ppt_w</p:attrName>
                                        </p:attrNameLst>
                                      </p:cBhvr>
                                      <p:tavLst>
                                        <p:tav tm="100000">
                                          <p:val>
                                            <p:strVal val="(6*min(ma#ppt_x(#ppt_w*#ppt_h,.3),1)-7.4)/-.7*#ppt_w"/>
                                          </p:val>
                                        </p:tav>
                                        <p:tav>
                                          <p:val>
                                            <p:strVal val="#ppt_w"/>
                                          </p:val>
                                        </p:tav>
                                      </p:tavLst>
                                    </p:anim>
                                    <p:anim calcmode="lin" valueType="num">
                                      <p:cBhvr additive="repl">
                                        <p:cTn id="37" dur="500" fill="hold"/>
                                        <p:tgtEl>
                                          <p:spTgt spid="32777"/>
                                        </p:tgtEl>
                                        <p:attrNameLst>
                                          <p:attrName>ppt_h</p:attrName>
                                        </p:attrNameLst>
                                      </p:cBhvr>
                                      <p:tavLst>
                                        <p:tav tm="100000">
                                          <p:val>
                                            <p:strVal val="(6*min(ma#ppt_x(#ppt_w*#ppt_h,.3),1)-7.4)/-.7*#ppt_h"/>
                                          </p:val>
                                        </p:tav>
                                        <p:tav>
                                          <p:val>
                                            <p:strVal val="#ppt_h"/>
                                          </p:val>
                                        </p:tav>
                                      </p:tavLst>
                                    </p:anim>
                                    <p:anim calcmode="lin" valueType="num">
                                      <p:cBhvr additive="repl">
                                        <p:cTn id="38" dur="500" fill="hold"/>
                                        <p:tgtEl>
                                          <p:spTgt spid="32777"/>
                                        </p:tgtEl>
                                        <p:attrNameLst>
                                          <p:attrName>ppt_x</p:attrName>
                                        </p:attrNameLst>
                                      </p:cBhvr>
                                      <p:tavLst>
                                        <p:tav tm="100000">
                                          <p:val>
                                            <p:fltVal val="0.5"/>
                                          </p:val>
                                        </p:tav>
                                        <p:tav>
                                          <p:val>
                                            <p:strVal val="#ppt_x"/>
                                          </p:val>
                                        </p:tav>
                                      </p:tavLst>
                                    </p:anim>
                                    <p:anim calcmode="lin" valueType="num">
                                      <p:cBhvr additive="repl">
                                        <p:cTn id="39" dur="500" fill="hold"/>
                                        <p:tgtEl>
                                          <p:spTgt spid="32777"/>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additive="repl">
                                        <p:cTn id="43" dur="1" fill="hold">
                                          <p:stCondLst>
                                            <p:cond delay="0"/>
                                          </p:stCondLst>
                                        </p:cTn>
                                        <p:tgtEl>
                                          <p:spTgt spid="32778"/>
                                        </p:tgtEl>
                                        <p:attrNameLst>
                                          <p:attrName>style.visibility</p:attrName>
                                        </p:attrNameLst>
                                      </p:cBhvr>
                                      <p:to>
                                        <p:strVal val="visible"/>
                                      </p:to>
                                    </p:set>
                                    <p:anim calcmode="lin" valueType="num">
                                      <p:cBhvr additive="repl">
                                        <p:cTn id="44" dur="500" fill="hold"/>
                                        <p:tgtEl>
                                          <p:spTgt spid="32778"/>
                                        </p:tgtEl>
                                        <p:attrNameLst>
                                          <p:attrName>ppt_w</p:attrName>
                                        </p:attrNameLst>
                                      </p:cBhvr>
                                      <p:tavLst>
                                        <p:tav tm="100000">
                                          <p:val>
                                            <p:strVal val="(6*min(ma#ppt_x(#ppt_w*#ppt_h,.3),1)-7.4)/-.7*#ppt_w"/>
                                          </p:val>
                                        </p:tav>
                                        <p:tav>
                                          <p:val>
                                            <p:strVal val="#ppt_w"/>
                                          </p:val>
                                        </p:tav>
                                      </p:tavLst>
                                    </p:anim>
                                    <p:anim calcmode="lin" valueType="num">
                                      <p:cBhvr additive="repl">
                                        <p:cTn id="45" dur="500" fill="hold"/>
                                        <p:tgtEl>
                                          <p:spTgt spid="32778"/>
                                        </p:tgtEl>
                                        <p:attrNameLst>
                                          <p:attrName>ppt_h</p:attrName>
                                        </p:attrNameLst>
                                      </p:cBhvr>
                                      <p:tavLst>
                                        <p:tav tm="100000">
                                          <p:val>
                                            <p:strVal val="(6*min(ma#ppt_x(#ppt_w*#ppt_h,.3),1)-7.4)/-.7*#ppt_h"/>
                                          </p:val>
                                        </p:tav>
                                        <p:tav>
                                          <p:val>
                                            <p:strVal val="#ppt_h"/>
                                          </p:val>
                                        </p:tav>
                                      </p:tavLst>
                                    </p:anim>
                                    <p:anim calcmode="lin" valueType="num">
                                      <p:cBhvr additive="repl">
                                        <p:cTn id="46" dur="500" fill="hold"/>
                                        <p:tgtEl>
                                          <p:spTgt spid="32778"/>
                                        </p:tgtEl>
                                        <p:attrNameLst>
                                          <p:attrName>ppt_x</p:attrName>
                                        </p:attrNameLst>
                                      </p:cBhvr>
                                      <p:tavLst>
                                        <p:tav tm="100000">
                                          <p:val>
                                            <p:fltVal val="0.5"/>
                                          </p:val>
                                        </p:tav>
                                        <p:tav>
                                          <p:val>
                                            <p:strVal val="#ppt_x"/>
                                          </p:val>
                                        </p:tav>
                                      </p:tavLst>
                                    </p:anim>
                                    <p:anim calcmode="lin" valueType="num">
                                      <p:cBhvr additive="repl">
                                        <p:cTn id="47" dur="500" fill="hold"/>
                                        <p:tgtEl>
                                          <p:spTgt spid="32778"/>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additive="repl">
                                        <p:cTn id="51" dur="1" fill="hold">
                                          <p:stCondLst>
                                            <p:cond delay="0"/>
                                          </p:stCondLst>
                                        </p:cTn>
                                        <p:tgtEl>
                                          <p:spTgt spid="32779"/>
                                        </p:tgtEl>
                                        <p:attrNameLst>
                                          <p:attrName>style.visibility</p:attrName>
                                        </p:attrNameLst>
                                      </p:cBhvr>
                                      <p:to>
                                        <p:strVal val="visible"/>
                                      </p:to>
                                    </p:set>
                                    <p:anim calcmode="lin" valueType="num">
                                      <p:cBhvr additive="repl">
                                        <p:cTn id="52" dur="500" fill="hold"/>
                                        <p:tgtEl>
                                          <p:spTgt spid="32779"/>
                                        </p:tgtEl>
                                        <p:attrNameLst>
                                          <p:attrName>ppt_w</p:attrName>
                                        </p:attrNameLst>
                                      </p:cBhvr>
                                      <p:tavLst>
                                        <p:tav tm="100000">
                                          <p:val>
                                            <p:strVal val="(6*min(ma#ppt_x(#ppt_w*#ppt_h,.3),1)-7.4)/-.7*#ppt_w"/>
                                          </p:val>
                                        </p:tav>
                                        <p:tav>
                                          <p:val>
                                            <p:strVal val="#ppt_w"/>
                                          </p:val>
                                        </p:tav>
                                      </p:tavLst>
                                    </p:anim>
                                    <p:anim calcmode="lin" valueType="num">
                                      <p:cBhvr additive="repl">
                                        <p:cTn id="53" dur="500" fill="hold"/>
                                        <p:tgtEl>
                                          <p:spTgt spid="32779"/>
                                        </p:tgtEl>
                                        <p:attrNameLst>
                                          <p:attrName>ppt_h</p:attrName>
                                        </p:attrNameLst>
                                      </p:cBhvr>
                                      <p:tavLst>
                                        <p:tav tm="100000">
                                          <p:val>
                                            <p:strVal val="(6*min(ma#ppt_x(#ppt_w*#ppt_h,.3),1)-7.4)/-.7*#ppt_h"/>
                                          </p:val>
                                        </p:tav>
                                        <p:tav>
                                          <p:val>
                                            <p:strVal val="#ppt_h"/>
                                          </p:val>
                                        </p:tav>
                                      </p:tavLst>
                                    </p:anim>
                                    <p:anim calcmode="lin" valueType="num">
                                      <p:cBhvr additive="repl">
                                        <p:cTn id="54" dur="500" fill="hold"/>
                                        <p:tgtEl>
                                          <p:spTgt spid="32779"/>
                                        </p:tgtEl>
                                        <p:attrNameLst>
                                          <p:attrName>ppt_x</p:attrName>
                                        </p:attrNameLst>
                                      </p:cBhvr>
                                      <p:tavLst>
                                        <p:tav tm="100000">
                                          <p:val>
                                            <p:fltVal val="0.5"/>
                                          </p:val>
                                        </p:tav>
                                        <p:tav>
                                          <p:val>
                                            <p:strVal val="#ppt_x"/>
                                          </p:val>
                                        </p:tav>
                                      </p:tavLst>
                                    </p:anim>
                                    <p:anim calcmode="lin" valueType="num">
                                      <p:cBhvr additive="repl">
                                        <p:cTn id="55" dur="500" fill="hold"/>
                                        <p:tgtEl>
                                          <p:spTgt spid="32779"/>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additive="repl">
                                        <p:cTn id="59" dur="1" fill="hold">
                                          <p:stCondLst>
                                            <p:cond delay="0"/>
                                          </p:stCondLst>
                                        </p:cTn>
                                        <p:tgtEl>
                                          <p:spTgt spid="32780"/>
                                        </p:tgtEl>
                                        <p:attrNameLst>
                                          <p:attrName>style.visibility</p:attrName>
                                        </p:attrNameLst>
                                      </p:cBhvr>
                                      <p:to>
                                        <p:strVal val="visible"/>
                                      </p:to>
                                    </p:set>
                                    <p:anim calcmode="lin" valueType="num">
                                      <p:cBhvr additive="repl">
                                        <p:cTn id="60" dur="500" fill="hold"/>
                                        <p:tgtEl>
                                          <p:spTgt spid="32780"/>
                                        </p:tgtEl>
                                        <p:attrNameLst>
                                          <p:attrName>ppt_w</p:attrName>
                                        </p:attrNameLst>
                                      </p:cBhvr>
                                      <p:tavLst>
                                        <p:tav tm="100000">
                                          <p:val>
                                            <p:strVal val="(6*min(ma#ppt_x(#ppt_w*#ppt_h,.3),1)-7.4)/-.7*#ppt_w"/>
                                          </p:val>
                                        </p:tav>
                                        <p:tav>
                                          <p:val>
                                            <p:strVal val="#ppt_w"/>
                                          </p:val>
                                        </p:tav>
                                      </p:tavLst>
                                    </p:anim>
                                    <p:anim calcmode="lin" valueType="num">
                                      <p:cBhvr additive="repl">
                                        <p:cTn id="61" dur="500" fill="hold"/>
                                        <p:tgtEl>
                                          <p:spTgt spid="32780"/>
                                        </p:tgtEl>
                                        <p:attrNameLst>
                                          <p:attrName>ppt_h</p:attrName>
                                        </p:attrNameLst>
                                      </p:cBhvr>
                                      <p:tavLst>
                                        <p:tav tm="100000">
                                          <p:val>
                                            <p:strVal val="(6*min(ma#ppt_x(#ppt_w*#ppt_h,.3),1)-7.4)/-.7*#ppt_h"/>
                                          </p:val>
                                        </p:tav>
                                        <p:tav>
                                          <p:val>
                                            <p:strVal val="#ppt_h"/>
                                          </p:val>
                                        </p:tav>
                                      </p:tavLst>
                                    </p:anim>
                                    <p:anim calcmode="lin" valueType="num">
                                      <p:cBhvr additive="repl">
                                        <p:cTn id="62" dur="500" fill="hold"/>
                                        <p:tgtEl>
                                          <p:spTgt spid="32780"/>
                                        </p:tgtEl>
                                        <p:attrNameLst>
                                          <p:attrName>ppt_x</p:attrName>
                                        </p:attrNameLst>
                                      </p:cBhvr>
                                      <p:tavLst>
                                        <p:tav tm="100000">
                                          <p:val>
                                            <p:fltVal val="0.5"/>
                                          </p:val>
                                        </p:tav>
                                        <p:tav>
                                          <p:val>
                                            <p:strVal val="#ppt_x"/>
                                          </p:val>
                                        </p:tav>
                                      </p:tavLst>
                                    </p:anim>
                                    <p:anim calcmode="lin" valueType="num">
                                      <p:cBhvr additive="repl">
                                        <p:cTn id="63" dur="500" fill="hold"/>
                                        <p:tgtEl>
                                          <p:spTgt spid="32780"/>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500"/>
                            </p:stCondLst>
                            <p:childTnLst>
                              <p:par>
                                <p:cTn id="65" presetID="9" presetClass="exit" fill="hold" nodeType="afterEffect">
                                  <p:stCondLst>
                                    <p:cond delay="0"/>
                                  </p:stCondLst>
                                  <p:childTnLst>
                                    <p:animEffect transition="out" filter="dissolve">
                                      <p:cBhvr additive="repl">
                                        <p:cTn id="66" dur="500"/>
                                        <p:tgtEl>
                                          <p:spTgt spid="32784"/>
                                        </p:tgtEl>
                                      </p:cBhvr>
                                    </p:animEffect>
                                    <p:set>
                                      <p:cBhvr additive="repl">
                                        <p:cTn id="67" dur="1" fill="hold">
                                          <p:stCondLst>
                                            <p:cond delay="0"/>
                                          </p:stCondLst>
                                        </p:cTn>
                                        <p:tgtEl>
                                          <p:spTgt spid="32784"/>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fill="hold" grpId="0" nodeType="clickEffect">
                                  <p:stCondLst>
                                    <p:cond delay="0"/>
                                  </p:stCondLst>
                                  <p:childTnLst>
                                    <p:set>
                                      <p:cBhvr additive="repl">
                                        <p:cTn id="71" dur="1" fill="hold">
                                          <p:stCondLst>
                                            <p:cond delay="0"/>
                                          </p:stCondLst>
                                        </p:cTn>
                                        <p:tgtEl>
                                          <p:spTgt spid="32781"/>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nodeType="afterEffect">
                                  <p:stCondLst>
                                    <p:cond delay="0"/>
                                  </p:stCondLst>
                                  <p:childTnLst>
                                    <p:set>
                                      <p:cBhvr additive="repl">
                                        <p:cTn id="74" dur="1" fill="hold">
                                          <p:stCondLst>
                                            <p:cond delay="0"/>
                                          </p:stCondLst>
                                        </p:cTn>
                                        <p:tgtEl>
                                          <p:spTgt spid="32797"/>
                                        </p:tgtEl>
                                        <p:attrNameLst>
                                          <p:attrName>style.visibility</p:attrName>
                                        </p:attrNameLst>
                                      </p:cBhvr>
                                      <p:to>
                                        <p:strVal val="visible"/>
                                      </p:to>
                                    </p:set>
                                    <p:anim calcmode="lin" valueType="num">
                                      <p:cBhvr additive="repl">
                                        <p:cTn id="75" dur="500" fill="hold"/>
                                        <p:tgtEl>
                                          <p:spTgt spid="32797"/>
                                        </p:tgtEl>
                                        <p:attrNameLst>
                                          <p:attrName>ppt_x</p:attrName>
                                        </p:attrNameLst>
                                      </p:cBhvr>
                                      <p:tavLst>
                                        <p:tav tm="100000">
                                          <p:val>
                                            <p:strVal val="1+#ppt_w/2"/>
                                          </p:val>
                                        </p:tav>
                                        <p:tav>
                                          <p:val>
                                            <p:strVal val="#ppt_x"/>
                                          </p:val>
                                        </p:tav>
                                      </p:tavLst>
                                    </p:anim>
                                    <p:anim calcmode="lin" valueType="num">
                                      <p:cBhvr additive="repl">
                                        <p:cTn id="76" dur="500" fill="hold"/>
                                        <p:tgtEl>
                                          <p:spTgt spid="32797"/>
                                        </p:tgtEl>
                                        <p:attrNameLst>
                                          <p:attrName>ppt_y</p:attrName>
                                        </p:attrNameLst>
                                      </p:cBhvr>
                                      <p:tavLst>
                                        <p:tav tm="100000">
                                          <p:val>
                                            <p:strVal val="#ppt_y"/>
                                          </p:val>
                                        </p:tav>
                                        <p:tav>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nodeType="clickEffect">
                                  <p:stCondLst>
                                    <p:cond delay="0"/>
                                  </p:stCondLst>
                                  <p:childTnLst>
                                    <p:set>
                                      <p:cBhvr additive="repl">
                                        <p:cTn id="80" dur="1" fill="hold">
                                          <p:stCondLst>
                                            <p:cond delay="0"/>
                                          </p:stCondLst>
                                        </p:cTn>
                                        <p:tgtEl>
                                          <p:spTgt spid="32800"/>
                                        </p:tgtEl>
                                        <p:attrNameLst>
                                          <p:attrName>style.visibility</p:attrName>
                                        </p:attrNameLst>
                                      </p:cBhvr>
                                      <p:to>
                                        <p:strVal val="visible"/>
                                      </p:to>
                                    </p:set>
                                    <p:anim calcmode="lin" valueType="num">
                                      <p:cBhvr additive="repl">
                                        <p:cTn id="81" dur="500" fill="hold"/>
                                        <p:tgtEl>
                                          <p:spTgt spid="32800"/>
                                        </p:tgtEl>
                                        <p:attrNameLst>
                                          <p:attrName>ppt_w</p:attrName>
                                        </p:attrNameLst>
                                      </p:cBhvr>
                                      <p:tavLst>
                                        <p:tav tm="100000">
                                          <p:val>
                                            <p:fltVal val="0"/>
                                          </p:val>
                                        </p:tav>
                                        <p:tav>
                                          <p:val>
                                            <p:strVal val="#ppt_w"/>
                                          </p:val>
                                        </p:tav>
                                      </p:tavLst>
                                    </p:anim>
                                    <p:anim calcmode="lin" valueType="num">
                                      <p:cBhvr additive="repl">
                                        <p:cTn id="82" dur="500" fill="hold"/>
                                        <p:tgtEl>
                                          <p:spTgt spid="32800"/>
                                        </p:tgtEl>
                                        <p:attrNameLst>
                                          <p:attrName>ppt_h</p:attrName>
                                        </p:attrNameLst>
                                      </p:cBhvr>
                                      <p:tavLst>
                                        <p:tav tm="100000">
                                          <p:val>
                                            <p:fltVal val="0"/>
                                          </p:val>
                                        </p:tav>
                                        <p:tav>
                                          <p:val>
                                            <p:strVal val="#ppt_h"/>
                                          </p:val>
                                        </p:tav>
                                      </p:tavLst>
                                    </p:anim>
                                  </p:childTnLst>
                                </p:cTn>
                              </p:par>
                            </p:childTnLst>
                          </p:cTn>
                        </p:par>
                        <p:par>
                          <p:cTn id="83" fill="hold" nodeType="afterGroup">
                            <p:stCondLst>
                              <p:cond delay="500"/>
                            </p:stCondLst>
                            <p:childTnLst>
                              <p:par>
                                <p:cTn id="84" presetID="23" presetClass="entr" presetSubtype="16" fill="hold" nodeType="afterEffect">
                                  <p:stCondLst>
                                    <p:cond delay="0"/>
                                  </p:stCondLst>
                                  <p:childTnLst>
                                    <p:set>
                                      <p:cBhvr additive="repl">
                                        <p:cTn id="85" dur="1" fill="hold">
                                          <p:stCondLst>
                                            <p:cond delay="0"/>
                                          </p:stCondLst>
                                        </p:cTn>
                                        <p:tgtEl>
                                          <p:spTgt spid="32799"/>
                                        </p:tgtEl>
                                        <p:attrNameLst>
                                          <p:attrName>style.visibility</p:attrName>
                                        </p:attrNameLst>
                                      </p:cBhvr>
                                      <p:to>
                                        <p:strVal val="visible"/>
                                      </p:to>
                                    </p:set>
                                    <p:anim calcmode="lin" valueType="num">
                                      <p:cBhvr additive="repl">
                                        <p:cTn id="86" dur="500" fill="hold"/>
                                        <p:tgtEl>
                                          <p:spTgt spid="32799"/>
                                        </p:tgtEl>
                                        <p:attrNameLst>
                                          <p:attrName>ppt_w</p:attrName>
                                        </p:attrNameLst>
                                      </p:cBhvr>
                                      <p:tavLst>
                                        <p:tav tm="100000">
                                          <p:val>
                                            <p:fltVal val="0"/>
                                          </p:val>
                                        </p:tav>
                                        <p:tav>
                                          <p:val>
                                            <p:strVal val="#ppt_w"/>
                                          </p:val>
                                        </p:tav>
                                      </p:tavLst>
                                    </p:anim>
                                    <p:anim calcmode="lin" valueType="num">
                                      <p:cBhvr additive="repl">
                                        <p:cTn id="87" dur="500" fill="hold"/>
                                        <p:tgtEl>
                                          <p:spTgt spid="32799"/>
                                        </p:tgtEl>
                                        <p:attrNameLst>
                                          <p:attrName>ppt_h</p:attrName>
                                        </p:attrNameLst>
                                      </p:cBhvr>
                                      <p:tavLst>
                                        <p:tav tm="100000">
                                          <p:val>
                                            <p:fltVal val="0"/>
                                          </p:val>
                                        </p:tav>
                                        <p:tav>
                                          <p:val>
                                            <p:strVal val="#ppt_h"/>
                                          </p:val>
                                        </p:tav>
                                      </p:tavLst>
                                    </p:anim>
                                  </p:childTnLst>
                                </p:cTn>
                              </p:par>
                            </p:childTnLst>
                          </p:cTn>
                        </p:par>
                        <p:par>
                          <p:cTn id="88" fill="hold" nodeType="afterGroup">
                            <p:stCondLst>
                              <p:cond delay="1000"/>
                            </p:stCondLst>
                            <p:childTnLst>
                              <p:par>
                                <p:cTn id="89" presetID="23" presetClass="entr" presetSubtype="16" fill="hold" nodeType="afterEffect">
                                  <p:stCondLst>
                                    <p:cond delay="0"/>
                                  </p:stCondLst>
                                  <p:childTnLst>
                                    <p:set>
                                      <p:cBhvr additive="repl">
                                        <p:cTn id="90" dur="1" fill="hold">
                                          <p:stCondLst>
                                            <p:cond delay="0"/>
                                          </p:stCondLst>
                                        </p:cTn>
                                        <p:tgtEl>
                                          <p:spTgt spid="32798"/>
                                        </p:tgtEl>
                                        <p:attrNameLst>
                                          <p:attrName>style.visibility</p:attrName>
                                        </p:attrNameLst>
                                      </p:cBhvr>
                                      <p:to>
                                        <p:strVal val="visible"/>
                                      </p:to>
                                    </p:set>
                                    <p:anim calcmode="lin" valueType="num">
                                      <p:cBhvr additive="repl">
                                        <p:cTn id="91" dur="500" fill="hold"/>
                                        <p:tgtEl>
                                          <p:spTgt spid="32798"/>
                                        </p:tgtEl>
                                        <p:attrNameLst>
                                          <p:attrName>ppt_w</p:attrName>
                                        </p:attrNameLst>
                                      </p:cBhvr>
                                      <p:tavLst>
                                        <p:tav tm="100000">
                                          <p:val>
                                            <p:fltVal val="0"/>
                                          </p:val>
                                        </p:tav>
                                        <p:tav>
                                          <p:val>
                                            <p:strVal val="#ppt_w"/>
                                          </p:val>
                                        </p:tav>
                                      </p:tavLst>
                                    </p:anim>
                                    <p:anim calcmode="lin" valueType="num">
                                      <p:cBhvr additive="repl">
                                        <p:cTn id="92" dur="500" fill="hold"/>
                                        <p:tgtEl>
                                          <p:spTgt spid="32798"/>
                                        </p:tgtEl>
                                        <p:attrNameLst>
                                          <p:attrName>ppt_h</p:attrName>
                                        </p:attrNameLst>
                                      </p:cBhvr>
                                      <p:tavLst>
                                        <p:tav tm="100000">
                                          <p:val>
                                            <p:fltVal val="0"/>
                                          </p:val>
                                        </p:tav>
                                        <p:tav>
                                          <p:val>
                                            <p:strVal val="#ppt_h"/>
                                          </p:val>
                                        </p:tav>
                                      </p:tavLst>
                                    </p:anim>
                                  </p:childTnLst>
                                </p:cTn>
                              </p:par>
                            </p:childTnLst>
                          </p:cTn>
                        </p:par>
                        <p:par>
                          <p:cTn id="93" fill="hold" nodeType="afterGroup">
                            <p:stCondLst>
                              <p:cond delay="1500"/>
                            </p:stCondLst>
                            <p:childTnLst>
                              <p:par>
                                <p:cTn id="94" presetID="1" presetClass="entr" fill="hold" nodeType="afterEffect">
                                  <p:stCondLst>
                                    <p:cond delay="2000"/>
                                  </p:stCondLst>
                                  <p:childTnLst>
                                    <p:set>
                                      <p:cBhvr additive="repl">
                                        <p:cTn id="95" dur="1" fill="hold">
                                          <p:stCondLst>
                                            <p:cond delay="0"/>
                                          </p:stCondLst>
                                        </p:cTn>
                                        <p:tgtEl>
                                          <p:spTgt spid="32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animBg="1"/>
      <p:bldP spid="32776" grpId="0" animBg="1"/>
      <p:bldP spid="32777" grpId="0" animBg="1"/>
      <p:bldP spid="32778" grpId="0" animBg="1"/>
      <p:bldP spid="32779" grpId="0" animBg="1"/>
      <p:bldP spid="32780" grpId="0" animBg="1"/>
      <p:bldP spid="327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68300" y="1619250"/>
            <a:ext cx="84582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u="sng">
                <a:solidFill>
                  <a:srgbClr val="FFFFFF"/>
                </a:solidFill>
                <a:effectLst>
                  <a:outerShdw blurRad="38100" dist="38100" dir="2700000" algn="tl">
                    <a:srgbClr val="000000"/>
                  </a:outerShdw>
                </a:effectLst>
                <a:latin typeface="Arial" charset="0"/>
              </a:rPr>
              <a:t>「罪」</a:t>
            </a:r>
            <a:r>
              <a:rPr lang="ja-JP" sz="4000" b="0" i="1">
                <a:solidFill>
                  <a:srgbClr val="FFFF00"/>
                </a:solidFill>
                <a:effectLst>
                  <a:outerShdw blurRad="38100" dist="38100" dir="2700000" algn="tl">
                    <a:srgbClr val="000000"/>
                  </a:outerShdw>
                </a:effectLst>
                <a:latin typeface="Arial" charset="0"/>
              </a:rPr>
              <a:t>という言葉に関して・・・</a:t>
            </a:r>
          </a:p>
        </p:txBody>
      </p:sp>
      <p:sp>
        <p:nvSpPr>
          <p:cNvPr id="33794" name="Rectangle 2"/>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3795" name="Text Box 3"/>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3796"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nvGrpSpPr>
          <p:cNvPr id="33797" name="Group 5"/>
          <p:cNvGrpSpPr>
            <a:grpSpLocks/>
          </p:cNvGrpSpPr>
          <p:nvPr/>
        </p:nvGrpSpPr>
        <p:grpSpPr bwMode="auto">
          <a:xfrm>
            <a:off x="827088" y="3695700"/>
            <a:ext cx="7200900" cy="2533650"/>
            <a:chOff x="844" y="2328"/>
            <a:chExt cx="3997" cy="1596"/>
          </a:xfrm>
        </p:grpSpPr>
        <p:sp>
          <p:nvSpPr>
            <p:cNvPr id="33798" name="Text Box 6"/>
            <p:cNvSpPr txBox="1">
              <a:spLocks noChangeArrowheads="1"/>
            </p:cNvSpPr>
            <p:nvPr/>
          </p:nvSpPr>
          <p:spPr bwMode="auto">
            <a:xfrm>
              <a:off x="844" y="2404"/>
              <a:ext cx="3997" cy="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ja-JP" sz="4800" b="0" i="1" dirty="0" smtClean="0">
                  <a:solidFill>
                    <a:srgbClr val="66FF78"/>
                  </a:solidFill>
                  <a:latin typeface="Arial" charset="0"/>
                </a:rPr>
                <a:t>パウロがローマ人への手紙</a:t>
              </a:r>
              <a:r>
                <a:rPr lang="en-US" sz="4800" b="0" i="1" dirty="0" smtClean="0">
                  <a:solidFill>
                    <a:srgbClr val="66FF78"/>
                  </a:solidFill>
                  <a:latin typeface="Arial" charset="0"/>
                </a:rPr>
                <a:t>3:23</a:t>
              </a:r>
              <a:r>
                <a:rPr lang="ja-JP" sz="4800" b="0" i="1" dirty="0" smtClean="0">
                  <a:solidFill>
                    <a:srgbClr val="66FF78"/>
                  </a:solidFill>
                  <a:latin typeface="Arial" charset="0"/>
                </a:rPr>
                <a:t>で非常に上手にまとめています・・・</a:t>
              </a:r>
            </a:p>
          </p:txBody>
        </p:sp>
        <p:sp>
          <p:nvSpPr>
            <p:cNvPr id="33799" name="AutoShape 7"/>
            <p:cNvSpPr>
              <a:spLocks noChangeArrowheads="1"/>
            </p:cNvSpPr>
            <p:nvPr/>
          </p:nvSpPr>
          <p:spPr bwMode="auto">
            <a:xfrm>
              <a:off x="875" y="2328"/>
              <a:ext cx="3964" cy="1596"/>
            </a:xfrm>
            <a:prstGeom prst="roundRect">
              <a:avLst>
                <a:gd name="adj" fmla="val 16667"/>
              </a:avLst>
            </a:prstGeom>
            <a:noFill/>
            <a:ln w="57240" cap="sq">
              <a:solidFill>
                <a:srgbClr val="FFFFFF"/>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33800" name="Rectangle 8"/>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18</a:t>
            </a:r>
          </a:p>
        </p:txBody>
      </p:sp>
      <p:sp>
        <p:nvSpPr>
          <p:cNvPr id="33801" name="Rectangle 9"/>
          <p:cNvSpPr>
            <a:spLocks noChangeArrowheads="1"/>
          </p:cNvSpPr>
          <p:nvPr/>
        </p:nvSpPr>
        <p:spPr bwMode="auto">
          <a:xfrm>
            <a:off x="365125" y="2608263"/>
            <a:ext cx="84582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i="1">
                <a:solidFill>
                  <a:srgbClr val="FFFF00"/>
                </a:solidFill>
                <a:latin typeface="Arial" charset="0"/>
              </a:rPr>
              <a:t>誰がその基準を満たすことができるのか</a:t>
            </a:r>
            <a:r>
              <a:rPr lang="en-US" sz="3200" b="0" i="1">
                <a:solidFill>
                  <a:srgbClr val="FFFF00"/>
                </a:solidFill>
                <a:latin typeface="Arial" charset="0"/>
              </a:rPr>
              <a:t>?</a:t>
            </a:r>
          </a:p>
        </p:txBody>
      </p:sp>
      <p:sp>
        <p:nvSpPr>
          <p:cNvPr id="33802" name="Text Box 10"/>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33801"/>
                                        </p:tgtEl>
                                        <p:attrNameLst>
                                          <p:attrName>style.visibility</p:attrName>
                                        </p:attrNameLst>
                                      </p:cBhvr>
                                      <p:to>
                                        <p:strVal val="visible"/>
                                      </p:to>
                                    </p:set>
                                    <p:anim calcmode="lin" valueType="num">
                                      <p:cBhvr additive="repl">
                                        <p:cTn id="7" dur="500" fill="hold"/>
                                        <p:tgtEl>
                                          <p:spTgt spid="33801"/>
                                        </p:tgtEl>
                                        <p:attrNameLst>
                                          <p:attrName>ppt_x</p:attrName>
                                        </p:attrNameLst>
                                      </p:cBhvr>
                                      <p:tavLst>
                                        <p:tav tm="100000">
                                          <p:val>
                                            <p:strVal val="0-#ppt_w/2"/>
                                          </p:val>
                                        </p:tav>
                                        <p:tav>
                                          <p:val>
                                            <p:strVal val="#ppt_x"/>
                                          </p:val>
                                        </p:tav>
                                      </p:tavLst>
                                    </p:anim>
                                    <p:anim calcmode="lin" valueType="num">
                                      <p:cBhvr additive="repl">
                                        <p:cTn id="8" dur="500" fill="hold"/>
                                        <p:tgtEl>
                                          <p:spTgt spid="33801"/>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additive="repl">
                                        <p:cTn id="12" dur="1" fill="hold">
                                          <p:stCondLst>
                                            <p:cond delay="0"/>
                                          </p:stCondLst>
                                        </p:cTn>
                                        <p:tgtEl>
                                          <p:spTgt spid="33797"/>
                                        </p:tgtEl>
                                        <p:attrNameLst>
                                          <p:attrName>style.visibility</p:attrName>
                                        </p:attrNameLst>
                                      </p:cBhvr>
                                      <p:to>
                                        <p:strVal val="visible"/>
                                      </p:to>
                                    </p:set>
                                    <p:anim calcmode="lin" valueType="num">
                                      <p:cBhvr additive="repl">
                                        <p:cTn id="13" dur="500" fill="hold"/>
                                        <p:tgtEl>
                                          <p:spTgt spid="33797"/>
                                        </p:tgtEl>
                                        <p:attrNameLst>
                                          <p:attrName>ppt_w</p:attrName>
                                        </p:attrNameLst>
                                      </p:cBhvr>
                                      <p:tavLst>
                                        <p:tav tm="100000">
                                          <p:val>
                                            <p:fltVal val="0"/>
                                          </p:val>
                                        </p:tav>
                                        <p:tav>
                                          <p:val>
                                            <p:strVal val="#ppt_w"/>
                                          </p:val>
                                        </p:tav>
                                      </p:tavLst>
                                    </p:anim>
                                    <p:anim calcmode="lin" valueType="num">
                                      <p:cBhvr additive="repl">
                                        <p:cTn id="14" dur="500" fill="hold"/>
                                        <p:tgtEl>
                                          <p:spTgt spid="33797"/>
                                        </p:tgtEl>
                                        <p:attrNameLst>
                                          <p:attrName>ppt_h</p:attrName>
                                        </p:attrNameLst>
                                      </p:cBhvr>
                                      <p:tavLst>
                                        <p:tav tm="100000">
                                          <p:val>
                                            <p:fltVal val="0"/>
                                          </p:val>
                                        </p:tav>
                                        <p:tav>
                                          <p:val>
                                            <p:strVal val="#ppt_h"/>
                                          </p:val>
                                        </p:tav>
                                      </p:tavLst>
                                    </p:anim>
                                    <p:anim calcmode="lin" valueType="num">
                                      <p:cBhvr additive="repl">
                                        <p:cTn id="15" dur="500" fill="hold"/>
                                        <p:tgtEl>
                                          <p:spTgt spid="33797"/>
                                        </p:tgtEl>
                                        <p:attrNameLst>
                                          <p:attrName>ppt_x</p:attrName>
                                        </p:attrNameLst>
                                      </p:cBhvr>
                                      <p:tavLst>
                                        <p:tav tm="100000">
                                          <p:val>
                                            <p:fltVal val="0.5"/>
                                          </p:val>
                                        </p:tav>
                                        <p:tav>
                                          <p:val>
                                            <p:strVal val="#ppt_x"/>
                                          </p:val>
                                        </p:tav>
                                      </p:tavLst>
                                    </p:anim>
                                    <p:anim calcmode="lin" valueType="num">
                                      <p:cBhvr additive="repl">
                                        <p:cTn id="16" dur="500" fill="hold"/>
                                        <p:tgtEl>
                                          <p:spTgt spid="3379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19376" t="14691" r="12500" b="110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Rectangle 2"/>
          <p:cNvSpPr>
            <a:spLocks noChangeArrowheads="1"/>
          </p:cNvSpPr>
          <p:nvPr/>
        </p:nvSpPr>
        <p:spPr bwMode="auto">
          <a:xfrm>
            <a:off x="0" y="2533650"/>
            <a:ext cx="1738313" cy="4338638"/>
          </a:xfrm>
          <a:prstGeom prst="rect">
            <a:avLst/>
          </a:prstGeom>
          <a:solidFill>
            <a:srgbClr val="0066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225" y="2220913"/>
            <a:ext cx="9166225" cy="466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8" name="Text Box 4"/>
          <p:cNvSpPr txBox="1">
            <a:spLocks noChangeArrowheads="1"/>
          </p:cNvSpPr>
          <p:nvPr/>
        </p:nvSpPr>
        <p:spPr bwMode="auto">
          <a:xfrm>
            <a:off x="388938" y="3103563"/>
            <a:ext cx="8626475" cy="327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eaLnBrk="1" hangingPunct="1">
              <a:spcBef>
                <a:spcPts val="1438"/>
              </a:spcBef>
              <a:buClrTx/>
              <a:buFontTx/>
              <a:buNone/>
              <a:defRPr/>
            </a:pPr>
            <a:r>
              <a:rPr lang="ja-JP" sz="2300" b="0" dirty="0" smtClean="0">
                <a:solidFill>
                  <a:srgbClr val="FFFF00"/>
                </a:solidFill>
                <a:effectLst>
                  <a:outerShdw blurRad="50800" dist="63500" dir="2700000" algn="tl" rotWithShape="0">
                    <a:srgbClr val="000000"/>
                  </a:outerShdw>
                </a:effectLst>
                <a:latin typeface="Papyrus" charset="0"/>
              </a:rPr>
              <a:t>私たちのミニストリーは、</a:t>
            </a:r>
            <a:r>
              <a:rPr lang="en-US" sz="2300" b="0" dirty="0" smtClean="0">
                <a:solidFill>
                  <a:srgbClr val="FFFF00"/>
                </a:solidFill>
                <a:effectLst>
                  <a:outerShdw blurRad="50800" dist="63500" dir="2700000" algn="tl" rotWithShape="0">
                    <a:srgbClr val="000000"/>
                  </a:outerShdw>
                </a:effectLst>
                <a:latin typeface="Papyrus" charset="0"/>
              </a:rPr>
              <a:t>The Pictorial Library of Bible Lands</a:t>
            </a:r>
            <a:r>
              <a:rPr lang="ja-JP" sz="2300" b="0" dirty="0" smtClean="0">
                <a:solidFill>
                  <a:srgbClr val="FFFF00"/>
                </a:solidFill>
                <a:effectLst>
                  <a:outerShdw blurRad="50800" dist="63500" dir="2700000" algn="tl" rotWithShape="0">
                    <a:srgbClr val="000000"/>
                  </a:outerShdw>
                </a:effectLst>
                <a:latin typeface="Papyrus" charset="0"/>
              </a:rPr>
              <a:t>の創設者トッド・ボレンから、バイブル・ベイシック</a:t>
            </a:r>
            <a:r>
              <a:rPr lang="en-US" sz="2300" b="0" dirty="0" smtClean="0">
                <a:solidFill>
                  <a:srgbClr val="FFFF00"/>
                </a:solidFill>
                <a:effectLst>
                  <a:outerShdw blurRad="50800" dist="63500" dir="2700000" algn="tl" rotWithShape="0">
                    <a:srgbClr val="000000"/>
                  </a:outerShdw>
                </a:effectLst>
                <a:latin typeface="Papyrus" charset="0"/>
              </a:rPr>
              <a:t>®</a:t>
            </a:r>
            <a:r>
              <a:rPr lang="ja-JP" sz="2300" b="0" dirty="0" smtClean="0">
                <a:solidFill>
                  <a:srgbClr val="FFFF00"/>
                </a:solidFill>
                <a:effectLst>
                  <a:outerShdw blurRad="50800" dist="63500" dir="2700000" algn="tl" rotWithShape="0">
                    <a:srgbClr val="000000"/>
                  </a:outerShdw>
                </a:effectLst>
                <a:latin typeface="Papyrus" charset="0"/>
              </a:rPr>
              <a:t>内で使用している画像の使用許可を得ることができなければ、成り立たなかったでしょう。バイブル・ベイシックの利用者は</a:t>
            </a:r>
            <a:r>
              <a:rPr lang="en-US" sz="2300" b="0" dirty="0" err="1" smtClean="0">
                <a:solidFill>
                  <a:srgbClr val="FFFF00"/>
                </a:solidFill>
                <a:effectLst>
                  <a:outerShdw blurRad="50800" dist="63500" dir="2700000" algn="tl" rotWithShape="0">
                    <a:srgbClr val="000000"/>
                  </a:outerShdw>
                </a:effectLst>
                <a:latin typeface="Papyrus" charset="0"/>
              </a:rPr>
              <a:t>BiblePlaces.com</a:t>
            </a:r>
            <a:r>
              <a:rPr lang="ja-JP" sz="2300" b="0" dirty="0" smtClean="0">
                <a:solidFill>
                  <a:srgbClr val="FFFF00"/>
                </a:solidFill>
                <a:effectLst>
                  <a:outerShdw blurRad="50800" dist="63500" dir="2700000" algn="tl" rotWithShape="0">
                    <a:srgbClr val="000000"/>
                  </a:outerShdw>
                </a:effectLst>
                <a:latin typeface="Papyrus" charset="0"/>
              </a:rPr>
              <a:t>にて数千枚の画像を是非堪能してください。聖地の画像に始まり、エーゲ海から地中海沿岸、キリスト教のルーツである南ヨーロッパの画像が楽しめます。 </a:t>
            </a:r>
            <a:r>
              <a:rPr lang="en-US" sz="2300" b="0" dirty="0" err="1" smtClean="0">
                <a:solidFill>
                  <a:srgbClr val="FFFF00"/>
                </a:solidFill>
                <a:effectLst>
                  <a:outerShdw blurRad="50800" dist="63500" dir="2700000" algn="tl" rotWithShape="0">
                    <a:srgbClr val="000000"/>
                  </a:outerShdw>
                </a:effectLst>
                <a:latin typeface="Papyrus" charset="0"/>
              </a:rPr>
              <a:t>BiblePlaces.com</a:t>
            </a:r>
            <a:r>
              <a:rPr lang="ja-JP" sz="2300" b="0" dirty="0" smtClean="0">
                <a:solidFill>
                  <a:srgbClr val="FFFF00"/>
                </a:solidFill>
                <a:effectLst>
                  <a:outerShdw blurRad="50800" dist="63500" dir="2700000" algn="tl" rotWithShape="0">
                    <a:srgbClr val="000000"/>
                  </a:outerShdw>
                </a:effectLst>
                <a:latin typeface="Papyrus" charset="0"/>
              </a:rPr>
              <a:t>は、教師や視覚教材製作者にとって、高画質なデジタル写真の素材の宝庫となることでしょう。是非、一度、ご覧ください。トッド、感謝します！</a:t>
            </a:r>
          </a:p>
        </p:txBody>
      </p:sp>
      <p:sp>
        <p:nvSpPr>
          <p:cNvPr id="16389" name="Rectangle 5"/>
          <p:cNvSpPr>
            <a:spLocks noChangeArrowheads="1"/>
          </p:cNvSpPr>
          <p:nvPr/>
        </p:nvSpPr>
        <p:spPr bwMode="auto">
          <a:xfrm>
            <a:off x="6807200" y="1944688"/>
            <a:ext cx="2351088" cy="98742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Oval 6"/>
          <p:cNvSpPr>
            <a:spLocks noChangeArrowheads="1"/>
          </p:cNvSpPr>
          <p:nvPr/>
        </p:nvSpPr>
        <p:spPr bwMode="auto">
          <a:xfrm rot="21360000">
            <a:off x="-19050" y="1587500"/>
            <a:ext cx="3208338" cy="654050"/>
          </a:xfrm>
          <a:prstGeom prst="ellipse">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1" name="Rectangle 7"/>
          <p:cNvSpPr>
            <a:spLocks noChangeArrowheads="1"/>
          </p:cNvSpPr>
          <p:nvPr/>
        </p:nvSpPr>
        <p:spPr bwMode="auto">
          <a:xfrm>
            <a:off x="-22225" y="2085975"/>
            <a:ext cx="1697038" cy="6111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2" name="Rectangle 8"/>
          <p:cNvSpPr>
            <a:spLocks noChangeArrowheads="1"/>
          </p:cNvSpPr>
          <p:nvPr/>
        </p:nvSpPr>
        <p:spPr bwMode="auto">
          <a:xfrm>
            <a:off x="2020888" y="1592263"/>
            <a:ext cx="6621462" cy="95885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3" name="Text Box 9"/>
          <p:cNvSpPr txBox="1">
            <a:spLocks noChangeArrowheads="1"/>
          </p:cNvSpPr>
          <p:nvPr/>
        </p:nvSpPr>
        <p:spPr bwMode="auto">
          <a:xfrm>
            <a:off x="0" y="1862138"/>
            <a:ext cx="9144000" cy="1312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eaLnBrk="1" hangingPunct="1">
              <a:spcBef>
                <a:spcPts val="2500"/>
              </a:spcBef>
              <a:buClrTx/>
              <a:buFontTx/>
              <a:buNone/>
              <a:defRPr/>
            </a:pPr>
            <a:r>
              <a:rPr lang="en-US" sz="4000" b="0" smtClean="0">
                <a:solidFill>
                  <a:srgbClr val="00CC00"/>
                </a:solidFill>
                <a:latin typeface="Ligurino" charset="0"/>
              </a:rPr>
              <a:t>The Pictorial Library</a:t>
            </a:r>
            <a:br>
              <a:rPr lang="en-US" sz="4000" b="0" smtClean="0">
                <a:solidFill>
                  <a:srgbClr val="00CC00"/>
                </a:solidFill>
                <a:latin typeface="Ligurino" charset="0"/>
              </a:rPr>
            </a:br>
            <a:r>
              <a:rPr lang="en-US" sz="4000" b="0" smtClean="0">
                <a:solidFill>
                  <a:srgbClr val="00CC00"/>
                </a:solidFill>
                <a:latin typeface="Ligurino" charset="0"/>
              </a:rPr>
              <a:t> of Bible Lands</a:t>
            </a:r>
          </a:p>
        </p:txBody>
      </p:sp>
      <p:sp>
        <p:nvSpPr>
          <p:cNvPr id="16394" name="Text Box 10"/>
          <p:cNvSpPr txBox="1">
            <a:spLocks noChangeArrowheads="1"/>
          </p:cNvSpPr>
          <p:nvPr/>
        </p:nvSpPr>
        <p:spPr bwMode="auto">
          <a:xfrm>
            <a:off x="8151813" y="6529388"/>
            <a:ext cx="4064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625"/>
              </a:spcBef>
              <a:buClrTx/>
              <a:buFontTx/>
              <a:buNone/>
              <a:defRPr/>
            </a:pPr>
            <a:r>
              <a:rPr lang="en-US" sz="1000" b="0" smtClean="0"/>
              <a:t>01a</a:t>
            </a:r>
          </a:p>
        </p:txBody>
      </p:sp>
      <p:sp>
        <p:nvSpPr>
          <p:cNvPr id="16395" name="Rectangle 11"/>
          <p:cNvSpPr>
            <a:spLocks noChangeArrowheads="1"/>
          </p:cNvSpPr>
          <p:nvPr/>
        </p:nvSpPr>
        <p:spPr bwMode="auto">
          <a:xfrm>
            <a:off x="7534275" y="6529388"/>
            <a:ext cx="8032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7858125" y="4710113"/>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27" name="WordArt 2"/>
          <p:cNvSpPr>
            <a:spLocks noChangeArrowheads="1" noChangeShapeType="1" noTextEdit="1"/>
          </p:cNvSpPr>
          <p:nvPr/>
        </p:nvSpPr>
        <p:spPr bwMode="auto">
          <a:xfrm>
            <a:off x="925513" y="1633538"/>
            <a:ext cx="9899650" cy="4849812"/>
          </a:xfrm>
          <a:prstGeom prst="rect">
            <a:avLst/>
          </a:prstGeom>
        </p:spPr>
        <p:txBody>
          <a:bodyPr wrap="none" fromWordArt="1">
            <a:prstTxWarp prst="textDeflateBottom">
              <a:avLst>
                <a:gd name="adj" fmla="val 76472"/>
              </a:avLst>
            </a:prstTxWarp>
            <a:scene3d>
              <a:camera prst="legacyPerspectiveFront">
                <a:rot lat="19799981" lon="19439992" rev="0"/>
              </a:camera>
              <a:lightRig rig="legacyNormal2" dir="t"/>
            </a:scene3d>
            <a:sp3d extrusionH="354000" prstMaterial="legacyMatte">
              <a:extrusionClr>
                <a:srgbClr val="939676"/>
              </a:extrusionClr>
            </a:sp3d>
          </a:bodyPr>
          <a:lstStyle/>
          <a:p>
            <a:pPr algn="ctr"/>
            <a:r>
              <a:rPr lang="ja-JP" alt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rPr>
              <a:t>「すべての人は、</a:t>
            </a:r>
          </a:p>
          <a:p>
            <a:pPr algn="ctr"/>
            <a:r>
              <a:rPr lang="ja-JP" alt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rPr>
              <a:t>罪を犯したので、</a:t>
            </a:r>
          </a:p>
          <a:p>
            <a:pPr algn="ctr"/>
            <a:r>
              <a:rPr lang="ja-JP" alt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rPr>
              <a:t>神からの栄誉を</a:t>
            </a:r>
          </a:p>
          <a:p>
            <a:pPr algn="ctr"/>
            <a:r>
              <a:rPr lang="ja-JP" alt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rPr>
              <a:t>受けることが</a:t>
            </a:r>
          </a:p>
          <a:p>
            <a:pPr algn="ctr"/>
            <a:r>
              <a:rPr lang="ja-JP" alt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rPr>
              <a:t>できず・・・」</a:t>
            </a:r>
            <a:endParaRPr lang="en-US" sz="3600" kern="10">
              <a:ln w="9525">
                <a:round/>
                <a:headEnd/>
                <a:tailEnd/>
              </a:ln>
              <a:gradFill rotWithShape="1">
                <a:gsLst>
                  <a:gs pos="0">
                    <a:srgbClr val="FFFFFF"/>
                  </a:gs>
                  <a:gs pos="50000">
                    <a:srgbClr val="707070"/>
                  </a:gs>
                  <a:gs pos="100000">
                    <a:srgbClr val="FFFFFF"/>
                  </a:gs>
                </a:gsLst>
                <a:lin ang="2700000" scaled="1"/>
              </a:gradFill>
              <a:latin typeface="ＭＳ Ｐゴシック"/>
              <a:ea typeface="ＭＳ Ｐゴシック"/>
              <a:cs typeface="ＭＳ Ｐゴシック"/>
            </a:endParaRPr>
          </a:p>
        </p:txBody>
      </p:sp>
      <p:sp>
        <p:nvSpPr>
          <p:cNvPr id="34819"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4820"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19</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5841" name="AutoShape 1"/>
          <p:cNvSpPr>
            <a:spLocks noChangeArrowheads="1"/>
          </p:cNvSpPr>
          <p:nvPr/>
        </p:nvSpPr>
        <p:spPr bwMode="auto">
          <a:xfrm>
            <a:off x="1841500" y="1844675"/>
            <a:ext cx="5410200" cy="4267200"/>
          </a:xfrm>
          <a:prstGeom prst="triangle">
            <a:avLst>
              <a:gd name="adj" fmla="val 50000"/>
            </a:avLst>
          </a:prstGeom>
          <a:solidFill>
            <a:srgbClr val="000066"/>
          </a:solidFill>
          <a:ln w="76320" cap="sq">
            <a:solidFill>
              <a:srgbClr val="FFFF00"/>
            </a:solidFill>
            <a:miter lim="800000"/>
            <a:headEnd/>
            <a:tailEnd/>
          </a:ln>
          <a:effectLst>
            <a:outerShdw blurRad="63500" dist="107933" dir="2700000" algn="ctr" rotWithShape="0">
              <a:srgbClr val="000000">
                <a:alpha val="75014"/>
              </a:srgbClr>
            </a:outerShdw>
          </a:effectLst>
        </p:spPr>
        <p:txBody>
          <a:bodyPr wrap="none" anchor="ctr"/>
          <a:lstStyle/>
          <a:p>
            <a:pPr>
              <a:defRPr/>
            </a:pPr>
            <a:endParaRPr lang="en-US"/>
          </a:p>
        </p:txBody>
      </p:sp>
      <p:sp>
        <p:nvSpPr>
          <p:cNvPr id="35842" name="Rectangle 2"/>
          <p:cNvSpPr>
            <a:spLocks noChangeArrowheads="1"/>
          </p:cNvSpPr>
          <p:nvPr/>
        </p:nvSpPr>
        <p:spPr bwMode="auto">
          <a:xfrm>
            <a:off x="4962525" y="5624513"/>
            <a:ext cx="219868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A2C1FE"/>
                </a:solidFill>
                <a:latin typeface="Arial" charset="0"/>
              </a:rPr>
              <a:t>誓約</a:t>
            </a:r>
          </a:p>
        </p:txBody>
      </p:sp>
      <p:sp>
        <p:nvSpPr>
          <p:cNvPr id="35843" name="Rectangle 3"/>
          <p:cNvSpPr>
            <a:spLocks noChangeArrowheads="1"/>
          </p:cNvSpPr>
          <p:nvPr/>
        </p:nvSpPr>
        <p:spPr bwMode="auto">
          <a:xfrm>
            <a:off x="3302000" y="4114800"/>
            <a:ext cx="270351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latin typeface="Arial" charset="0"/>
              </a:rPr>
              <a:t>契約</a:t>
            </a:r>
          </a:p>
        </p:txBody>
      </p:sp>
      <p:sp>
        <p:nvSpPr>
          <p:cNvPr id="35844" name="Rectangle 4"/>
          <p:cNvSpPr>
            <a:spLocks noChangeArrowheads="1"/>
          </p:cNvSpPr>
          <p:nvPr/>
        </p:nvSpPr>
        <p:spPr bwMode="auto">
          <a:xfrm>
            <a:off x="4114800" y="2349500"/>
            <a:ext cx="219868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A2C1FE"/>
                </a:solidFill>
                <a:latin typeface="Arial" charset="0"/>
              </a:rPr>
              <a:t>遺言</a:t>
            </a:r>
          </a:p>
        </p:txBody>
      </p:sp>
      <p:sp>
        <p:nvSpPr>
          <p:cNvPr id="35845" name="Rectangle 5"/>
          <p:cNvSpPr>
            <a:spLocks noChangeArrowheads="1"/>
          </p:cNvSpPr>
          <p:nvPr/>
        </p:nvSpPr>
        <p:spPr bwMode="auto">
          <a:xfrm>
            <a:off x="2151063" y="5610225"/>
            <a:ext cx="219868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A2C1FE"/>
                </a:solidFill>
                <a:latin typeface="Arial" charset="0"/>
              </a:rPr>
              <a:t>約定</a:t>
            </a:r>
          </a:p>
        </p:txBody>
      </p:sp>
      <p:sp>
        <p:nvSpPr>
          <p:cNvPr id="35846" name="Rectangle 6"/>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5847" name="Line 7"/>
          <p:cNvSpPr>
            <a:spLocks noChangeShapeType="1"/>
          </p:cNvSpPr>
          <p:nvPr/>
        </p:nvSpPr>
        <p:spPr bwMode="auto">
          <a:xfrm flipV="1">
            <a:off x="2371725" y="4664075"/>
            <a:ext cx="1878013" cy="1006475"/>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48" name="Line 8"/>
          <p:cNvSpPr>
            <a:spLocks noChangeShapeType="1"/>
          </p:cNvSpPr>
          <p:nvPr/>
        </p:nvSpPr>
        <p:spPr bwMode="auto">
          <a:xfrm flipH="1" flipV="1">
            <a:off x="4953000" y="4646613"/>
            <a:ext cx="1789113" cy="1020762"/>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49" name="Line 9"/>
          <p:cNvSpPr>
            <a:spLocks noChangeShapeType="1"/>
          </p:cNvSpPr>
          <p:nvPr/>
        </p:nvSpPr>
        <p:spPr bwMode="auto">
          <a:xfrm>
            <a:off x="4581525" y="2803525"/>
            <a:ext cx="1588" cy="1323975"/>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50" name="Line 10"/>
          <p:cNvSpPr>
            <a:spLocks noChangeShapeType="1"/>
          </p:cNvSpPr>
          <p:nvPr/>
        </p:nvSpPr>
        <p:spPr bwMode="auto">
          <a:xfrm flipV="1">
            <a:off x="2617788" y="2817813"/>
            <a:ext cx="1606550" cy="2449512"/>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51" name="Line 11"/>
          <p:cNvSpPr>
            <a:spLocks noChangeShapeType="1"/>
          </p:cNvSpPr>
          <p:nvPr/>
        </p:nvSpPr>
        <p:spPr bwMode="auto">
          <a:xfrm flipH="1" flipV="1">
            <a:off x="4849813" y="2774950"/>
            <a:ext cx="1631950" cy="2501900"/>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52" name="Line 12"/>
          <p:cNvSpPr>
            <a:spLocks noChangeShapeType="1"/>
          </p:cNvSpPr>
          <p:nvPr/>
        </p:nvSpPr>
        <p:spPr bwMode="auto">
          <a:xfrm flipH="1">
            <a:off x="2981325" y="5551488"/>
            <a:ext cx="3225800" cy="1587"/>
          </a:xfrm>
          <a:prstGeom prst="line">
            <a:avLst/>
          </a:prstGeom>
          <a:noFill/>
          <a:ln w="38160" cap="sq">
            <a:solidFill>
              <a:srgbClr val="7CFC88"/>
            </a:solidFill>
            <a:miter lim="800000"/>
            <a:headEnd type="triangle" w="med" len="med"/>
            <a:tailEnd type="triangle" w="med" len="med"/>
          </a:ln>
          <a:effectLst>
            <a:outerShdw blurRad="63500" dist="89605"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35853" name="Rectangle 13"/>
          <p:cNvSpPr>
            <a:spLocks noChangeArrowheads="1"/>
          </p:cNvSpPr>
          <p:nvPr/>
        </p:nvSpPr>
        <p:spPr bwMode="auto">
          <a:xfrm>
            <a:off x="3290888" y="4117975"/>
            <a:ext cx="2703512"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FFFF00"/>
                </a:solidFill>
                <a:latin typeface="Arial" charset="0"/>
              </a:rPr>
              <a:t>契約</a:t>
            </a:r>
          </a:p>
        </p:txBody>
      </p:sp>
      <p:sp>
        <p:nvSpPr>
          <p:cNvPr id="35854" name="Text Box 14"/>
          <p:cNvSpPr txBox="1">
            <a:spLocks noChangeArrowheads="1"/>
          </p:cNvSpPr>
          <p:nvPr/>
        </p:nvSpPr>
        <p:spPr bwMode="auto">
          <a:xfrm>
            <a:off x="114300" y="1665288"/>
            <a:ext cx="3689350" cy="2551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2000"/>
              </a:spcBef>
              <a:buClrTx/>
              <a:buFontTx/>
              <a:buNone/>
              <a:defRPr/>
            </a:pPr>
            <a:r>
              <a:rPr lang="ja-JP" sz="3200" b="0" smtClean="0">
                <a:solidFill>
                  <a:srgbClr val="99CCFF"/>
                </a:solidFill>
                <a:latin typeface="Kosher-Normal" charset="0"/>
              </a:rPr>
              <a:t>古い  </a:t>
            </a:r>
          </a:p>
          <a:p>
            <a:pPr>
              <a:spcBef>
                <a:spcPts val="2000"/>
              </a:spcBef>
              <a:buClrTx/>
              <a:buFontTx/>
              <a:buNone/>
              <a:defRPr/>
            </a:pPr>
            <a:endParaRPr lang="en-US" sz="3200" b="0" smtClean="0">
              <a:solidFill>
                <a:srgbClr val="99CCFF"/>
              </a:solidFill>
              <a:latin typeface="Kosher-Normal" charset="0"/>
            </a:endParaRPr>
          </a:p>
          <a:p>
            <a:pPr>
              <a:spcBef>
                <a:spcPts val="2000"/>
              </a:spcBef>
              <a:buClrTx/>
              <a:buFontTx/>
              <a:buNone/>
              <a:defRPr/>
            </a:pPr>
            <a:r>
              <a:rPr lang="en-US" sz="3200" b="0" smtClean="0">
                <a:solidFill>
                  <a:srgbClr val="99CCFF"/>
                </a:solidFill>
                <a:latin typeface="Kosher-Normal" charset="0"/>
              </a:rPr>
              <a:t>                                           </a:t>
            </a:r>
          </a:p>
        </p:txBody>
      </p:sp>
      <p:sp>
        <p:nvSpPr>
          <p:cNvPr id="35855" name="Text Box 15"/>
          <p:cNvSpPr txBox="1">
            <a:spLocks noChangeArrowheads="1"/>
          </p:cNvSpPr>
          <p:nvPr/>
        </p:nvSpPr>
        <p:spPr bwMode="auto">
          <a:xfrm>
            <a:off x="5376863" y="1654175"/>
            <a:ext cx="3652837" cy="1290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750"/>
              </a:spcBef>
              <a:buClrTx/>
              <a:buFontTx/>
              <a:buNone/>
              <a:defRPr/>
            </a:pPr>
            <a:r>
              <a:rPr lang="ja-JP" sz="3200" b="0" smtClean="0">
                <a:solidFill>
                  <a:srgbClr val="99CCFF"/>
                </a:solidFill>
                <a:latin typeface="Kosher-Normal" charset="0"/>
              </a:rPr>
              <a:t>新しい          </a:t>
            </a:r>
          </a:p>
          <a:p>
            <a:pPr>
              <a:spcBef>
                <a:spcPts val="1750"/>
              </a:spcBef>
              <a:buClrTx/>
              <a:buFontTx/>
              <a:buNone/>
              <a:defRPr/>
            </a:pPr>
            <a:r>
              <a:rPr lang="en-US" sz="3200" b="0" smtClean="0">
                <a:solidFill>
                  <a:srgbClr val="99CCFF"/>
                </a:solidFill>
                <a:latin typeface="Kosher-Normal" charset="0"/>
              </a:rPr>
              <a:t>                          </a:t>
            </a:r>
          </a:p>
        </p:txBody>
      </p:sp>
      <p:sp>
        <p:nvSpPr>
          <p:cNvPr id="35856" name="Text Box 16"/>
          <p:cNvSpPr txBox="1">
            <a:spLocks noChangeArrowheads="1"/>
          </p:cNvSpPr>
          <p:nvPr/>
        </p:nvSpPr>
        <p:spPr bwMode="auto">
          <a:xfrm>
            <a:off x="8842375" y="4763"/>
            <a:ext cx="29051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5857" name="Text Box 17"/>
          <p:cNvSpPr txBox="1">
            <a:spLocks noChangeArrowheads="1"/>
          </p:cNvSpPr>
          <p:nvPr/>
        </p:nvSpPr>
        <p:spPr bwMode="auto">
          <a:xfrm>
            <a:off x="4587875" y="4797425"/>
            <a:ext cx="4249738" cy="581025"/>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rPr>
              <a:t>スタディヘルプ </a:t>
            </a:r>
            <a:r>
              <a:rPr lang="en-US" sz="3200" b="0" smtClean="0">
                <a:solidFill>
                  <a:srgbClr val="FFFF00"/>
                </a:solidFill>
              </a:rPr>
              <a:t>#12</a:t>
            </a:r>
          </a:p>
        </p:txBody>
      </p:sp>
      <p:sp>
        <p:nvSpPr>
          <p:cNvPr id="35858" name="Rectangle 18"/>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20</a:t>
            </a:r>
          </a:p>
        </p:txBody>
      </p:sp>
      <p:sp>
        <p:nvSpPr>
          <p:cNvPr id="35859" name="Text Box 19"/>
          <p:cNvSpPr txBox="1">
            <a:spLocks noChangeArrowheads="1"/>
          </p:cNvSpPr>
          <p:nvPr/>
        </p:nvSpPr>
        <p:spPr bwMode="auto">
          <a:xfrm>
            <a:off x="8534400" y="6462713"/>
            <a:ext cx="4270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19</a:t>
            </a:r>
          </a:p>
        </p:txBody>
      </p:sp>
      <p:sp>
        <p:nvSpPr>
          <p:cNvPr id="35860" name="Text Box 20"/>
          <p:cNvSpPr txBox="1">
            <a:spLocks noChangeArrowheads="1"/>
          </p:cNvSpPr>
          <p:nvPr/>
        </p:nvSpPr>
        <p:spPr bwMode="auto">
          <a:xfrm>
            <a:off x="455613" y="2149475"/>
            <a:ext cx="32861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遺言</a:t>
            </a:r>
          </a:p>
        </p:txBody>
      </p:sp>
      <p:sp>
        <p:nvSpPr>
          <p:cNvPr id="35861" name="Text Box 21"/>
          <p:cNvSpPr txBox="1">
            <a:spLocks noChangeArrowheads="1"/>
          </p:cNvSpPr>
          <p:nvPr/>
        </p:nvSpPr>
        <p:spPr bwMode="auto">
          <a:xfrm>
            <a:off x="481013" y="2127250"/>
            <a:ext cx="32861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約定</a:t>
            </a:r>
          </a:p>
        </p:txBody>
      </p:sp>
      <p:sp>
        <p:nvSpPr>
          <p:cNvPr id="35862" name="Text Box 22"/>
          <p:cNvSpPr txBox="1">
            <a:spLocks noChangeArrowheads="1"/>
          </p:cNvSpPr>
          <p:nvPr/>
        </p:nvSpPr>
        <p:spPr bwMode="auto">
          <a:xfrm>
            <a:off x="460375" y="2119313"/>
            <a:ext cx="32861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契約</a:t>
            </a:r>
          </a:p>
        </p:txBody>
      </p:sp>
      <p:sp>
        <p:nvSpPr>
          <p:cNvPr id="35863" name="Text Box 23"/>
          <p:cNvSpPr txBox="1">
            <a:spLocks noChangeArrowheads="1"/>
          </p:cNvSpPr>
          <p:nvPr/>
        </p:nvSpPr>
        <p:spPr bwMode="auto">
          <a:xfrm>
            <a:off x="465138" y="2114550"/>
            <a:ext cx="32861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dirty="0" smtClean="0">
                <a:solidFill>
                  <a:srgbClr val="FFFF00"/>
                </a:solidFill>
                <a:latin typeface="Kosher-Normal" charset="0"/>
              </a:rPr>
              <a:t>誓約</a:t>
            </a:r>
            <a:r>
              <a:rPr lang="en-US" sz="3600" b="0" dirty="0" smtClean="0">
                <a:solidFill>
                  <a:srgbClr val="FFFF00"/>
                </a:solidFill>
                <a:latin typeface="Kosher-Normal" charset="0"/>
              </a:rPr>
              <a:t>(</a:t>
            </a:r>
            <a:r>
              <a:rPr lang="ja-JP" sz="3600" b="0" dirty="0" smtClean="0">
                <a:solidFill>
                  <a:srgbClr val="FFFF00"/>
                </a:solidFill>
                <a:latin typeface="Kosher-Normal" charset="0"/>
              </a:rPr>
              <a:t>旧約</a:t>
            </a:r>
            <a:r>
              <a:rPr lang="en-US" sz="3600" b="0" dirty="0" smtClean="0">
                <a:solidFill>
                  <a:srgbClr val="FFFF00"/>
                </a:solidFill>
                <a:latin typeface="Kosher-Normal" charset="0"/>
              </a:rPr>
              <a:t>)	</a:t>
            </a:r>
          </a:p>
        </p:txBody>
      </p:sp>
      <p:sp>
        <p:nvSpPr>
          <p:cNvPr id="35864" name="Text Box 24"/>
          <p:cNvSpPr txBox="1">
            <a:spLocks noChangeArrowheads="1"/>
          </p:cNvSpPr>
          <p:nvPr/>
        </p:nvSpPr>
        <p:spPr bwMode="auto">
          <a:xfrm>
            <a:off x="5297488" y="2155825"/>
            <a:ext cx="32861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遺言</a:t>
            </a:r>
          </a:p>
        </p:txBody>
      </p:sp>
      <p:sp>
        <p:nvSpPr>
          <p:cNvPr id="35865" name="Text Box 25"/>
          <p:cNvSpPr txBox="1">
            <a:spLocks noChangeArrowheads="1"/>
          </p:cNvSpPr>
          <p:nvPr/>
        </p:nvSpPr>
        <p:spPr bwMode="auto">
          <a:xfrm>
            <a:off x="5322888" y="2133600"/>
            <a:ext cx="328612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約定</a:t>
            </a:r>
          </a:p>
        </p:txBody>
      </p:sp>
      <p:sp>
        <p:nvSpPr>
          <p:cNvPr id="35866" name="Text Box 26"/>
          <p:cNvSpPr txBox="1">
            <a:spLocks noChangeArrowheads="1"/>
          </p:cNvSpPr>
          <p:nvPr/>
        </p:nvSpPr>
        <p:spPr bwMode="auto">
          <a:xfrm>
            <a:off x="5302250" y="2125663"/>
            <a:ext cx="32861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latin typeface="Kosher-Normal" charset="0"/>
              </a:rPr>
              <a:t>契約</a:t>
            </a:r>
          </a:p>
        </p:txBody>
      </p:sp>
      <p:sp>
        <p:nvSpPr>
          <p:cNvPr id="35867" name="Text Box 27"/>
          <p:cNvSpPr txBox="1">
            <a:spLocks noChangeArrowheads="1"/>
          </p:cNvSpPr>
          <p:nvPr/>
        </p:nvSpPr>
        <p:spPr bwMode="auto">
          <a:xfrm>
            <a:off x="5445125" y="2106613"/>
            <a:ext cx="328612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dirty="0" smtClean="0">
                <a:solidFill>
                  <a:srgbClr val="FFFF00"/>
                </a:solidFill>
                <a:latin typeface="Kosher-Normal" charset="0"/>
              </a:rPr>
              <a:t>誓約</a:t>
            </a:r>
            <a:r>
              <a:rPr lang="en-US" sz="3600" b="0" dirty="0" smtClean="0">
                <a:solidFill>
                  <a:srgbClr val="FFFF00"/>
                </a:solidFill>
                <a:latin typeface="Kosher-Normal" charset="0"/>
              </a:rPr>
              <a:t>(</a:t>
            </a:r>
            <a:r>
              <a:rPr lang="ja-JP" sz="3600" b="0" dirty="0" smtClean="0">
                <a:solidFill>
                  <a:srgbClr val="FFFF00"/>
                </a:solidFill>
                <a:latin typeface="Kosher-Normal" charset="0"/>
              </a:rPr>
              <a:t>新約</a:t>
            </a:r>
            <a:r>
              <a:rPr lang="en-US" sz="3600" b="0" dirty="0" smtClean="0">
                <a:solidFill>
                  <a:srgbClr val="FFFF00"/>
                </a:solidFill>
                <a:latin typeface="Kosher-Normal" charset="0"/>
              </a:rPr>
              <a:t>)</a:t>
            </a:r>
          </a:p>
        </p:txBody>
      </p:sp>
      <p:sp>
        <p:nvSpPr>
          <p:cNvPr id="35868" name="Line 28"/>
          <p:cNvSpPr>
            <a:spLocks noChangeShapeType="1"/>
          </p:cNvSpPr>
          <p:nvPr/>
        </p:nvSpPr>
        <p:spPr bwMode="auto">
          <a:xfrm>
            <a:off x="4217988" y="2743200"/>
            <a:ext cx="684212" cy="1588"/>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69" name="Line 29"/>
          <p:cNvSpPr>
            <a:spLocks noChangeShapeType="1"/>
          </p:cNvSpPr>
          <p:nvPr/>
        </p:nvSpPr>
        <p:spPr bwMode="auto">
          <a:xfrm>
            <a:off x="3332163" y="4614863"/>
            <a:ext cx="2376487" cy="1587"/>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70" name="Line 30"/>
          <p:cNvSpPr>
            <a:spLocks noChangeShapeType="1"/>
          </p:cNvSpPr>
          <p:nvPr/>
        </p:nvSpPr>
        <p:spPr bwMode="auto">
          <a:xfrm>
            <a:off x="2041525" y="6007100"/>
            <a:ext cx="1954213" cy="1588"/>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5871" name="Line 31"/>
          <p:cNvSpPr>
            <a:spLocks noChangeShapeType="1"/>
          </p:cNvSpPr>
          <p:nvPr/>
        </p:nvSpPr>
        <p:spPr bwMode="auto">
          <a:xfrm>
            <a:off x="5024438" y="6024563"/>
            <a:ext cx="1954212" cy="1587"/>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additive="repl">
                                        <p:cTn id="6" dur="1" fill="hold">
                                          <p:stCondLst>
                                            <p:cond delay="0"/>
                                          </p:stCondLst>
                                        </p:cTn>
                                        <p:tgtEl>
                                          <p:spTgt spid="35857"/>
                                        </p:tgtEl>
                                        <p:attrNameLst>
                                          <p:attrName>style.visibility</p:attrName>
                                        </p:attrNameLst>
                                      </p:cBhvr>
                                      <p:to>
                                        <p:strVal val="visible"/>
                                      </p:to>
                                    </p:set>
                                    <p:anim calcmode="lin" valueType="num">
                                      <p:cBhvr additive="repl">
                                        <p:cTn id="7" dur="500" fill="hold"/>
                                        <p:tgtEl>
                                          <p:spTgt spid="35857"/>
                                        </p:tgtEl>
                                        <p:attrNameLst>
                                          <p:attrName>ppt_w</p:attrName>
                                        </p:attrNameLst>
                                      </p:cBhvr>
                                      <p:tavLst>
                                        <p:tav tm="100000">
                                          <p:val>
                                            <p:fltVal val="0"/>
                                          </p:val>
                                        </p:tav>
                                        <p:tav>
                                          <p:val>
                                            <p:strVal val="#ppt_w"/>
                                          </p:val>
                                        </p:tav>
                                      </p:tavLst>
                                    </p:anim>
                                    <p:anim calcmode="lin" valueType="num">
                                      <p:cBhvr additive="repl">
                                        <p:cTn id="8" dur="500" fill="hold"/>
                                        <p:tgtEl>
                                          <p:spTgt spid="35857"/>
                                        </p:tgtEl>
                                        <p:attrNameLst>
                                          <p:attrName>ppt_h</p:attrName>
                                        </p:attrNameLst>
                                      </p:cBhvr>
                                      <p:tavLst>
                                        <p:tav tm="100000">
                                          <p:val>
                                            <p:fltVal val="0"/>
                                          </p:val>
                                        </p:tav>
                                        <p:tav>
                                          <p:val>
                                            <p:strVal val="#ppt_h"/>
                                          </p:val>
                                        </p:tav>
                                      </p:tavLst>
                                    </p:anim>
                                    <p:anim calcmode="lin" valueType="num">
                                      <p:cBhvr additive="repl">
                                        <p:cTn id="9" dur="500" fill="hold"/>
                                        <p:tgtEl>
                                          <p:spTgt spid="35857"/>
                                        </p:tgtEl>
                                        <p:attrNameLst>
                                          <p:attrName>ppt_x</p:attrName>
                                        </p:attrNameLst>
                                      </p:cBhvr>
                                      <p:tavLst>
                                        <p:tav tm="100000">
                                          <p:val>
                                            <p:fltVal val="0.5"/>
                                          </p:val>
                                        </p:tav>
                                        <p:tav>
                                          <p:val>
                                            <p:strVal val="#ppt_x"/>
                                          </p:val>
                                        </p:tav>
                                      </p:tavLst>
                                    </p:anim>
                                    <p:anim calcmode="lin" valueType="num">
                                      <p:cBhvr additive="repl">
                                        <p:cTn id="10" dur="500" fill="hold"/>
                                        <p:tgtEl>
                                          <p:spTgt spid="35857"/>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fill="hold" nodeType="clickEffect">
                                  <p:stCondLst>
                                    <p:cond delay="0"/>
                                  </p:stCondLst>
                                  <p:childTnLst>
                                    <p:animEffect transition="out" filter="fade">
                                      <p:cBhvr additive="repl">
                                        <p:cTn id="14" dur="500"/>
                                        <p:tgtEl>
                                          <p:spTgt spid="35857"/>
                                        </p:tgtEl>
                                      </p:cBhvr>
                                    </p:animEffect>
                                    <p:set>
                                      <p:cBhvr additive="repl">
                                        <p:cTn id="15" dur="1" fill="hold">
                                          <p:stCondLst>
                                            <p:cond delay="0"/>
                                          </p:stCondLst>
                                        </p:cTn>
                                        <p:tgtEl>
                                          <p:spTgt spid="35857"/>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fill="hold" nodeType="afterEffect">
                                  <p:stCondLst>
                                    <p:cond delay="0"/>
                                  </p:stCondLst>
                                  <p:childTnLst>
                                    <p:set>
                                      <p:cBhvr additive="repl">
                                        <p:cTn id="18" dur="1" fill="hold">
                                          <p:stCondLst>
                                            <p:cond delay="0"/>
                                          </p:stCondLst>
                                        </p:cTn>
                                        <p:tgtEl>
                                          <p:spTgt spid="35844"/>
                                        </p:tgtEl>
                                        <p:attrNameLst>
                                          <p:attrName>style.visibility</p:attrName>
                                        </p:attrNameLst>
                                      </p:cBhvr>
                                      <p:to>
                                        <p:strVal val="visible"/>
                                      </p:to>
                                    </p:set>
                                    <p:anim calcmode="lin" valueType="num">
                                      <p:cBhvr additive="repl">
                                        <p:cTn id="19" dur="1000" fill="hold"/>
                                        <p:tgtEl>
                                          <p:spTgt spid="35844"/>
                                        </p:tgtEl>
                                        <p:attrNameLst>
                                          <p:attrName>ppt_w</p:attrName>
                                        </p:attrNameLst>
                                      </p:cBhvr>
                                      <p:tavLst>
                                        <p:tav tm="100000">
                                          <p:val>
                                            <p:fltVal val="0"/>
                                          </p:val>
                                        </p:tav>
                                        <p:tav>
                                          <p:val>
                                            <p:strVal val="#ppt_w"/>
                                          </p:val>
                                        </p:tav>
                                      </p:tavLst>
                                    </p:anim>
                                    <p:anim calcmode="lin" valueType="num">
                                      <p:cBhvr additive="repl">
                                        <p:cTn id="20" dur="1000" fill="hold"/>
                                        <p:tgtEl>
                                          <p:spTgt spid="35844"/>
                                        </p:tgtEl>
                                        <p:attrNameLst>
                                          <p:attrName>ppt_h</p:attrName>
                                        </p:attrNameLst>
                                      </p:cBhvr>
                                      <p:tavLst>
                                        <p:tav tm="100000">
                                          <p:val>
                                            <p:fltVal val="0"/>
                                          </p:val>
                                        </p:tav>
                                        <p:tav>
                                          <p:val>
                                            <p:strVal val="#ppt_h"/>
                                          </p:val>
                                        </p:tav>
                                      </p:tavLst>
                                    </p:anim>
                                    <p:anim calcmode="lin" valueType="num">
                                      <p:cBhvr additive="repl">
                                        <p:cTn id="21"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additive="repl">
                                        <p:cTn id="22"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fill="hold" nodeType="clickEffect">
                                  <p:stCondLst>
                                    <p:cond delay="0"/>
                                  </p:stCondLst>
                                  <p:childTnLst>
                                    <p:set>
                                      <p:cBhvr additive="repl">
                                        <p:cTn id="26" dur="1" fill="hold">
                                          <p:stCondLst>
                                            <p:cond delay="0"/>
                                          </p:stCondLst>
                                        </p:cTn>
                                        <p:tgtEl>
                                          <p:spTgt spid="35845"/>
                                        </p:tgtEl>
                                        <p:attrNameLst>
                                          <p:attrName>style.visibility</p:attrName>
                                        </p:attrNameLst>
                                      </p:cBhvr>
                                      <p:to>
                                        <p:strVal val="visible"/>
                                      </p:to>
                                    </p:set>
                                    <p:anim calcmode="lin" valueType="num">
                                      <p:cBhvr additive="repl">
                                        <p:cTn id="27" dur="1000" fill="hold"/>
                                        <p:tgtEl>
                                          <p:spTgt spid="35845"/>
                                        </p:tgtEl>
                                        <p:attrNameLst>
                                          <p:attrName>ppt_w</p:attrName>
                                        </p:attrNameLst>
                                      </p:cBhvr>
                                      <p:tavLst>
                                        <p:tav tm="100000">
                                          <p:val>
                                            <p:fltVal val="0"/>
                                          </p:val>
                                        </p:tav>
                                        <p:tav>
                                          <p:val>
                                            <p:strVal val="#ppt_w"/>
                                          </p:val>
                                        </p:tav>
                                      </p:tavLst>
                                    </p:anim>
                                    <p:anim calcmode="lin" valueType="num">
                                      <p:cBhvr additive="repl">
                                        <p:cTn id="28" dur="1000" fill="hold"/>
                                        <p:tgtEl>
                                          <p:spTgt spid="35845"/>
                                        </p:tgtEl>
                                        <p:attrNameLst>
                                          <p:attrName>ppt_h</p:attrName>
                                        </p:attrNameLst>
                                      </p:cBhvr>
                                      <p:tavLst>
                                        <p:tav tm="100000">
                                          <p:val>
                                            <p:fltVal val="0"/>
                                          </p:val>
                                        </p:tav>
                                        <p:tav>
                                          <p:val>
                                            <p:strVal val="#ppt_h"/>
                                          </p:val>
                                        </p:tav>
                                      </p:tavLst>
                                    </p:anim>
                                    <p:anim calcmode="lin" valueType="num">
                                      <p:cBhvr additive="repl">
                                        <p:cTn id="29"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additive="repl">
                                        <p:cTn id="30"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fill="hold" nodeType="clickEffect">
                                  <p:stCondLst>
                                    <p:cond delay="0"/>
                                  </p:stCondLst>
                                  <p:childTnLst>
                                    <p:set>
                                      <p:cBhvr additive="repl">
                                        <p:cTn id="34" dur="1" fill="hold">
                                          <p:stCondLst>
                                            <p:cond delay="0"/>
                                          </p:stCondLst>
                                        </p:cTn>
                                        <p:tgtEl>
                                          <p:spTgt spid="35842"/>
                                        </p:tgtEl>
                                        <p:attrNameLst>
                                          <p:attrName>style.visibility</p:attrName>
                                        </p:attrNameLst>
                                      </p:cBhvr>
                                      <p:to>
                                        <p:strVal val="visible"/>
                                      </p:to>
                                    </p:set>
                                    <p:anim calcmode="lin" valueType="num">
                                      <p:cBhvr additive="repl">
                                        <p:cTn id="35" dur="1000" fill="hold"/>
                                        <p:tgtEl>
                                          <p:spTgt spid="35842"/>
                                        </p:tgtEl>
                                        <p:attrNameLst>
                                          <p:attrName>ppt_w</p:attrName>
                                        </p:attrNameLst>
                                      </p:cBhvr>
                                      <p:tavLst>
                                        <p:tav tm="100000">
                                          <p:val>
                                            <p:fltVal val="0"/>
                                          </p:val>
                                        </p:tav>
                                        <p:tav>
                                          <p:val>
                                            <p:strVal val="#ppt_w"/>
                                          </p:val>
                                        </p:tav>
                                      </p:tavLst>
                                    </p:anim>
                                    <p:anim calcmode="lin" valueType="num">
                                      <p:cBhvr additive="repl">
                                        <p:cTn id="36" dur="1000" fill="hold"/>
                                        <p:tgtEl>
                                          <p:spTgt spid="35842"/>
                                        </p:tgtEl>
                                        <p:attrNameLst>
                                          <p:attrName>ppt_h</p:attrName>
                                        </p:attrNameLst>
                                      </p:cBhvr>
                                      <p:tavLst>
                                        <p:tav tm="100000">
                                          <p:val>
                                            <p:fltVal val="0"/>
                                          </p:val>
                                        </p:tav>
                                        <p:tav>
                                          <p:val>
                                            <p:strVal val="#ppt_h"/>
                                          </p:val>
                                        </p:tav>
                                      </p:tavLst>
                                    </p:anim>
                                    <p:anim calcmode="lin" valueType="num">
                                      <p:cBhvr additive="repl">
                                        <p:cTn id="37" dur="1000" fill="hold"/>
                                        <p:tgtEl>
                                          <p:spTgt spid="35842"/>
                                        </p:tgtEl>
                                        <p:attrNameLst>
                                          <p:attrName>ppt_x</p:attrName>
                                        </p:attrNameLst>
                                      </p:cBhvr>
                                      <p:tavLst>
                                        <p:tav tm="0" fmla="#ppt_x+(cos(-2*pi*(1-$))*-#ppt_x-sin(-2*pi*(1-$))*(1-#ppt_y))*(1-$)">
                                          <p:val>
                                            <p:fltVal val="0"/>
                                          </p:val>
                                        </p:tav>
                                        <p:tav tm="100000">
                                          <p:val>
                                            <p:fltVal val="1"/>
                                          </p:val>
                                        </p:tav>
                                      </p:tavLst>
                                    </p:anim>
                                    <p:anim calcmode="lin" valueType="num">
                                      <p:cBhvr additive="repl">
                                        <p:cTn id="38" dur="1000" fill="hold"/>
                                        <p:tgtEl>
                                          <p:spTgt spid="358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additive="repl">
                                        <p:cTn id="42" dur="1" fill="hold">
                                          <p:stCondLst>
                                            <p:cond delay="0"/>
                                          </p:stCondLst>
                                        </p:cTn>
                                        <p:tgtEl>
                                          <p:spTgt spid="35843"/>
                                        </p:tgtEl>
                                        <p:attrNameLst>
                                          <p:attrName>style.visibility</p:attrName>
                                        </p:attrNameLst>
                                      </p:cBhvr>
                                      <p:to>
                                        <p:strVal val="visible"/>
                                      </p:to>
                                    </p:set>
                                    <p:anim calcmode="lin" valueType="num">
                                      <p:cBhvr additive="repl">
                                        <p:cTn id="43" dur="500" fill="hold"/>
                                        <p:tgtEl>
                                          <p:spTgt spid="35843"/>
                                        </p:tgtEl>
                                        <p:attrNameLst>
                                          <p:attrName>ppt_w</p:attrName>
                                        </p:attrNameLst>
                                      </p:cBhvr>
                                      <p:tavLst>
                                        <p:tav tm="100000">
                                          <p:val>
                                            <p:fltVal val="0"/>
                                          </p:val>
                                        </p:tav>
                                        <p:tav>
                                          <p:val>
                                            <p:strVal val="#ppt_w"/>
                                          </p:val>
                                        </p:tav>
                                      </p:tavLst>
                                    </p:anim>
                                    <p:anim calcmode="lin" valueType="num">
                                      <p:cBhvr additive="repl">
                                        <p:cTn id="44" dur="500" fill="hold"/>
                                        <p:tgtEl>
                                          <p:spTgt spid="35843"/>
                                        </p:tgtEl>
                                        <p:attrNameLst>
                                          <p:attrName>ppt_h</p:attrName>
                                        </p:attrNameLst>
                                      </p:cBhvr>
                                      <p:tavLst>
                                        <p:tav tm="100000">
                                          <p:val>
                                            <p:fltVal val="0"/>
                                          </p:val>
                                        </p:tav>
                                        <p:tav>
                                          <p:val>
                                            <p:strVal val="#ppt_h"/>
                                          </p:val>
                                        </p:tav>
                                      </p:tavLst>
                                    </p:anim>
                                    <p:anim calcmode="lin" valueType="num">
                                      <p:cBhvr additive="repl">
                                        <p:cTn id="45" dur="500" fill="hold"/>
                                        <p:tgtEl>
                                          <p:spTgt spid="35843"/>
                                        </p:tgtEl>
                                        <p:attrNameLst>
                                          <p:attrName>ppt_x</p:attrName>
                                        </p:attrNameLst>
                                      </p:cBhvr>
                                      <p:tavLst>
                                        <p:tav tm="100000">
                                          <p:val>
                                            <p:fltVal val="0.5"/>
                                          </p:val>
                                        </p:tav>
                                        <p:tav>
                                          <p:val>
                                            <p:strVal val="#ppt_x"/>
                                          </p:val>
                                        </p:tav>
                                      </p:tavLst>
                                    </p:anim>
                                    <p:anim calcmode="lin" valueType="num">
                                      <p:cBhvr additive="repl">
                                        <p:cTn id="46" dur="500" fill="hold"/>
                                        <p:tgtEl>
                                          <p:spTgt spid="35843"/>
                                        </p:tgtEl>
                                        <p:attrNameLst>
                                          <p:attrName>ppt_y</p:attrName>
                                        </p:attrNameLst>
                                      </p:cBhvr>
                                      <p:tavLst>
                                        <p:tav tm="100000">
                                          <p:val>
                                            <p:fltVal val="0.5"/>
                                          </p:val>
                                        </p:tav>
                                        <p:tav>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additive="repl">
                                        <p:cTn id="50" dur="1" fill="hold">
                                          <p:stCondLst>
                                            <p:cond delay="0"/>
                                          </p:stCondLst>
                                        </p:cTn>
                                        <p:tgtEl>
                                          <p:spTgt spid="35852"/>
                                        </p:tgtEl>
                                        <p:attrNameLst>
                                          <p:attrName>style.visibility</p:attrName>
                                        </p:attrNameLst>
                                      </p:cBhvr>
                                      <p:to>
                                        <p:strVal val="visible"/>
                                      </p:to>
                                    </p:set>
                                    <p:anim calcmode="lin" valueType="num">
                                      <p:cBhvr additive="repl">
                                        <p:cTn id="51" dur="500" fill="hold"/>
                                        <p:tgtEl>
                                          <p:spTgt spid="35852"/>
                                        </p:tgtEl>
                                        <p:attrNameLst>
                                          <p:attrName>ppt_w</p:attrName>
                                        </p:attrNameLst>
                                      </p:cBhvr>
                                      <p:tavLst>
                                        <p:tav tm="100000">
                                          <p:val>
                                            <p:fltVal val="0"/>
                                          </p:val>
                                        </p:tav>
                                        <p:tav>
                                          <p:val>
                                            <p:strVal val="#ppt_w"/>
                                          </p:val>
                                        </p:tav>
                                      </p:tavLst>
                                    </p:anim>
                                    <p:anim calcmode="lin" valueType="num">
                                      <p:cBhvr additive="repl">
                                        <p:cTn id="52" dur="500" fill="hold"/>
                                        <p:tgtEl>
                                          <p:spTgt spid="35852"/>
                                        </p:tgtEl>
                                        <p:attrNameLst>
                                          <p:attrName>ppt_h</p:attrName>
                                        </p:attrNameLst>
                                      </p:cBhvr>
                                      <p:tavLst>
                                        <p:tav tm="100000">
                                          <p:val>
                                            <p:fltVal val="0"/>
                                          </p:val>
                                        </p:tav>
                                        <p:tav>
                                          <p:val>
                                            <p:strVal val="#ppt_h"/>
                                          </p:val>
                                        </p:tav>
                                      </p:tavLst>
                                    </p:anim>
                                    <p:anim calcmode="lin" valueType="num">
                                      <p:cBhvr additive="repl">
                                        <p:cTn id="53" dur="500" fill="hold"/>
                                        <p:tgtEl>
                                          <p:spTgt spid="35852"/>
                                        </p:tgtEl>
                                        <p:attrNameLst>
                                          <p:attrName>ppt_x</p:attrName>
                                        </p:attrNameLst>
                                      </p:cBhvr>
                                      <p:tavLst>
                                        <p:tav tm="100000">
                                          <p:val>
                                            <p:fltVal val="0.5"/>
                                          </p:val>
                                        </p:tav>
                                        <p:tav>
                                          <p:val>
                                            <p:strVal val="#ppt_x"/>
                                          </p:val>
                                        </p:tav>
                                      </p:tavLst>
                                    </p:anim>
                                    <p:anim calcmode="lin" valueType="num">
                                      <p:cBhvr additive="repl">
                                        <p:cTn id="54" dur="500" fill="hold"/>
                                        <p:tgtEl>
                                          <p:spTgt spid="35852"/>
                                        </p:tgtEl>
                                        <p:attrNameLst>
                                          <p:attrName>ppt_y</p:attrName>
                                        </p:attrNameLst>
                                      </p:cBhvr>
                                      <p:tavLst>
                                        <p:tav tm="100000">
                                          <p:val>
                                            <p:fltVal val="0.5"/>
                                          </p:val>
                                        </p:tav>
                                        <p:tav>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additive="repl">
                                        <p:cTn id="58" dur="1" fill="hold">
                                          <p:stCondLst>
                                            <p:cond delay="0"/>
                                          </p:stCondLst>
                                        </p:cTn>
                                        <p:tgtEl>
                                          <p:spTgt spid="35851"/>
                                        </p:tgtEl>
                                        <p:attrNameLst>
                                          <p:attrName>style.visibility</p:attrName>
                                        </p:attrNameLst>
                                      </p:cBhvr>
                                      <p:to>
                                        <p:strVal val="visible"/>
                                      </p:to>
                                    </p:set>
                                    <p:anim calcmode="lin" valueType="num">
                                      <p:cBhvr additive="repl">
                                        <p:cTn id="59" dur="500" fill="hold"/>
                                        <p:tgtEl>
                                          <p:spTgt spid="35851"/>
                                        </p:tgtEl>
                                        <p:attrNameLst>
                                          <p:attrName>ppt_w</p:attrName>
                                        </p:attrNameLst>
                                      </p:cBhvr>
                                      <p:tavLst>
                                        <p:tav tm="100000">
                                          <p:val>
                                            <p:fltVal val="0"/>
                                          </p:val>
                                        </p:tav>
                                        <p:tav>
                                          <p:val>
                                            <p:strVal val="#ppt_w"/>
                                          </p:val>
                                        </p:tav>
                                      </p:tavLst>
                                    </p:anim>
                                    <p:anim calcmode="lin" valueType="num">
                                      <p:cBhvr additive="repl">
                                        <p:cTn id="60" dur="500" fill="hold"/>
                                        <p:tgtEl>
                                          <p:spTgt spid="35851"/>
                                        </p:tgtEl>
                                        <p:attrNameLst>
                                          <p:attrName>ppt_h</p:attrName>
                                        </p:attrNameLst>
                                      </p:cBhvr>
                                      <p:tavLst>
                                        <p:tav tm="100000">
                                          <p:val>
                                            <p:fltVal val="0"/>
                                          </p:val>
                                        </p:tav>
                                        <p:tav>
                                          <p:val>
                                            <p:strVal val="#ppt_h"/>
                                          </p:val>
                                        </p:tav>
                                      </p:tavLst>
                                    </p:anim>
                                    <p:anim calcmode="lin" valueType="num">
                                      <p:cBhvr additive="repl">
                                        <p:cTn id="61" dur="500" fill="hold"/>
                                        <p:tgtEl>
                                          <p:spTgt spid="35851"/>
                                        </p:tgtEl>
                                        <p:attrNameLst>
                                          <p:attrName>ppt_x</p:attrName>
                                        </p:attrNameLst>
                                      </p:cBhvr>
                                      <p:tavLst>
                                        <p:tav tm="100000">
                                          <p:val>
                                            <p:fltVal val="0.5"/>
                                          </p:val>
                                        </p:tav>
                                        <p:tav>
                                          <p:val>
                                            <p:strVal val="#ppt_x"/>
                                          </p:val>
                                        </p:tav>
                                      </p:tavLst>
                                    </p:anim>
                                    <p:anim calcmode="lin" valueType="num">
                                      <p:cBhvr additive="repl">
                                        <p:cTn id="62" dur="500" fill="hold"/>
                                        <p:tgtEl>
                                          <p:spTgt spid="35851"/>
                                        </p:tgtEl>
                                        <p:attrNameLst>
                                          <p:attrName>ppt_y</p:attrName>
                                        </p:attrNameLst>
                                      </p:cBhvr>
                                      <p:tavLst>
                                        <p:tav tm="100000">
                                          <p:val>
                                            <p:fltVal val="0.5"/>
                                          </p:val>
                                        </p:tav>
                                        <p:tav>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additive="repl">
                                        <p:cTn id="66" dur="1" fill="hold">
                                          <p:stCondLst>
                                            <p:cond delay="0"/>
                                          </p:stCondLst>
                                        </p:cTn>
                                        <p:tgtEl>
                                          <p:spTgt spid="35850"/>
                                        </p:tgtEl>
                                        <p:attrNameLst>
                                          <p:attrName>style.visibility</p:attrName>
                                        </p:attrNameLst>
                                      </p:cBhvr>
                                      <p:to>
                                        <p:strVal val="visible"/>
                                      </p:to>
                                    </p:set>
                                    <p:anim calcmode="lin" valueType="num">
                                      <p:cBhvr additive="repl">
                                        <p:cTn id="67" dur="500" fill="hold"/>
                                        <p:tgtEl>
                                          <p:spTgt spid="35850"/>
                                        </p:tgtEl>
                                        <p:attrNameLst>
                                          <p:attrName>ppt_w</p:attrName>
                                        </p:attrNameLst>
                                      </p:cBhvr>
                                      <p:tavLst>
                                        <p:tav tm="100000">
                                          <p:val>
                                            <p:fltVal val="0"/>
                                          </p:val>
                                        </p:tav>
                                        <p:tav>
                                          <p:val>
                                            <p:strVal val="#ppt_w"/>
                                          </p:val>
                                        </p:tav>
                                      </p:tavLst>
                                    </p:anim>
                                    <p:anim calcmode="lin" valueType="num">
                                      <p:cBhvr additive="repl">
                                        <p:cTn id="68" dur="500" fill="hold"/>
                                        <p:tgtEl>
                                          <p:spTgt spid="35850"/>
                                        </p:tgtEl>
                                        <p:attrNameLst>
                                          <p:attrName>ppt_h</p:attrName>
                                        </p:attrNameLst>
                                      </p:cBhvr>
                                      <p:tavLst>
                                        <p:tav tm="100000">
                                          <p:val>
                                            <p:fltVal val="0"/>
                                          </p:val>
                                        </p:tav>
                                        <p:tav>
                                          <p:val>
                                            <p:strVal val="#ppt_h"/>
                                          </p:val>
                                        </p:tav>
                                      </p:tavLst>
                                    </p:anim>
                                    <p:anim calcmode="lin" valueType="num">
                                      <p:cBhvr additive="repl">
                                        <p:cTn id="69" dur="500" fill="hold"/>
                                        <p:tgtEl>
                                          <p:spTgt spid="35850"/>
                                        </p:tgtEl>
                                        <p:attrNameLst>
                                          <p:attrName>ppt_x</p:attrName>
                                        </p:attrNameLst>
                                      </p:cBhvr>
                                      <p:tavLst>
                                        <p:tav tm="100000">
                                          <p:val>
                                            <p:fltVal val="0.5"/>
                                          </p:val>
                                        </p:tav>
                                        <p:tav>
                                          <p:val>
                                            <p:strVal val="#ppt_x"/>
                                          </p:val>
                                        </p:tav>
                                      </p:tavLst>
                                    </p:anim>
                                    <p:anim calcmode="lin" valueType="num">
                                      <p:cBhvr additive="repl">
                                        <p:cTn id="70" dur="500" fill="hold"/>
                                        <p:tgtEl>
                                          <p:spTgt spid="35850"/>
                                        </p:tgtEl>
                                        <p:attrNameLst>
                                          <p:attrName>ppt_y</p:attrName>
                                        </p:attrNameLst>
                                      </p:cBhvr>
                                      <p:tavLst>
                                        <p:tav tm="100000">
                                          <p:val>
                                            <p:fltVal val="0.5"/>
                                          </p:val>
                                        </p:tav>
                                        <p:tav>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additive="repl">
                                        <p:cTn id="74" dur="1" fill="hold">
                                          <p:stCondLst>
                                            <p:cond delay="0"/>
                                          </p:stCondLst>
                                        </p:cTn>
                                        <p:tgtEl>
                                          <p:spTgt spid="35847"/>
                                        </p:tgtEl>
                                        <p:attrNameLst>
                                          <p:attrName>style.visibility</p:attrName>
                                        </p:attrNameLst>
                                      </p:cBhvr>
                                      <p:to>
                                        <p:strVal val="visible"/>
                                      </p:to>
                                    </p:set>
                                    <p:anim calcmode="lin" valueType="num">
                                      <p:cBhvr additive="repl">
                                        <p:cTn id="75" dur="500" fill="hold"/>
                                        <p:tgtEl>
                                          <p:spTgt spid="35847"/>
                                        </p:tgtEl>
                                        <p:attrNameLst>
                                          <p:attrName>ppt_w</p:attrName>
                                        </p:attrNameLst>
                                      </p:cBhvr>
                                      <p:tavLst>
                                        <p:tav tm="100000">
                                          <p:val>
                                            <p:fltVal val="0"/>
                                          </p:val>
                                        </p:tav>
                                        <p:tav>
                                          <p:val>
                                            <p:strVal val="#ppt_w"/>
                                          </p:val>
                                        </p:tav>
                                      </p:tavLst>
                                    </p:anim>
                                    <p:anim calcmode="lin" valueType="num">
                                      <p:cBhvr additive="repl">
                                        <p:cTn id="76" dur="500" fill="hold"/>
                                        <p:tgtEl>
                                          <p:spTgt spid="35847"/>
                                        </p:tgtEl>
                                        <p:attrNameLst>
                                          <p:attrName>ppt_h</p:attrName>
                                        </p:attrNameLst>
                                      </p:cBhvr>
                                      <p:tavLst>
                                        <p:tav tm="100000">
                                          <p:val>
                                            <p:fltVal val="0"/>
                                          </p:val>
                                        </p:tav>
                                        <p:tav>
                                          <p:val>
                                            <p:strVal val="#ppt_h"/>
                                          </p:val>
                                        </p:tav>
                                      </p:tavLst>
                                    </p:anim>
                                    <p:anim calcmode="lin" valueType="num">
                                      <p:cBhvr additive="repl">
                                        <p:cTn id="77" dur="500" fill="hold"/>
                                        <p:tgtEl>
                                          <p:spTgt spid="35847"/>
                                        </p:tgtEl>
                                        <p:attrNameLst>
                                          <p:attrName>ppt_x</p:attrName>
                                        </p:attrNameLst>
                                      </p:cBhvr>
                                      <p:tavLst>
                                        <p:tav tm="100000">
                                          <p:val>
                                            <p:fltVal val="0.5"/>
                                          </p:val>
                                        </p:tav>
                                        <p:tav>
                                          <p:val>
                                            <p:strVal val="#ppt_x"/>
                                          </p:val>
                                        </p:tav>
                                      </p:tavLst>
                                    </p:anim>
                                    <p:anim calcmode="lin" valueType="num">
                                      <p:cBhvr additive="repl">
                                        <p:cTn id="78" dur="500" fill="hold"/>
                                        <p:tgtEl>
                                          <p:spTgt spid="35847"/>
                                        </p:tgtEl>
                                        <p:attrNameLst>
                                          <p:attrName>ppt_y</p:attrName>
                                        </p:attrNameLst>
                                      </p:cBhvr>
                                      <p:tavLst>
                                        <p:tav tm="100000">
                                          <p:val>
                                            <p:fltVal val="0.5"/>
                                          </p:val>
                                        </p:tav>
                                        <p:tav>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additive="repl">
                                        <p:cTn id="82" dur="1" fill="hold">
                                          <p:stCondLst>
                                            <p:cond delay="0"/>
                                          </p:stCondLst>
                                        </p:cTn>
                                        <p:tgtEl>
                                          <p:spTgt spid="35848"/>
                                        </p:tgtEl>
                                        <p:attrNameLst>
                                          <p:attrName>style.visibility</p:attrName>
                                        </p:attrNameLst>
                                      </p:cBhvr>
                                      <p:to>
                                        <p:strVal val="visible"/>
                                      </p:to>
                                    </p:set>
                                    <p:anim calcmode="lin" valueType="num">
                                      <p:cBhvr additive="repl">
                                        <p:cTn id="83" dur="500" fill="hold"/>
                                        <p:tgtEl>
                                          <p:spTgt spid="35848"/>
                                        </p:tgtEl>
                                        <p:attrNameLst>
                                          <p:attrName>ppt_w</p:attrName>
                                        </p:attrNameLst>
                                      </p:cBhvr>
                                      <p:tavLst>
                                        <p:tav tm="100000">
                                          <p:val>
                                            <p:fltVal val="0"/>
                                          </p:val>
                                        </p:tav>
                                        <p:tav>
                                          <p:val>
                                            <p:strVal val="#ppt_w"/>
                                          </p:val>
                                        </p:tav>
                                      </p:tavLst>
                                    </p:anim>
                                    <p:anim calcmode="lin" valueType="num">
                                      <p:cBhvr additive="repl">
                                        <p:cTn id="84" dur="500" fill="hold"/>
                                        <p:tgtEl>
                                          <p:spTgt spid="35848"/>
                                        </p:tgtEl>
                                        <p:attrNameLst>
                                          <p:attrName>ppt_h</p:attrName>
                                        </p:attrNameLst>
                                      </p:cBhvr>
                                      <p:tavLst>
                                        <p:tav tm="100000">
                                          <p:val>
                                            <p:fltVal val="0"/>
                                          </p:val>
                                        </p:tav>
                                        <p:tav>
                                          <p:val>
                                            <p:strVal val="#ppt_h"/>
                                          </p:val>
                                        </p:tav>
                                      </p:tavLst>
                                    </p:anim>
                                    <p:anim calcmode="lin" valueType="num">
                                      <p:cBhvr additive="repl">
                                        <p:cTn id="85" dur="500" fill="hold"/>
                                        <p:tgtEl>
                                          <p:spTgt spid="35848"/>
                                        </p:tgtEl>
                                        <p:attrNameLst>
                                          <p:attrName>ppt_x</p:attrName>
                                        </p:attrNameLst>
                                      </p:cBhvr>
                                      <p:tavLst>
                                        <p:tav tm="100000">
                                          <p:val>
                                            <p:fltVal val="0.5"/>
                                          </p:val>
                                        </p:tav>
                                        <p:tav>
                                          <p:val>
                                            <p:strVal val="#ppt_x"/>
                                          </p:val>
                                        </p:tav>
                                      </p:tavLst>
                                    </p:anim>
                                    <p:anim calcmode="lin" valueType="num">
                                      <p:cBhvr additive="repl">
                                        <p:cTn id="86" dur="500" fill="hold"/>
                                        <p:tgtEl>
                                          <p:spTgt spid="35848"/>
                                        </p:tgtEl>
                                        <p:attrNameLst>
                                          <p:attrName>ppt_y</p:attrName>
                                        </p:attrNameLst>
                                      </p:cBhvr>
                                      <p:tavLst>
                                        <p:tav tm="100000">
                                          <p:val>
                                            <p:fltVal val="0.5"/>
                                          </p:val>
                                        </p:tav>
                                        <p:tav>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additive="repl">
                                        <p:cTn id="90" dur="1" fill="hold">
                                          <p:stCondLst>
                                            <p:cond delay="0"/>
                                          </p:stCondLst>
                                        </p:cTn>
                                        <p:tgtEl>
                                          <p:spTgt spid="35849"/>
                                        </p:tgtEl>
                                        <p:attrNameLst>
                                          <p:attrName>style.visibility</p:attrName>
                                        </p:attrNameLst>
                                      </p:cBhvr>
                                      <p:to>
                                        <p:strVal val="visible"/>
                                      </p:to>
                                    </p:set>
                                    <p:anim calcmode="lin" valueType="num">
                                      <p:cBhvr additive="repl">
                                        <p:cTn id="91" dur="500" fill="hold"/>
                                        <p:tgtEl>
                                          <p:spTgt spid="35849"/>
                                        </p:tgtEl>
                                        <p:attrNameLst>
                                          <p:attrName>ppt_w</p:attrName>
                                        </p:attrNameLst>
                                      </p:cBhvr>
                                      <p:tavLst>
                                        <p:tav tm="100000">
                                          <p:val>
                                            <p:fltVal val="0"/>
                                          </p:val>
                                        </p:tav>
                                        <p:tav>
                                          <p:val>
                                            <p:strVal val="#ppt_w"/>
                                          </p:val>
                                        </p:tav>
                                      </p:tavLst>
                                    </p:anim>
                                    <p:anim calcmode="lin" valueType="num">
                                      <p:cBhvr additive="repl">
                                        <p:cTn id="92" dur="500" fill="hold"/>
                                        <p:tgtEl>
                                          <p:spTgt spid="35849"/>
                                        </p:tgtEl>
                                        <p:attrNameLst>
                                          <p:attrName>ppt_h</p:attrName>
                                        </p:attrNameLst>
                                      </p:cBhvr>
                                      <p:tavLst>
                                        <p:tav tm="100000">
                                          <p:val>
                                            <p:fltVal val="0"/>
                                          </p:val>
                                        </p:tav>
                                        <p:tav>
                                          <p:val>
                                            <p:strVal val="#ppt_h"/>
                                          </p:val>
                                        </p:tav>
                                      </p:tavLst>
                                    </p:anim>
                                    <p:anim calcmode="lin" valueType="num">
                                      <p:cBhvr additive="repl">
                                        <p:cTn id="93" dur="500" fill="hold"/>
                                        <p:tgtEl>
                                          <p:spTgt spid="35849"/>
                                        </p:tgtEl>
                                        <p:attrNameLst>
                                          <p:attrName>ppt_x</p:attrName>
                                        </p:attrNameLst>
                                      </p:cBhvr>
                                      <p:tavLst>
                                        <p:tav tm="100000">
                                          <p:val>
                                            <p:fltVal val="0.5"/>
                                          </p:val>
                                        </p:tav>
                                        <p:tav>
                                          <p:val>
                                            <p:strVal val="#ppt_x"/>
                                          </p:val>
                                        </p:tav>
                                      </p:tavLst>
                                    </p:anim>
                                    <p:anim calcmode="lin" valueType="num">
                                      <p:cBhvr additive="repl">
                                        <p:cTn id="94" dur="500" fill="hold"/>
                                        <p:tgtEl>
                                          <p:spTgt spid="35849"/>
                                        </p:tgtEl>
                                        <p:attrNameLst>
                                          <p:attrName>ppt_y</p:attrName>
                                        </p:attrNameLst>
                                      </p:cBhvr>
                                      <p:tavLst>
                                        <p:tav tm="100000">
                                          <p:val>
                                            <p:fltVal val="0.5"/>
                                          </p:val>
                                        </p:tav>
                                        <p:tav>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nodeType="clickEffect">
                                  <p:stCondLst>
                                    <p:cond delay="0"/>
                                  </p:stCondLst>
                                  <p:childTnLst>
                                    <p:set>
                                      <p:cBhvr additive="repl">
                                        <p:cTn id="98" dur="1" fill="hold">
                                          <p:stCondLst>
                                            <p:cond delay="0"/>
                                          </p:stCondLst>
                                        </p:cTn>
                                        <p:tgtEl>
                                          <p:spTgt spid="35853"/>
                                        </p:tgtEl>
                                        <p:attrNameLst>
                                          <p:attrName>style.visibility</p:attrName>
                                        </p:attrNameLst>
                                      </p:cBhvr>
                                      <p:to>
                                        <p:strVal val="visible"/>
                                      </p:to>
                                    </p:set>
                                    <p:anim calcmode="lin" valueType="num">
                                      <p:cBhvr additive="repl">
                                        <p:cTn id="99" dur="500" fill="hold"/>
                                        <p:tgtEl>
                                          <p:spTgt spid="35853"/>
                                        </p:tgtEl>
                                        <p:attrNameLst>
                                          <p:attrName>ppt_w</p:attrName>
                                        </p:attrNameLst>
                                      </p:cBhvr>
                                      <p:tavLst>
                                        <p:tav tm="100000">
                                          <p:val>
                                            <p:fltVal val="0"/>
                                          </p:val>
                                        </p:tav>
                                        <p:tav>
                                          <p:val>
                                            <p:strVal val="#ppt_w"/>
                                          </p:val>
                                        </p:tav>
                                      </p:tavLst>
                                    </p:anim>
                                    <p:anim calcmode="lin" valueType="num">
                                      <p:cBhvr additive="repl">
                                        <p:cTn id="100" dur="500" fill="hold"/>
                                        <p:tgtEl>
                                          <p:spTgt spid="35853"/>
                                        </p:tgtEl>
                                        <p:attrNameLst>
                                          <p:attrName>ppt_h</p:attrName>
                                        </p:attrNameLst>
                                      </p:cBhvr>
                                      <p:tavLst>
                                        <p:tav tm="100000">
                                          <p:val>
                                            <p:fltVal val="0"/>
                                          </p:val>
                                        </p:tav>
                                        <p:tav>
                                          <p:val>
                                            <p:strVal val="#ppt_h"/>
                                          </p:val>
                                        </p:tav>
                                      </p:tavLst>
                                    </p:anim>
                                    <p:anim calcmode="lin" valueType="num">
                                      <p:cBhvr additive="repl">
                                        <p:cTn id="101" dur="500" fill="hold"/>
                                        <p:tgtEl>
                                          <p:spTgt spid="35853"/>
                                        </p:tgtEl>
                                        <p:attrNameLst>
                                          <p:attrName>ppt_x</p:attrName>
                                        </p:attrNameLst>
                                      </p:cBhvr>
                                      <p:tavLst>
                                        <p:tav tm="100000">
                                          <p:val>
                                            <p:fltVal val="0.5"/>
                                          </p:val>
                                        </p:tav>
                                        <p:tav>
                                          <p:val>
                                            <p:strVal val="#ppt_x"/>
                                          </p:val>
                                        </p:tav>
                                      </p:tavLst>
                                    </p:anim>
                                    <p:anim calcmode="lin" valueType="num">
                                      <p:cBhvr additive="repl">
                                        <p:cTn id="102" dur="500" fill="hold"/>
                                        <p:tgtEl>
                                          <p:spTgt spid="35853"/>
                                        </p:tgtEl>
                                        <p:attrNameLst>
                                          <p:attrName>ppt_y</p:attrName>
                                        </p:attrNameLst>
                                      </p:cBhvr>
                                      <p:tavLst>
                                        <p:tav tm="100000">
                                          <p:val>
                                            <p:fltVal val="0.5"/>
                                          </p:val>
                                        </p:tav>
                                        <p:tav>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nodeType="clickEffect">
                                  <p:stCondLst>
                                    <p:cond delay="0"/>
                                  </p:stCondLst>
                                  <p:childTnLst>
                                    <p:set>
                                      <p:cBhvr additive="repl">
                                        <p:cTn id="106" dur="1" fill="hold">
                                          <p:stCondLst>
                                            <p:cond delay="0"/>
                                          </p:stCondLst>
                                        </p:cTn>
                                        <p:tgtEl>
                                          <p:spTgt spid="35854"/>
                                        </p:tgtEl>
                                        <p:attrNameLst>
                                          <p:attrName>style.visibility</p:attrName>
                                        </p:attrNameLst>
                                      </p:cBhvr>
                                      <p:to>
                                        <p:strVal val="visible"/>
                                      </p:to>
                                    </p:set>
                                    <p:anim calcmode="lin" valueType="num">
                                      <p:cBhvr additive="repl">
                                        <p:cTn id="107" dur="500" fill="hold"/>
                                        <p:tgtEl>
                                          <p:spTgt spid="35854"/>
                                        </p:tgtEl>
                                        <p:attrNameLst>
                                          <p:attrName>ppt_x</p:attrName>
                                        </p:attrNameLst>
                                      </p:cBhvr>
                                      <p:tavLst>
                                        <p:tav tm="100000">
                                          <p:val>
                                            <p:strVal val="#ppt_x+#ppt_w/2"/>
                                          </p:val>
                                        </p:tav>
                                        <p:tav>
                                          <p:val>
                                            <p:strVal val="#ppt_x"/>
                                          </p:val>
                                        </p:tav>
                                      </p:tavLst>
                                    </p:anim>
                                    <p:anim calcmode="lin" valueType="num">
                                      <p:cBhvr additive="repl">
                                        <p:cTn id="108" dur="500" fill="hold"/>
                                        <p:tgtEl>
                                          <p:spTgt spid="35854"/>
                                        </p:tgtEl>
                                        <p:attrNameLst>
                                          <p:attrName>ppt_y</p:attrName>
                                        </p:attrNameLst>
                                      </p:cBhvr>
                                      <p:tavLst>
                                        <p:tav tm="100000">
                                          <p:val>
                                            <p:strVal val="#ppt_y"/>
                                          </p:val>
                                        </p:tav>
                                        <p:tav>
                                          <p:val>
                                            <p:strVal val="#ppt_y"/>
                                          </p:val>
                                        </p:tav>
                                      </p:tavLst>
                                    </p:anim>
                                    <p:anim calcmode="lin" valueType="num">
                                      <p:cBhvr additive="repl">
                                        <p:cTn id="109" dur="500" fill="hold"/>
                                        <p:tgtEl>
                                          <p:spTgt spid="35854"/>
                                        </p:tgtEl>
                                        <p:attrNameLst>
                                          <p:attrName>ppt_w</p:attrName>
                                        </p:attrNameLst>
                                      </p:cBhvr>
                                      <p:tavLst>
                                        <p:tav tm="100000">
                                          <p:val>
                                            <p:fltVal val="0"/>
                                          </p:val>
                                        </p:tav>
                                        <p:tav>
                                          <p:val>
                                            <p:strVal val="#ppt_w"/>
                                          </p:val>
                                        </p:tav>
                                      </p:tavLst>
                                    </p:anim>
                                    <p:anim calcmode="lin" valueType="num">
                                      <p:cBhvr additive="repl">
                                        <p:cTn id="110" dur="500" fill="hold"/>
                                        <p:tgtEl>
                                          <p:spTgt spid="35854"/>
                                        </p:tgtEl>
                                        <p:attrNameLst>
                                          <p:attrName>ppt_h</p:attrName>
                                        </p:attrNameLst>
                                      </p:cBhvr>
                                      <p:tavLst>
                                        <p:tav tm="100000">
                                          <p:val>
                                            <p:strVal val="#ppt_h"/>
                                          </p:val>
                                        </p:tav>
                                        <p:tav>
                                          <p:val>
                                            <p:strVal val="#ppt_h"/>
                                          </p:val>
                                        </p:tav>
                                      </p:tavLst>
                                    </p:anim>
                                  </p:childTnLst>
                                </p:cTn>
                              </p:par>
                            </p:childTnLst>
                          </p:cTn>
                        </p:par>
                        <p:par>
                          <p:cTn id="111" fill="hold" nodeType="afterGroup">
                            <p:stCondLst>
                              <p:cond delay="500"/>
                            </p:stCondLst>
                            <p:childTnLst>
                              <p:par>
                                <p:cTn id="112" presetID="23" presetClass="entr" presetSubtype="272" fill="hold" nodeType="afterEffect">
                                  <p:stCondLst>
                                    <p:cond delay="0"/>
                                  </p:stCondLst>
                                  <p:childTnLst>
                                    <p:set>
                                      <p:cBhvr additive="repl">
                                        <p:cTn id="113" dur="1" fill="hold">
                                          <p:stCondLst>
                                            <p:cond delay="0"/>
                                          </p:stCondLst>
                                        </p:cTn>
                                        <p:tgtEl>
                                          <p:spTgt spid="35860"/>
                                        </p:tgtEl>
                                        <p:attrNameLst>
                                          <p:attrName>style.visibility</p:attrName>
                                        </p:attrNameLst>
                                      </p:cBhvr>
                                      <p:to>
                                        <p:strVal val="visible"/>
                                      </p:to>
                                    </p:set>
                                    <p:anim calcmode="lin" valueType="num">
                                      <p:cBhvr additive="repl">
                                        <p:cTn id="114" dur="500" fill="hold"/>
                                        <p:tgtEl>
                                          <p:spTgt spid="35860"/>
                                        </p:tgtEl>
                                        <p:attrNameLst>
                                          <p:attrName>ppt_w</p:attrName>
                                        </p:attrNameLst>
                                      </p:cBhvr>
                                      <p:tavLst>
                                        <p:tav tm="100000">
                                          <p:val>
                                            <p:strVal val="2/3*#ppt_w"/>
                                          </p:val>
                                        </p:tav>
                                        <p:tav>
                                          <p:val>
                                            <p:strVal val="#ppt_w"/>
                                          </p:val>
                                        </p:tav>
                                      </p:tavLst>
                                    </p:anim>
                                    <p:anim calcmode="lin" valueType="num">
                                      <p:cBhvr additive="repl">
                                        <p:cTn id="115" dur="500" fill="hold"/>
                                        <p:tgtEl>
                                          <p:spTgt spid="3586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35860"/>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nodeType="clickEffect">
                                  <p:stCondLst>
                                    <p:cond delay="0"/>
                                  </p:stCondLst>
                                  <p:childTnLst>
                                    <p:set>
                                      <p:cBhvr additive="repl">
                                        <p:cTn id="119" dur="1" fill="hold">
                                          <p:stCondLst>
                                            <p:cond delay="0"/>
                                          </p:stCondLst>
                                        </p:cTn>
                                        <p:tgtEl>
                                          <p:spTgt spid="35861"/>
                                        </p:tgtEl>
                                        <p:attrNameLst>
                                          <p:attrName>style.visibility</p:attrName>
                                        </p:attrNameLst>
                                      </p:cBhvr>
                                      <p:to>
                                        <p:strVal val="visible"/>
                                      </p:to>
                                    </p:set>
                                    <p:anim calcmode="lin" valueType="num">
                                      <p:cBhvr additive="repl">
                                        <p:cTn id="120" dur="500" fill="hold"/>
                                        <p:tgtEl>
                                          <p:spTgt spid="35861"/>
                                        </p:tgtEl>
                                        <p:attrNameLst>
                                          <p:attrName>ppt_w</p:attrName>
                                        </p:attrNameLst>
                                      </p:cBhvr>
                                      <p:tavLst>
                                        <p:tav tm="100000">
                                          <p:val>
                                            <p:strVal val="2/3*#ppt_w"/>
                                          </p:val>
                                        </p:tav>
                                        <p:tav>
                                          <p:val>
                                            <p:strVal val="#ppt_w"/>
                                          </p:val>
                                        </p:tav>
                                      </p:tavLst>
                                    </p:anim>
                                    <p:anim calcmode="lin" valueType="num">
                                      <p:cBhvr additive="repl">
                                        <p:cTn id="121" dur="500" fill="hold"/>
                                        <p:tgtEl>
                                          <p:spTgt spid="3586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35861"/>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nodeType="clickEffect">
                                  <p:stCondLst>
                                    <p:cond delay="0"/>
                                  </p:stCondLst>
                                  <p:childTnLst>
                                    <p:set>
                                      <p:cBhvr additive="repl">
                                        <p:cTn id="125" dur="1" fill="hold">
                                          <p:stCondLst>
                                            <p:cond delay="0"/>
                                          </p:stCondLst>
                                        </p:cTn>
                                        <p:tgtEl>
                                          <p:spTgt spid="35862"/>
                                        </p:tgtEl>
                                        <p:attrNameLst>
                                          <p:attrName>style.visibility</p:attrName>
                                        </p:attrNameLst>
                                      </p:cBhvr>
                                      <p:to>
                                        <p:strVal val="visible"/>
                                      </p:to>
                                    </p:set>
                                    <p:anim calcmode="lin" valueType="num">
                                      <p:cBhvr additive="repl">
                                        <p:cTn id="126" dur="500" fill="hold"/>
                                        <p:tgtEl>
                                          <p:spTgt spid="35862"/>
                                        </p:tgtEl>
                                        <p:attrNameLst>
                                          <p:attrName>ppt_w</p:attrName>
                                        </p:attrNameLst>
                                      </p:cBhvr>
                                      <p:tavLst>
                                        <p:tav tm="100000">
                                          <p:val>
                                            <p:strVal val="2/3*#ppt_w"/>
                                          </p:val>
                                        </p:tav>
                                        <p:tav>
                                          <p:val>
                                            <p:strVal val="#ppt_w"/>
                                          </p:val>
                                        </p:tav>
                                      </p:tavLst>
                                    </p:anim>
                                    <p:anim calcmode="lin" valueType="num">
                                      <p:cBhvr additive="repl">
                                        <p:cTn id="127" dur="500" fill="hold"/>
                                        <p:tgtEl>
                                          <p:spTgt spid="35862"/>
                                        </p:tgtEl>
                                        <p:attrNameLst>
                                          <p:attrName>ppt_h</p:attrName>
                                        </p:attrNameLst>
                                      </p:cBhvr>
                                      <p:tavLst>
                                        <p:tav tm="100000">
                                          <p:val>
                                            <p:strVal val="2/3*#ppt_h"/>
                                          </p:val>
                                        </p:tav>
                                        <p:tav>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nodeType="clickEffect">
                                  <p:stCondLst>
                                    <p:cond delay="0"/>
                                  </p:stCondLst>
                                  <p:childTnLst>
                                    <p:set>
                                      <p:cBhvr additive="repl">
                                        <p:cTn id="131" dur="1" fill="hold">
                                          <p:stCondLst>
                                            <p:cond delay="0"/>
                                          </p:stCondLst>
                                        </p:cTn>
                                        <p:tgtEl>
                                          <p:spTgt spid="35855"/>
                                        </p:tgtEl>
                                        <p:attrNameLst>
                                          <p:attrName>style.visibility</p:attrName>
                                        </p:attrNameLst>
                                      </p:cBhvr>
                                      <p:to>
                                        <p:strVal val="visible"/>
                                      </p:to>
                                    </p:set>
                                    <p:anim calcmode="lin" valueType="num">
                                      <p:cBhvr additive="repl">
                                        <p:cTn id="132" dur="500" fill="hold"/>
                                        <p:tgtEl>
                                          <p:spTgt spid="35855"/>
                                        </p:tgtEl>
                                        <p:attrNameLst>
                                          <p:attrName>ppt_x</p:attrName>
                                        </p:attrNameLst>
                                      </p:cBhvr>
                                      <p:tavLst>
                                        <p:tav tm="100000">
                                          <p:val>
                                            <p:strVal val="#ppt_x-#ppt_w/2"/>
                                          </p:val>
                                        </p:tav>
                                        <p:tav>
                                          <p:val>
                                            <p:strVal val="#ppt_x"/>
                                          </p:val>
                                        </p:tav>
                                      </p:tavLst>
                                    </p:anim>
                                    <p:anim calcmode="lin" valueType="num">
                                      <p:cBhvr additive="repl">
                                        <p:cTn id="133" dur="500" fill="hold"/>
                                        <p:tgtEl>
                                          <p:spTgt spid="35855"/>
                                        </p:tgtEl>
                                        <p:attrNameLst>
                                          <p:attrName>ppt_y</p:attrName>
                                        </p:attrNameLst>
                                      </p:cBhvr>
                                      <p:tavLst>
                                        <p:tav tm="100000">
                                          <p:val>
                                            <p:strVal val="#ppt_y"/>
                                          </p:val>
                                        </p:tav>
                                        <p:tav>
                                          <p:val>
                                            <p:strVal val="#ppt_y"/>
                                          </p:val>
                                        </p:tav>
                                      </p:tavLst>
                                    </p:anim>
                                    <p:anim calcmode="lin" valueType="num">
                                      <p:cBhvr additive="repl">
                                        <p:cTn id="134" dur="500" fill="hold"/>
                                        <p:tgtEl>
                                          <p:spTgt spid="35855"/>
                                        </p:tgtEl>
                                        <p:attrNameLst>
                                          <p:attrName>ppt_w</p:attrName>
                                        </p:attrNameLst>
                                      </p:cBhvr>
                                      <p:tavLst>
                                        <p:tav tm="100000">
                                          <p:val>
                                            <p:fltVal val="0"/>
                                          </p:val>
                                        </p:tav>
                                        <p:tav>
                                          <p:val>
                                            <p:strVal val="#ppt_w"/>
                                          </p:val>
                                        </p:tav>
                                      </p:tavLst>
                                    </p:anim>
                                    <p:anim calcmode="lin" valueType="num">
                                      <p:cBhvr additive="repl">
                                        <p:cTn id="135" dur="500" fill="hold"/>
                                        <p:tgtEl>
                                          <p:spTgt spid="35855"/>
                                        </p:tgtEl>
                                        <p:attrNameLst>
                                          <p:attrName>ppt_h</p:attrName>
                                        </p:attrNameLst>
                                      </p:cBhvr>
                                      <p:tavLst>
                                        <p:tav tm="100000">
                                          <p:val>
                                            <p:strVal val="#ppt_h"/>
                                          </p:val>
                                        </p:tav>
                                        <p:tav>
                                          <p:val>
                                            <p:strVal val="#ppt_h"/>
                                          </p:val>
                                        </p:tav>
                                      </p:tavLst>
                                    </p:anim>
                                  </p:childTnLst>
                                </p:cTn>
                              </p:par>
                            </p:childTnLst>
                          </p:cTn>
                        </p:par>
                        <p:par>
                          <p:cTn id="136" fill="hold" nodeType="afterGroup">
                            <p:stCondLst>
                              <p:cond delay="500"/>
                            </p:stCondLst>
                            <p:childTnLst>
                              <p:par>
                                <p:cTn id="137" presetID="23" presetClass="entr" presetSubtype="272" fill="hold" nodeType="afterEffect">
                                  <p:stCondLst>
                                    <p:cond delay="0"/>
                                  </p:stCondLst>
                                  <p:childTnLst>
                                    <p:set>
                                      <p:cBhvr additive="repl">
                                        <p:cTn id="138" dur="1" fill="hold">
                                          <p:stCondLst>
                                            <p:cond delay="0"/>
                                          </p:stCondLst>
                                        </p:cTn>
                                        <p:tgtEl>
                                          <p:spTgt spid="35864"/>
                                        </p:tgtEl>
                                        <p:attrNameLst>
                                          <p:attrName>style.visibility</p:attrName>
                                        </p:attrNameLst>
                                      </p:cBhvr>
                                      <p:to>
                                        <p:strVal val="visible"/>
                                      </p:to>
                                    </p:set>
                                    <p:anim calcmode="lin" valueType="num">
                                      <p:cBhvr additive="repl">
                                        <p:cTn id="139" dur="500" fill="hold"/>
                                        <p:tgtEl>
                                          <p:spTgt spid="35864"/>
                                        </p:tgtEl>
                                        <p:attrNameLst>
                                          <p:attrName>ppt_w</p:attrName>
                                        </p:attrNameLst>
                                      </p:cBhvr>
                                      <p:tavLst>
                                        <p:tav tm="100000">
                                          <p:val>
                                            <p:strVal val="2/3*#ppt_w"/>
                                          </p:val>
                                        </p:tav>
                                        <p:tav>
                                          <p:val>
                                            <p:strVal val="#ppt_w"/>
                                          </p:val>
                                        </p:tav>
                                      </p:tavLst>
                                    </p:anim>
                                    <p:anim calcmode="lin" valueType="num">
                                      <p:cBhvr additive="repl">
                                        <p:cTn id="140" dur="500" fill="hold"/>
                                        <p:tgtEl>
                                          <p:spTgt spid="35864"/>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35864"/>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nodeType="clickEffect">
                                  <p:stCondLst>
                                    <p:cond delay="0"/>
                                  </p:stCondLst>
                                  <p:childTnLst>
                                    <p:set>
                                      <p:cBhvr additive="repl">
                                        <p:cTn id="144" dur="1" fill="hold">
                                          <p:stCondLst>
                                            <p:cond delay="0"/>
                                          </p:stCondLst>
                                        </p:cTn>
                                        <p:tgtEl>
                                          <p:spTgt spid="35865"/>
                                        </p:tgtEl>
                                        <p:attrNameLst>
                                          <p:attrName>style.visibility</p:attrName>
                                        </p:attrNameLst>
                                      </p:cBhvr>
                                      <p:to>
                                        <p:strVal val="visible"/>
                                      </p:to>
                                    </p:set>
                                    <p:anim calcmode="lin" valueType="num">
                                      <p:cBhvr additive="repl">
                                        <p:cTn id="145" dur="500" fill="hold"/>
                                        <p:tgtEl>
                                          <p:spTgt spid="35865"/>
                                        </p:tgtEl>
                                        <p:attrNameLst>
                                          <p:attrName>ppt_w</p:attrName>
                                        </p:attrNameLst>
                                      </p:cBhvr>
                                      <p:tavLst>
                                        <p:tav tm="100000">
                                          <p:val>
                                            <p:strVal val="2/3*#ppt_w"/>
                                          </p:val>
                                        </p:tav>
                                        <p:tav>
                                          <p:val>
                                            <p:strVal val="#ppt_w"/>
                                          </p:val>
                                        </p:tav>
                                      </p:tavLst>
                                    </p:anim>
                                    <p:anim calcmode="lin" valueType="num">
                                      <p:cBhvr additive="repl">
                                        <p:cTn id="146" dur="500" fill="hold"/>
                                        <p:tgtEl>
                                          <p:spTgt spid="3586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35865"/>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nodeType="clickEffect">
                                  <p:stCondLst>
                                    <p:cond delay="0"/>
                                  </p:stCondLst>
                                  <p:childTnLst>
                                    <p:set>
                                      <p:cBhvr additive="repl">
                                        <p:cTn id="150" dur="1" fill="hold">
                                          <p:stCondLst>
                                            <p:cond delay="0"/>
                                          </p:stCondLst>
                                        </p:cTn>
                                        <p:tgtEl>
                                          <p:spTgt spid="35866"/>
                                        </p:tgtEl>
                                        <p:attrNameLst>
                                          <p:attrName>style.visibility</p:attrName>
                                        </p:attrNameLst>
                                      </p:cBhvr>
                                      <p:to>
                                        <p:strVal val="visible"/>
                                      </p:to>
                                    </p:set>
                                    <p:anim calcmode="lin" valueType="num">
                                      <p:cBhvr additive="repl">
                                        <p:cTn id="151" dur="500" fill="hold"/>
                                        <p:tgtEl>
                                          <p:spTgt spid="35866"/>
                                        </p:tgtEl>
                                        <p:attrNameLst>
                                          <p:attrName>ppt_w</p:attrName>
                                        </p:attrNameLst>
                                      </p:cBhvr>
                                      <p:tavLst>
                                        <p:tav tm="100000">
                                          <p:val>
                                            <p:strVal val="2/3*#ppt_w"/>
                                          </p:val>
                                        </p:tav>
                                        <p:tav>
                                          <p:val>
                                            <p:strVal val="#ppt_w"/>
                                          </p:val>
                                        </p:tav>
                                      </p:tavLst>
                                    </p:anim>
                                    <p:anim calcmode="lin" valueType="num">
                                      <p:cBhvr additive="repl">
                                        <p:cTn id="152" dur="500" fill="hold"/>
                                        <p:tgtEl>
                                          <p:spTgt spid="35866"/>
                                        </p:tgtEl>
                                        <p:attrNameLst>
                                          <p:attrName>ppt_h</p:attrName>
                                        </p:attrNameLst>
                                      </p:cBhvr>
                                      <p:tavLst>
                                        <p:tav tm="100000">
                                          <p:val>
                                            <p:strVal val="2/3*#ppt_h"/>
                                          </p:val>
                                        </p:tav>
                                        <p:tav>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fill="hold" nodeType="clickEffect">
                                  <p:stCondLst>
                                    <p:cond delay="0"/>
                                  </p:stCondLst>
                                  <p:childTnLst>
                                    <p:set>
                                      <p:cBhvr additive="repl">
                                        <p:cTn id="156" dur="1" fill="hold">
                                          <p:stCondLst>
                                            <p:cond delay="0"/>
                                          </p:stCondLst>
                                        </p:cTn>
                                        <p:tgtEl>
                                          <p:spTgt spid="35862"/>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nodeType="afterEffect">
                                  <p:stCondLst>
                                    <p:cond delay="0"/>
                                  </p:stCondLst>
                                  <p:childTnLst>
                                    <p:set>
                                      <p:cBhvr additive="repl">
                                        <p:cTn id="159" dur="1" fill="hold">
                                          <p:stCondLst>
                                            <p:cond delay="0"/>
                                          </p:stCondLst>
                                        </p:cTn>
                                        <p:tgtEl>
                                          <p:spTgt spid="35863"/>
                                        </p:tgtEl>
                                        <p:attrNameLst>
                                          <p:attrName>style.visibility</p:attrName>
                                        </p:attrNameLst>
                                      </p:cBhvr>
                                      <p:to>
                                        <p:strVal val="visible"/>
                                      </p:to>
                                    </p:set>
                                    <p:anim calcmode="lin" valueType="num">
                                      <p:cBhvr additive="repl">
                                        <p:cTn id="160" dur="500" fill="hold"/>
                                        <p:tgtEl>
                                          <p:spTgt spid="35863"/>
                                        </p:tgtEl>
                                        <p:attrNameLst>
                                          <p:attrName>ppt_w</p:attrName>
                                        </p:attrNameLst>
                                      </p:cBhvr>
                                      <p:tavLst>
                                        <p:tav tm="100000">
                                          <p:val>
                                            <p:strVal val="2/3*#ppt_w"/>
                                          </p:val>
                                        </p:tav>
                                        <p:tav>
                                          <p:val>
                                            <p:strVal val="#ppt_w"/>
                                          </p:val>
                                        </p:tav>
                                      </p:tavLst>
                                    </p:anim>
                                    <p:anim calcmode="lin" valueType="num">
                                      <p:cBhvr additive="repl">
                                        <p:cTn id="161" dur="500" fill="hold"/>
                                        <p:tgtEl>
                                          <p:spTgt spid="35863"/>
                                        </p:tgtEl>
                                        <p:attrNameLst>
                                          <p:attrName>ppt_h</p:attrName>
                                        </p:attrNameLst>
                                      </p:cBhvr>
                                      <p:tavLst>
                                        <p:tav tm="100000">
                                          <p:val>
                                            <p:strVal val="2/3*#ppt_h"/>
                                          </p:val>
                                        </p:tav>
                                        <p:tav>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fill="hold" nodeType="clickEffect">
                                  <p:stCondLst>
                                    <p:cond delay="0"/>
                                  </p:stCondLst>
                                  <p:childTnLst>
                                    <p:set>
                                      <p:cBhvr additive="repl">
                                        <p:cTn id="165" dur="1" fill="hold">
                                          <p:stCondLst>
                                            <p:cond delay="0"/>
                                          </p:stCondLst>
                                        </p:cTn>
                                        <p:tgtEl>
                                          <p:spTgt spid="35866"/>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nodeType="afterEffect">
                                  <p:stCondLst>
                                    <p:cond delay="0"/>
                                  </p:stCondLst>
                                  <p:childTnLst>
                                    <p:set>
                                      <p:cBhvr additive="repl">
                                        <p:cTn id="168" dur="1" fill="hold">
                                          <p:stCondLst>
                                            <p:cond delay="0"/>
                                          </p:stCondLst>
                                        </p:cTn>
                                        <p:tgtEl>
                                          <p:spTgt spid="35867"/>
                                        </p:tgtEl>
                                        <p:attrNameLst>
                                          <p:attrName>style.visibility</p:attrName>
                                        </p:attrNameLst>
                                      </p:cBhvr>
                                      <p:to>
                                        <p:strVal val="visible"/>
                                      </p:to>
                                    </p:set>
                                    <p:anim calcmode="lin" valueType="num">
                                      <p:cBhvr additive="repl">
                                        <p:cTn id="169" dur="500" fill="hold"/>
                                        <p:tgtEl>
                                          <p:spTgt spid="35867"/>
                                        </p:tgtEl>
                                        <p:attrNameLst>
                                          <p:attrName>ppt_w</p:attrName>
                                        </p:attrNameLst>
                                      </p:cBhvr>
                                      <p:tavLst>
                                        <p:tav tm="100000">
                                          <p:val>
                                            <p:strVal val="2/3*#ppt_w"/>
                                          </p:val>
                                        </p:tav>
                                        <p:tav>
                                          <p:val>
                                            <p:strVal val="#ppt_w"/>
                                          </p:val>
                                        </p:tav>
                                      </p:tavLst>
                                    </p:anim>
                                    <p:anim calcmode="lin" valueType="num">
                                      <p:cBhvr additive="repl">
                                        <p:cTn id="170" dur="500" fill="hold"/>
                                        <p:tgtEl>
                                          <p:spTgt spid="35867"/>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6866" name="Text Box 2"/>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6867" name="Rectangle 3"/>
          <p:cNvSpPr>
            <a:spLocks noChangeArrowheads="1"/>
          </p:cNvSpPr>
          <p:nvPr/>
        </p:nvSpPr>
        <p:spPr bwMode="auto">
          <a:xfrm>
            <a:off x="428625" y="1781175"/>
            <a:ext cx="8205788" cy="341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5400" b="0" i="1">
                <a:solidFill>
                  <a:srgbClr val="66FF78"/>
                </a:solidFill>
                <a:latin typeface="Arial" charset="0"/>
              </a:rPr>
              <a:t>古代に</a:t>
            </a:r>
          </a:p>
          <a:p>
            <a:pPr algn="ct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5400" b="0" i="1">
                <a:solidFill>
                  <a:srgbClr val="66FF78"/>
                </a:solidFill>
                <a:latin typeface="Arial" charset="0"/>
              </a:rPr>
              <a:t>おける</a:t>
            </a:r>
          </a:p>
          <a:p>
            <a:pPr algn="ctr">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5400" b="0" i="1">
                <a:solidFill>
                  <a:srgbClr val="66FF78"/>
                </a:solidFill>
                <a:latin typeface="Arial" charset="0"/>
              </a:rPr>
              <a:t>契約と約定</a:t>
            </a:r>
          </a:p>
        </p:txBody>
      </p:sp>
      <p:sp>
        <p:nvSpPr>
          <p:cNvPr id="36868" name="Rectangle 4"/>
          <p:cNvSpPr>
            <a:spLocks noChangeArrowheads="1"/>
          </p:cNvSpPr>
          <p:nvPr/>
        </p:nvSpPr>
        <p:spPr bwMode="auto">
          <a:xfrm>
            <a:off x="8639175" y="5146675"/>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6869"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7890" name="Text Box 2"/>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7891" name="Text Box 3"/>
          <p:cNvSpPr txBox="1">
            <a:spLocks noChangeArrowheads="1"/>
          </p:cNvSpPr>
          <p:nvPr/>
        </p:nvSpPr>
        <p:spPr bwMode="auto">
          <a:xfrm>
            <a:off x="393700" y="609600"/>
            <a:ext cx="4162425" cy="581025"/>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rPr>
              <a:t>スタディヘルプ </a:t>
            </a:r>
            <a:r>
              <a:rPr lang="en-US" sz="3200" b="0" smtClean="0">
                <a:solidFill>
                  <a:srgbClr val="FFFF00"/>
                </a:solidFill>
              </a:rPr>
              <a:t>#13</a:t>
            </a:r>
          </a:p>
        </p:txBody>
      </p:sp>
      <p:sp>
        <p:nvSpPr>
          <p:cNvPr id="37892"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22</a:t>
            </a:r>
          </a:p>
        </p:txBody>
      </p:sp>
      <p:sp>
        <p:nvSpPr>
          <p:cNvPr id="37893" name="Text Box 5"/>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37894" name="Object 6"/>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83981" name="Document" r:id="rId5" imgW="7352381" imgH="6044444" progId="Word.Document.8">
                  <p:embed/>
                </p:oleObj>
              </mc:Choice>
              <mc:Fallback>
                <p:oleObj name="Document" r:id="rId5" imgW="7352381" imgH="604444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895" name="Rectangle 7"/>
          <p:cNvSpPr>
            <a:spLocks noChangeArrowheads="1"/>
          </p:cNvSpPr>
          <p:nvPr/>
        </p:nvSpPr>
        <p:spPr bwMode="auto">
          <a:xfrm>
            <a:off x="819150" y="1320800"/>
            <a:ext cx="74009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FFFF00"/>
                </a:solidFill>
                <a:latin typeface="Arial" charset="0"/>
              </a:rPr>
              <a:t>古代の契約</a:t>
            </a:r>
          </a:p>
        </p:txBody>
      </p:sp>
      <p:pic>
        <p:nvPicPr>
          <p:cNvPr id="3789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7" name="Text Box 9"/>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37891"/>
                                        </p:tgtEl>
                                        <p:attrNameLst>
                                          <p:attrName>style.visibility</p:attrName>
                                        </p:attrNameLst>
                                      </p:cBhvr>
                                      <p:to>
                                        <p:strVal val="visible"/>
                                      </p:to>
                                    </p:set>
                                    <p:anim calcmode="lin" valueType="num">
                                      <p:cBhvr additive="repl">
                                        <p:cTn id="7" dur="500" fill="hold"/>
                                        <p:tgtEl>
                                          <p:spTgt spid="37891"/>
                                        </p:tgtEl>
                                        <p:attrNameLst>
                                          <p:attrName>ppt_w</p:attrName>
                                        </p:attrNameLst>
                                      </p:cBhvr>
                                      <p:tavLst>
                                        <p:tav tm="100000">
                                          <p:val>
                                            <p:fltVal val="0"/>
                                          </p:val>
                                        </p:tav>
                                        <p:tav>
                                          <p:val>
                                            <p:strVal val="#ppt_w"/>
                                          </p:val>
                                        </p:tav>
                                      </p:tavLst>
                                    </p:anim>
                                    <p:anim calcmode="lin" valueType="num">
                                      <p:cBhvr additive="repl">
                                        <p:cTn id="8" dur="500" fill="hold"/>
                                        <p:tgtEl>
                                          <p:spTgt spid="37891"/>
                                        </p:tgtEl>
                                        <p:attrNameLst>
                                          <p:attrName>ppt_h</p:attrName>
                                        </p:attrNameLst>
                                      </p:cBhvr>
                                      <p:tavLst>
                                        <p:tav tm="100000">
                                          <p:val>
                                            <p:fltVal val="0"/>
                                          </p:val>
                                        </p:tav>
                                        <p:tav>
                                          <p:val>
                                            <p:strVal val="#ppt_h"/>
                                          </p:val>
                                        </p:tav>
                                      </p:tavLst>
                                    </p:anim>
                                    <p:anim calcmode="lin" valueType="num">
                                      <p:cBhvr additive="repl">
                                        <p:cTn id="9" dur="500" fill="hold"/>
                                        <p:tgtEl>
                                          <p:spTgt spid="37891"/>
                                        </p:tgtEl>
                                        <p:attrNameLst>
                                          <p:attrName>ppt_x</p:attrName>
                                        </p:attrNameLst>
                                      </p:cBhvr>
                                      <p:tavLst>
                                        <p:tav tm="100000">
                                          <p:val>
                                            <p:fltVal val="0.5"/>
                                          </p:val>
                                        </p:tav>
                                        <p:tav>
                                          <p:val>
                                            <p:strVal val="#ppt_x"/>
                                          </p:val>
                                        </p:tav>
                                      </p:tavLst>
                                    </p:anim>
                                    <p:anim calcmode="lin" valueType="num">
                                      <p:cBhvr additive="repl">
                                        <p:cTn id="10" dur="500" fill="hold"/>
                                        <p:tgtEl>
                                          <p:spTgt spid="37891"/>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additive="repl">
                                        <p:cTn id="13" dur="1" fill="hold">
                                          <p:stCondLst>
                                            <p:cond delay="0"/>
                                          </p:stCondLst>
                                        </p:cTn>
                                        <p:tgtEl>
                                          <p:spTgt spid="37894"/>
                                        </p:tgtEl>
                                        <p:attrNameLst>
                                          <p:attrName>style.visibility</p:attrName>
                                        </p:attrNameLst>
                                      </p:cBhvr>
                                      <p:to>
                                        <p:strVal val="visible"/>
                                      </p:to>
                                    </p:set>
                                    <p:animEffect transition="in" filter="wipe(left)">
                                      <p:cBhvr additive="repl">
                                        <p:cTn id="14" dur="500"/>
                                        <p:tgtEl>
                                          <p:spTgt spid="378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additive="repl">
                                        <p:cTn id="18" dur="1" fill="hold">
                                          <p:stCondLst>
                                            <p:cond delay="0"/>
                                          </p:stCondLst>
                                        </p:cTn>
                                        <p:tgtEl>
                                          <p:spTgt spid="37896"/>
                                        </p:tgtEl>
                                        <p:attrNameLst>
                                          <p:attrName>style.visibility</p:attrName>
                                        </p:attrNameLst>
                                      </p:cBhvr>
                                      <p:to>
                                        <p:strVal val="visible"/>
                                      </p:to>
                                    </p:set>
                                    <p:animEffect transition="in" filter="wipe(left)">
                                      <p:cBhvr additive="repl">
                                        <p:cTn id="19"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8914" name="Text Box 2"/>
          <p:cNvSpPr txBox="1">
            <a:spLocks noChangeArrowheads="1"/>
          </p:cNvSpPr>
          <p:nvPr/>
        </p:nvSpPr>
        <p:spPr bwMode="auto">
          <a:xfrm>
            <a:off x="752475" y="66675"/>
            <a:ext cx="35433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875"/>
              </a:spcBef>
              <a:buClrTx/>
              <a:buFontTx/>
              <a:buNone/>
              <a:defRPr/>
            </a:pPr>
            <a:r>
              <a:rPr lang="ja-JP" sz="1400" b="0" smtClean="0">
                <a:latin typeface="ＭＳ Ｐゴシック" charset="0"/>
              </a:rPr>
              <a:t>エズラ</a:t>
            </a:r>
            <a:r>
              <a:rPr lang="en-US" sz="1400" b="0" smtClean="0">
                <a:latin typeface="ＭＳ Ｐゴシック" charset="0"/>
              </a:rPr>
              <a:t>10:19</a:t>
            </a:r>
            <a:r>
              <a:rPr lang="ja-JP" sz="1400" b="0" smtClean="0">
                <a:latin typeface="ＭＳ Ｐゴシック" charset="0"/>
              </a:rPr>
              <a:t>；　エゼキエル</a:t>
            </a:r>
            <a:r>
              <a:rPr lang="en-US" sz="1400" b="0" smtClean="0">
                <a:latin typeface="ＭＳ Ｐゴシック" charset="0"/>
              </a:rPr>
              <a:t>17:18</a:t>
            </a:r>
          </a:p>
        </p:txBody>
      </p:sp>
      <p:sp>
        <p:nvSpPr>
          <p:cNvPr id="38915"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8916"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23</a:t>
            </a:r>
          </a:p>
        </p:txBody>
      </p:sp>
      <p:sp>
        <p:nvSpPr>
          <p:cNvPr id="38917" name="Text Box 5"/>
          <p:cNvSpPr txBox="1">
            <a:spLocks noChangeArrowheads="1"/>
          </p:cNvSpPr>
          <p:nvPr/>
        </p:nvSpPr>
        <p:spPr bwMode="auto">
          <a:xfrm>
            <a:off x="8520113" y="6427788"/>
            <a:ext cx="2794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125"/>
              </a:spcBef>
              <a:buClrTx/>
              <a:buFontTx/>
              <a:buNone/>
              <a:defRPr/>
            </a:pPr>
            <a:r>
              <a:rPr lang="en-US" sz="1800" b="0" smtClean="0"/>
              <a:t> </a:t>
            </a:r>
          </a:p>
        </p:txBody>
      </p:sp>
      <p:pic>
        <p:nvPicPr>
          <p:cNvPr id="3891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0563" y="3524250"/>
            <a:ext cx="3186112"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20" name="Rectangle 8"/>
          <p:cNvSpPr>
            <a:spLocks noChangeArrowheads="1"/>
          </p:cNvSpPr>
          <p:nvPr/>
        </p:nvSpPr>
        <p:spPr bwMode="auto">
          <a:xfrm>
            <a:off x="150813" y="2133600"/>
            <a:ext cx="6165850"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0" i="1" dirty="0">
                <a:solidFill>
                  <a:schemeClr val="tx1"/>
                </a:solidFill>
                <a:latin typeface="Arial" charset="0"/>
              </a:rPr>
              <a:t>•</a:t>
            </a:r>
            <a:r>
              <a:rPr lang="en-US" sz="3600" b="0" i="1" dirty="0">
                <a:solidFill>
                  <a:schemeClr val="tx1"/>
                </a:solidFill>
                <a:latin typeface="Arial" charset="0"/>
              </a:rPr>
              <a:t> </a:t>
            </a:r>
            <a:r>
              <a:rPr lang="ja-JP" sz="4800" b="0" i="1" dirty="0">
                <a:solidFill>
                  <a:schemeClr val="tx1"/>
                </a:solidFill>
                <a:latin typeface="Arial" charset="0"/>
              </a:rPr>
              <a:t>誓って</a:t>
            </a:r>
            <a:r>
              <a:rPr lang="en-US" sz="4800" b="0" i="1" dirty="0">
                <a:solidFill>
                  <a:schemeClr val="tx1"/>
                </a:solidFill>
                <a:latin typeface="Arial" charset="0"/>
              </a:rPr>
              <a:t>(</a:t>
            </a:r>
            <a:r>
              <a:rPr lang="ja-JP" sz="4800" b="0" i="1" dirty="0">
                <a:solidFill>
                  <a:schemeClr val="tx1"/>
                </a:solidFill>
                <a:latin typeface="Arial" charset="0"/>
              </a:rPr>
              <a:t>手をたたいて</a:t>
            </a:r>
            <a:r>
              <a:rPr lang="en-US" sz="4800" b="0" i="1" dirty="0">
                <a:solidFill>
                  <a:schemeClr val="tx1"/>
                </a:solidFill>
                <a:latin typeface="Arial" charset="0"/>
              </a:rPr>
              <a:t>)</a:t>
            </a:r>
          </a:p>
        </p:txBody>
      </p:sp>
      <p:sp>
        <p:nvSpPr>
          <p:cNvPr id="38921" name="Rectangle 9"/>
          <p:cNvSpPr>
            <a:spLocks noChangeArrowheads="1"/>
          </p:cNvSpPr>
          <p:nvPr/>
        </p:nvSpPr>
        <p:spPr bwMode="auto">
          <a:xfrm>
            <a:off x="819150" y="1320800"/>
            <a:ext cx="74009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FFFF00"/>
                </a:solidFill>
                <a:latin typeface="Arial" charset="0"/>
              </a:rPr>
              <a:t>古代の契約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39937"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39938" name="Text Box 2"/>
          <p:cNvSpPr txBox="1">
            <a:spLocks noChangeArrowheads="1"/>
          </p:cNvSpPr>
          <p:nvPr/>
        </p:nvSpPr>
        <p:spPr bwMode="auto">
          <a:xfrm>
            <a:off x="752475" y="66675"/>
            <a:ext cx="35433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875"/>
              </a:spcBef>
              <a:buClrTx/>
              <a:buFontTx/>
              <a:buNone/>
              <a:defRPr/>
            </a:pPr>
            <a:r>
              <a:rPr lang="ja-JP" sz="1400" b="0" smtClean="0">
                <a:latin typeface="ＭＳ Ｐゴシック" charset="0"/>
              </a:rPr>
              <a:t>ルツ</a:t>
            </a:r>
            <a:r>
              <a:rPr lang="en-US" sz="1400" b="0" smtClean="0">
                <a:latin typeface="ＭＳ Ｐゴシック" charset="0"/>
              </a:rPr>
              <a:t>4:8</a:t>
            </a:r>
            <a:r>
              <a:rPr lang="ja-JP" sz="1400" b="0" smtClean="0">
                <a:latin typeface="ＭＳ Ｐゴシック" charset="0"/>
              </a:rPr>
              <a:t>章</a:t>
            </a:r>
          </a:p>
        </p:txBody>
      </p:sp>
      <p:sp>
        <p:nvSpPr>
          <p:cNvPr id="39939"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39940"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24</a:t>
            </a:r>
          </a:p>
        </p:txBody>
      </p:sp>
      <p:sp>
        <p:nvSpPr>
          <p:cNvPr id="39941" name="Text Box 5"/>
          <p:cNvSpPr txBox="1">
            <a:spLocks noChangeArrowheads="1"/>
          </p:cNvSpPr>
          <p:nvPr/>
        </p:nvSpPr>
        <p:spPr bwMode="auto">
          <a:xfrm>
            <a:off x="8520113" y="6427788"/>
            <a:ext cx="2794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125"/>
              </a:spcBef>
              <a:buClrTx/>
              <a:buFontTx/>
              <a:buNone/>
              <a:defRPr/>
            </a:pPr>
            <a:r>
              <a:rPr lang="en-US" sz="1800" b="0" smtClean="0"/>
              <a:t> </a:t>
            </a:r>
          </a:p>
        </p:txBody>
      </p:sp>
      <p:graphicFrame>
        <p:nvGraphicFramePr>
          <p:cNvPr id="88071" name="Object 6"/>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88078" name="Document" r:id="rId5" imgW="7352381" imgH="6044444" progId="Word.Document.8">
                  <p:embed/>
                </p:oleObj>
              </mc:Choice>
              <mc:Fallback>
                <p:oleObj name="Document" r:id="rId5" imgW="7352381" imgH="604444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39943"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4" name="Rectangle 8"/>
          <p:cNvSpPr>
            <a:spLocks noChangeArrowheads="1"/>
          </p:cNvSpPr>
          <p:nvPr/>
        </p:nvSpPr>
        <p:spPr bwMode="auto">
          <a:xfrm>
            <a:off x="150813" y="2176463"/>
            <a:ext cx="6445250"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0" i="1" dirty="0">
                <a:solidFill>
                  <a:srgbClr val="8B8073"/>
                </a:solidFill>
                <a:latin typeface="Arial" charset="0"/>
              </a:rPr>
              <a:t>•</a:t>
            </a:r>
            <a:r>
              <a:rPr lang="en-US" sz="3600" b="0" i="1" dirty="0">
                <a:solidFill>
                  <a:srgbClr val="8B8073"/>
                </a:solidFill>
                <a:latin typeface="Arial" charset="0"/>
              </a:rPr>
              <a:t> </a:t>
            </a:r>
            <a:r>
              <a:rPr lang="ja-JP" sz="4800" b="0" i="1" dirty="0">
                <a:solidFill>
                  <a:srgbClr val="8B8073"/>
                </a:solidFill>
                <a:latin typeface="Arial" charset="0"/>
              </a:rPr>
              <a:t>誓って</a:t>
            </a:r>
            <a:r>
              <a:rPr lang="en-US" sz="4800" b="0" i="1" dirty="0">
                <a:solidFill>
                  <a:srgbClr val="8B8073"/>
                </a:solidFill>
                <a:latin typeface="Arial" charset="0"/>
              </a:rPr>
              <a:t>(</a:t>
            </a:r>
            <a:r>
              <a:rPr lang="ja-JP" sz="4800" b="0" i="1" dirty="0">
                <a:solidFill>
                  <a:srgbClr val="8B8073"/>
                </a:solidFill>
                <a:latin typeface="Arial" charset="0"/>
              </a:rPr>
              <a:t>手をたたいて</a:t>
            </a:r>
            <a:r>
              <a:rPr lang="en-US" sz="4800" b="0" i="1" dirty="0">
                <a:solidFill>
                  <a:srgbClr val="8B8073"/>
                </a:solidFill>
                <a:latin typeface="Arial" charset="0"/>
              </a:rPr>
              <a:t>)</a:t>
            </a:r>
          </a:p>
        </p:txBody>
      </p:sp>
      <p:sp>
        <p:nvSpPr>
          <p:cNvPr id="39945" name="Rectangle 9"/>
          <p:cNvSpPr>
            <a:spLocks noChangeArrowheads="1"/>
          </p:cNvSpPr>
          <p:nvPr/>
        </p:nvSpPr>
        <p:spPr bwMode="auto">
          <a:xfrm>
            <a:off x="2462213" y="3559175"/>
            <a:ext cx="2976562" cy="828675"/>
          </a:xfrm>
          <a:prstGeom prst="rect">
            <a:avLst/>
          </a:prstGeom>
          <a:noFill/>
          <a:ln w="12700">
            <a:no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lIns="90487" tIns="44450" rIns="90487" bIns="44450">
            <a:spAutoFit/>
          </a:bodyPr>
          <a:lstStyle/>
          <a:p>
            <a:pPr>
              <a:spcBef>
                <a:spcPct val="50000"/>
              </a:spcBef>
              <a:defRPr/>
            </a:pPr>
            <a:r>
              <a:rPr lang="en-US" sz="4800" i="1" dirty="0">
                <a:solidFill>
                  <a:srgbClr val="FFFFFF"/>
                </a:solidFill>
                <a:latin typeface="Helvetica" charset="0"/>
              </a:rPr>
              <a:t>• </a:t>
            </a:r>
            <a:r>
              <a:rPr lang="ja-JP" sz="4800" i="1" dirty="0">
                <a:solidFill>
                  <a:srgbClr val="FFFFFF"/>
                </a:solidFill>
                <a:latin typeface="Helvetica" charset="0"/>
              </a:rPr>
              <a:t>はきもの　　　　　</a:t>
            </a:r>
          </a:p>
        </p:txBody>
      </p:sp>
      <p:sp>
        <p:nvSpPr>
          <p:cNvPr id="39946" name="Rectangle 10"/>
          <p:cNvSpPr>
            <a:spLocks noChangeArrowheads="1"/>
          </p:cNvSpPr>
          <p:nvPr/>
        </p:nvSpPr>
        <p:spPr bwMode="auto">
          <a:xfrm>
            <a:off x="819150" y="1320800"/>
            <a:ext cx="74009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FFFF00"/>
                </a:solidFill>
                <a:latin typeface="Arial" charset="0"/>
              </a:rPr>
              <a:t>古代の契約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40962" name="Text Box 2"/>
          <p:cNvSpPr txBox="1">
            <a:spLocks noChangeArrowheads="1"/>
          </p:cNvSpPr>
          <p:nvPr/>
        </p:nvSpPr>
        <p:spPr bwMode="auto">
          <a:xfrm>
            <a:off x="752475" y="66675"/>
            <a:ext cx="41195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875"/>
              </a:spcBef>
              <a:buClrTx/>
              <a:buFontTx/>
              <a:buNone/>
              <a:defRPr/>
            </a:pPr>
            <a:r>
              <a:rPr lang="ja-JP" sz="1400" b="0" smtClean="0">
                <a:latin typeface="ＭＳ Ｐゴシック" charset="0"/>
              </a:rPr>
              <a:t>レビ</a:t>
            </a:r>
            <a:r>
              <a:rPr lang="en-US" sz="1400" b="0" smtClean="0">
                <a:latin typeface="ＭＳ Ｐゴシック" charset="0"/>
              </a:rPr>
              <a:t>2:13; </a:t>
            </a:r>
            <a:r>
              <a:rPr lang="ja-JP" sz="1400" b="0" smtClean="0">
                <a:latin typeface="ＭＳ Ｐゴシック" charset="0"/>
              </a:rPr>
              <a:t>民数</a:t>
            </a:r>
            <a:r>
              <a:rPr lang="en-US" sz="1400" b="0" smtClean="0">
                <a:latin typeface="ＭＳ Ｐゴシック" charset="0"/>
              </a:rPr>
              <a:t>18:19; Ⅱ</a:t>
            </a:r>
            <a:r>
              <a:rPr lang="ja-JP" sz="1400" b="0" smtClean="0">
                <a:latin typeface="ＭＳ Ｐゴシック" charset="0"/>
              </a:rPr>
              <a:t>歴代</a:t>
            </a:r>
            <a:r>
              <a:rPr lang="en-US" sz="1400" b="0" smtClean="0">
                <a:latin typeface="ＭＳ Ｐゴシック" charset="0"/>
              </a:rPr>
              <a:t>13:5</a:t>
            </a:r>
          </a:p>
        </p:txBody>
      </p:sp>
      <p:sp>
        <p:nvSpPr>
          <p:cNvPr id="40963" name="Text Box 3"/>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0964"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25</a:t>
            </a:r>
          </a:p>
        </p:txBody>
      </p:sp>
      <p:sp>
        <p:nvSpPr>
          <p:cNvPr id="40965" name="Text Box 5"/>
          <p:cNvSpPr txBox="1">
            <a:spLocks noChangeArrowheads="1"/>
          </p:cNvSpPr>
          <p:nvPr/>
        </p:nvSpPr>
        <p:spPr bwMode="auto">
          <a:xfrm>
            <a:off x="8567738" y="6429375"/>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aphicFrame>
        <p:nvGraphicFramePr>
          <p:cNvPr id="90119" name="Object 6"/>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90132" name="Document" r:id="rId5" imgW="7352381" imgH="6044444" progId="Word.Document.8">
                  <p:embed/>
                </p:oleObj>
              </mc:Choice>
              <mc:Fallback>
                <p:oleObj name="Document" r:id="rId5" imgW="7352381" imgH="6044444"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096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8" name="Rectangle 8"/>
          <p:cNvSpPr>
            <a:spLocks noChangeArrowheads="1"/>
          </p:cNvSpPr>
          <p:nvPr/>
        </p:nvSpPr>
        <p:spPr bwMode="auto">
          <a:xfrm>
            <a:off x="150813" y="2433638"/>
            <a:ext cx="6445250"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0" i="1">
                <a:solidFill>
                  <a:srgbClr val="8B8073"/>
                </a:solidFill>
                <a:latin typeface="Arial" charset="0"/>
              </a:rPr>
              <a:t>•</a:t>
            </a:r>
            <a:r>
              <a:rPr lang="en-US" sz="3600" b="0" i="1">
                <a:solidFill>
                  <a:srgbClr val="8B8073"/>
                </a:solidFill>
                <a:latin typeface="Arial" charset="0"/>
              </a:rPr>
              <a:t> </a:t>
            </a:r>
            <a:r>
              <a:rPr lang="ja-JP" sz="4800" b="0" i="1">
                <a:solidFill>
                  <a:srgbClr val="8B8073"/>
                </a:solidFill>
                <a:latin typeface="Arial" charset="0"/>
              </a:rPr>
              <a:t>誓って</a:t>
            </a:r>
            <a:r>
              <a:rPr lang="en-US" sz="4800" b="0" i="1">
                <a:solidFill>
                  <a:srgbClr val="8B8073"/>
                </a:solidFill>
                <a:latin typeface="Arial" charset="0"/>
              </a:rPr>
              <a:t>(</a:t>
            </a:r>
            <a:r>
              <a:rPr lang="ja-JP" sz="4800" b="0" i="1">
                <a:solidFill>
                  <a:srgbClr val="8B8073"/>
                </a:solidFill>
                <a:latin typeface="Arial" charset="0"/>
              </a:rPr>
              <a:t>手をたたいて</a:t>
            </a:r>
            <a:r>
              <a:rPr lang="en-US" sz="4800" b="0" i="1">
                <a:solidFill>
                  <a:srgbClr val="8B8073"/>
                </a:solidFill>
                <a:latin typeface="Arial" charset="0"/>
              </a:rPr>
              <a:t>)</a:t>
            </a:r>
          </a:p>
        </p:txBody>
      </p:sp>
      <p:sp>
        <p:nvSpPr>
          <p:cNvPr id="40969" name="Text Box 9"/>
          <p:cNvSpPr txBox="1">
            <a:spLocks noChangeArrowheads="1"/>
          </p:cNvSpPr>
          <p:nvPr/>
        </p:nvSpPr>
        <p:spPr bwMode="auto">
          <a:xfrm>
            <a:off x="4271963" y="5776913"/>
            <a:ext cx="2233612"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en-US" sz="3600" b="0" i="1" smtClean="0">
                <a:effectLst>
                  <a:outerShdw blurRad="50800" dist="76200" dir="2700000" algn="tl" rotWithShape="0">
                    <a:srgbClr val="000000"/>
                  </a:outerShdw>
                </a:effectLst>
                <a:latin typeface="Arial" charset="0"/>
              </a:rPr>
              <a:t>	</a:t>
            </a:r>
            <a:r>
              <a:rPr lang="en-US" sz="4800" b="0" i="1" smtClean="0">
                <a:effectLst>
                  <a:outerShdw blurRad="50800" dist="76200" dir="2700000" algn="tl" rotWithShape="0">
                    <a:srgbClr val="000000"/>
                  </a:outerShdw>
                </a:effectLst>
                <a:latin typeface="Arial" charset="0"/>
              </a:rPr>
              <a:t>•</a:t>
            </a:r>
            <a:r>
              <a:rPr lang="en-US" sz="3600" b="0" i="1" smtClean="0">
                <a:effectLst>
                  <a:outerShdw blurRad="50800" dist="76200" dir="2700000" algn="tl" rotWithShape="0">
                    <a:srgbClr val="000000"/>
                  </a:outerShdw>
                </a:effectLst>
                <a:latin typeface="Arial" charset="0"/>
              </a:rPr>
              <a:t> </a:t>
            </a:r>
            <a:r>
              <a:rPr lang="ja-JP" sz="4800" b="0" i="1" smtClean="0">
                <a:effectLst>
                  <a:outerShdw blurRad="50800" dist="76200" dir="2700000" algn="tl" rotWithShape="0">
                    <a:srgbClr val="000000"/>
                  </a:outerShdw>
                </a:effectLst>
                <a:latin typeface="Arial" charset="0"/>
              </a:rPr>
              <a:t>血</a:t>
            </a:r>
          </a:p>
        </p:txBody>
      </p:sp>
      <p:sp>
        <p:nvSpPr>
          <p:cNvPr id="40970" name="Oval 10"/>
          <p:cNvSpPr>
            <a:spLocks noChangeArrowheads="1"/>
          </p:cNvSpPr>
          <p:nvPr/>
        </p:nvSpPr>
        <p:spPr bwMode="auto">
          <a:xfrm>
            <a:off x="3886200" y="5797550"/>
            <a:ext cx="4087813" cy="893763"/>
          </a:xfrm>
          <a:prstGeom prst="ellipse">
            <a:avLst/>
          </a:prstGeom>
          <a:noFill/>
          <a:ln w="76320" cap="sq">
            <a:solidFill>
              <a:srgbClr val="FF0000"/>
            </a:solidFill>
            <a:miter lim="800000"/>
            <a:headEnd/>
            <a:tailEnd/>
          </a:ln>
          <a:effectLst>
            <a:outerShdw blurRad="63500" dist="8960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0971" name="Freeform 11"/>
          <p:cNvSpPr>
            <a:spLocks noChangeArrowheads="1"/>
          </p:cNvSpPr>
          <p:nvPr/>
        </p:nvSpPr>
        <p:spPr bwMode="auto">
          <a:xfrm>
            <a:off x="1592263" y="4506913"/>
            <a:ext cx="1038225" cy="942975"/>
          </a:xfrm>
          <a:custGeom>
            <a:avLst/>
            <a:gdLst>
              <a:gd name="G0" fmla="+- 10800 0 0"/>
              <a:gd name="G1" fmla="+- 4835 0 0"/>
              <a:gd name="G2" fmla="+- 1 0 0"/>
              <a:gd name="G3" fmla="+- 1 0 0"/>
              <a:gd name="G4" fmla="+- 1 0 0"/>
              <a:gd name="G5" fmla="+- 1 0 0"/>
              <a:gd name="G6" fmla="+- 1 0 0"/>
              <a:gd name="G7" fmla="+- 1 0 0"/>
              <a:gd name="G8" fmla="+- 1 0 0"/>
              <a:gd name="G9" fmla="+- 1 0 0"/>
              <a:gd name="G10" fmla="+- 1 0 0"/>
              <a:gd name="G11" fmla="+- 16765 0 0"/>
              <a:gd name="G12" fmla="+- 10800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360" cap="sq">
            <a:solidFill>
              <a:srgbClr val="FFFFFF"/>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40972" name="Freeform 12"/>
          <p:cNvSpPr>
            <a:spLocks noChangeArrowheads="1"/>
          </p:cNvSpPr>
          <p:nvPr/>
        </p:nvSpPr>
        <p:spPr bwMode="auto">
          <a:xfrm>
            <a:off x="5992813" y="4627563"/>
            <a:ext cx="1038225" cy="942975"/>
          </a:xfrm>
          <a:custGeom>
            <a:avLst/>
            <a:gdLst>
              <a:gd name="G0" fmla="+- 10800 0 0"/>
              <a:gd name="G1" fmla="+- 4835 0 0"/>
              <a:gd name="G2" fmla="+- 1 0 0"/>
              <a:gd name="G3" fmla="+- 1 0 0"/>
              <a:gd name="G4" fmla="+- 1 0 0"/>
              <a:gd name="G5" fmla="+- 1 0 0"/>
              <a:gd name="G6" fmla="+- 1 0 0"/>
              <a:gd name="G7" fmla="+- 1 0 0"/>
              <a:gd name="G8" fmla="+- 1 0 0"/>
              <a:gd name="G9" fmla="+- 1 0 0"/>
              <a:gd name="G10" fmla="+- 1 0 0"/>
              <a:gd name="G11" fmla="+- 16765 0 0"/>
              <a:gd name="G12" fmla="+- 10800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360" cap="sq">
            <a:solidFill>
              <a:srgbClr val="FFFFFF"/>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40973" name="Rectangle 13"/>
          <p:cNvSpPr>
            <a:spLocks noChangeArrowheads="1"/>
          </p:cNvSpPr>
          <p:nvPr/>
        </p:nvSpPr>
        <p:spPr bwMode="auto">
          <a:xfrm>
            <a:off x="2462213" y="3559175"/>
            <a:ext cx="482123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b="0" i="1">
                <a:solidFill>
                  <a:srgbClr val="8B8073"/>
                </a:solidFill>
                <a:latin typeface="Arial" charset="0"/>
              </a:rPr>
              <a:t>•</a:t>
            </a:r>
            <a:r>
              <a:rPr lang="en-US" sz="3600" b="0" i="1">
                <a:solidFill>
                  <a:srgbClr val="8B8073"/>
                </a:solidFill>
                <a:latin typeface="Arial" charset="0"/>
              </a:rPr>
              <a:t> </a:t>
            </a:r>
            <a:r>
              <a:rPr lang="ja-JP" sz="4800" b="0" i="1">
                <a:solidFill>
                  <a:srgbClr val="8B8073"/>
                </a:solidFill>
                <a:latin typeface="Arial" charset="0"/>
              </a:rPr>
              <a:t>はきもの　　　　　</a:t>
            </a:r>
          </a:p>
        </p:txBody>
      </p:sp>
      <p:sp>
        <p:nvSpPr>
          <p:cNvPr id="40974" name="Rectangle 14"/>
          <p:cNvSpPr>
            <a:spLocks noChangeArrowheads="1"/>
          </p:cNvSpPr>
          <p:nvPr/>
        </p:nvSpPr>
        <p:spPr bwMode="auto">
          <a:xfrm>
            <a:off x="3692525" y="4665663"/>
            <a:ext cx="3348038"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pPr>
            <a:r>
              <a:rPr lang="en-US" sz="4800" b="0" i="1" dirty="0">
                <a:solidFill>
                  <a:srgbClr val="FFFFFF"/>
                </a:solidFill>
                <a:effectLst>
                  <a:outerShdw blurRad="50800" dist="76200" dir="2700000" algn="tl" rotWithShape="0">
                    <a:srgbClr val="000000"/>
                  </a:outerShdw>
                </a:effectLst>
                <a:latin typeface="Arial" charset="0"/>
              </a:rPr>
              <a:t>•</a:t>
            </a:r>
            <a:r>
              <a:rPr lang="en-US" sz="3600" b="0" i="1" dirty="0">
                <a:solidFill>
                  <a:srgbClr val="FFFFFF"/>
                </a:solidFill>
                <a:effectLst>
                  <a:outerShdw blurRad="50800" dist="76200" dir="2700000" algn="tl" rotWithShape="0">
                    <a:srgbClr val="000000"/>
                  </a:outerShdw>
                </a:effectLst>
                <a:latin typeface="Arial" charset="0"/>
              </a:rPr>
              <a:t> </a:t>
            </a:r>
            <a:r>
              <a:rPr lang="ja-JP" sz="4800" b="0" i="1" dirty="0">
                <a:solidFill>
                  <a:srgbClr val="FFFFFF"/>
                </a:solidFill>
                <a:effectLst>
                  <a:outerShdw blurRad="50800" dist="76200" dir="2700000" algn="tl" rotWithShape="0">
                    <a:srgbClr val="000000"/>
                  </a:outerShdw>
                </a:effectLst>
                <a:latin typeface="Arial" charset="0"/>
              </a:rPr>
              <a:t>塩</a:t>
            </a:r>
            <a:r>
              <a:rPr lang="en-US" sz="3600" b="0" i="1" dirty="0">
                <a:solidFill>
                  <a:srgbClr val="FFFFFF"/>
                </a:solidFill>
                <a:effectLst>
                  <a:outerShdw blurRad="50800" dist="76200" dir="2700000" algn="tl" rotWithShape="0">
                    <a:srgbClr val="000000"/>
                  </a:outerShdw>
                </a:effectLst>
                <a:latin typeface="Arial" charset="0"/>
              </a:rPr>
              <a:t>				</a:t>
            </a:r>
          </a:p>
        </p:txBody>
      </p:sp>
      <p:sp>
        <p:nvSpPr>
          <p:cNvPr id="40975" name="Rectangle 15"/>
          <p:cNvSpPr>
            <a:spLocks noChangeArrowheads="1"/>
          </p:cNvSpPr>
          <p:nvPr/>
        </p:nvSpPr>
        <p:spPr bwMode="auto">
          <a:xfrm>
            <a:off x="819150" y="1320800"/>
            <a:ext cx="74009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FFFF00"/>
                </a:solidFill>
                <a:latin typeface="Arial" charset="0"/>
              </a:rPr>
              <a:t>古代の契約</a:t>
            </a:r>
          </a:p>
        </p:txBody>
      </p:sp>
      <p:sp>
        <p:nvSpPr>
          <p:cNvPr id="40976" name="Text Box 16"/>
          <p:cNvSpPr txBox="1">
            <a:spLocks noChangeArrowheads="1"/>
          </p:cNvSpPr>
          <p:nvPr/>
        </p:nvSpPr>
        <p:spPr bwMode="auto">
          <a:xfrm>
            <a:off x="8593138"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9"/>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additive="repl">
                                        <p:cTn id="9" dur="1" fill="hold">
                                          <p:stCondLst>
                                            <p:cond delay="0"/>
                                          </p:stCondLst>
                                        </p:cTn>
                                        <p:tgtEl>
                                          <p:spTgt spid="40970"/>
                                        </p:tgtEl>
                                        <p:attrNameLst>
                                          <p:attrName>style.visibility</p:attrName>
                                        </p:attrNameLst>
                                      </p:cBhvr>
                                      <p:to>
                                        <p:strVal val="visible"/>
                                      </p:to>
                                    </p:set>
                                    <p:anim calcmode="lin" valueType="num">
                                      <p:cBhvr additive="repl">
                                        <p:cTn id="10" dur="500" fill="hold"/>
                                        <p:tgtEl>
                                          <p:spTgt spid="40970"/>
                                        </p:tgtEl>
                                        <p:attrNameLst>
                                          <p:attrName>ppt_w</p:attrName>
                                        </p:attrNameLst>
                                      </p:cBhvr>
                                      <p:tavLst>
                                        <p:tav tm="100000">
                                          <p:val>
                                            <p:fltVal val="0"/>
                                          </p:val>
                                        </p:tav>
                                        <p:tav>
                                          <p:val>
                                            <p:strVal val="#ppt_w"/>
                                          </p:val>
                                        </p:tav>
                                      </p:tavLst>
                                    </p:anim>
                                    <p:anim calcmode="lin" valueType="num">
                                      <p:cBhvr additive="repl">
                                        <p:cTn id="11" dur="500" fill="hold"/>
                                        <p:tgtEl>
                                          <p:spTgt spid="40970"/>
                                        </p:tgtEl>
                                        <p:attrNameLst>
                                          <p:attrName>ppt_h</p:attrName>
                                        </p:attrNameLst>
                                      </p:cBhvr>
                                      <p:tavLst>
                                        <p:tav tm="100000">
                                          <p:val>
                                            <p:fltVal val="0"/>
                                          </p:val>
                                        </p:tav>
                                        <p:tav>
                                          <p:val>
                                            <p:strVal val="#ppt_h"/>
                                          </p:val>
                                        </p:tav>
                                      </p:tavLst>
                                    </p:anim>
                                    <p:anim calcmode="lin" valueType="num">
                                      <p:cBhvr additive="repl">
                                        <p:cTn id="12" dur="500" fill="hold"/>
                                        <p:tgtEl>
                                          <p:spTgt spid="40970"/>
                                        </p:tgtEl>
                                        <p:attrNameLst>
                                          <p:attrName>ppt_x</p:attrName>
                                        </p:attrNameLst>
                                      </p:cBhvr>
                                      <p:tavLst>
                                        <p:tav tm="100000">
                                          <p:val>
                                            <p:fltVal val="0.5"/>
                                          </p:val>
                                        </p:tav>
                                        <p:tav>
                                          <p:val>
                                            <p:strVal val="#ppt_x"/>
                                          </p:val>
                                        </p:tav>
                                      </p:tavLst>
                                    </p:anim>
                                    <p:anim calcmode="lin" valueType="num">
                                      <p:cBhvr additive="repl">
                                        <p:cTn id="13" dur="500" fill="hold"/>
                                        <p:tgtEl>
                                          <p:spTgt spid="40970"/>
                                        </p:tgtEl>
                                        <p:attrNameLst>
                                          <p:attrName>ppt_y</p:attrName>
                                        </p:attrNameLst>
                                      </p:cBhvr>
                                      <p:tavLst>
                                        <p:tav tm="100000">
                                          <p:val>
                                            <p:fltVal val="0.5"/>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additive="repl">
                                        <p:cTn id="17" dur="1" fill="hold">
                                          <p:stCondLst>
                                            <p:cond delay="0"/>
                                          </p:stCondLst>
                                        </p:cTn>
                                        <p:tgtEl>
                                          <p:spTgt spid="40971"/>
                                        </p:tgtEl>
                                        <p:attrNameLst>
                                          <p:attrName>style.visibility</p:attrName>
                                        </p:attrNameLst>
                                      </p:cBhvr>
                                      <p:to>
                                        <p:strVal val="visible"/>
                                      </p:to>
                                    </p:set>
                                    <p:anim calcmode="lin" valueType="num">
                                      <p:cBhvr additive="repl">
                                        <p:cTn id="18" dur="500" fill="hold"/>
                                        <p:tgtEl>
                                          <p:spTgt spid="40971"/>
                                        </p:tgtEl>
                                        <p:attrNameLst>
                                          <p:attrName>ppt_x</p:attrName>
                                        </p:attrNameLst>
                                      </p:cBhvr>
                                      <p:tavLst>
                                        <p:tav tm="100000">
                                          <p:val>
                                            <p:strVal val="0-#ppt_w/2"/>
                                          </p:val>
                                        </p:tav>
                                        <p:tav>
                                          <p:val>
                                            <p:strVal val="#ppt_x"/>
                                          </p:val>
                                        </p:tav>
                                      </p:tavLst>
                                    </p:anim>
                                    <p:anim calcmode="lin" valueType="num">
                                      <p:cBhvr additive="repl">
                                        <p:cTn id="19" dur="500" fill="hold"/>
                                        <p:tgtEl>
                                          <p:spTgt spid="40971"/>
                                        </p:tgtEl>
                                        <p:attrNameLst>
                                          <p:attrName>ppt_y</p:attrName>
                                        </p:attrNameLst>
                                      </p:cBhvr>
                                      <p:tavLst>
                                        <p:tav tm="100000">
                                          <p:val>
                                            <p:strVal val="#ppt_y"/>
                                          </p:val>
                                        </p:tav>
                                        <p:tav>
                                          <p:val>
                                            <p:strVal val="#ppt_y"/>
                                          </p:val>
                                        </p:tav>
                                      </p:tavLst>
                                    </p:anim>
                                  </p:childTnLst>
                                </p:cTn>
                              </p:par>
                            </p:childTnLst>
                          </p:cTn>
                        </p:par>
                        <p:par>
                          <p:cTn id="20" fill="hold" nodeType="afterGroup">
                            <p:stCondLst>
                              <p:cond delay="500"/>
                            </p:stCondLst>
                            <p:childTnLst>
                              <p:par>
                                <p:cTn id="21" presetID="2" presetClass="entr" presetSubtype="2" fill="hold" nodeType="afterEffect">
                                  <p:stCondLst>
                                    <p:cond delay="0"/>
                                  </p:stCondLst>
                                  <p:childTnLst>
                                    <p:set>
                                      <p:cBhvr additive="repl">
                                        <p:cTn id="22" dur="1" fill="hold">
                                          <p:stCondLst>
                                            <p:cond delay="0"/>
                                          </p:stCondLst>
                                        </p:cTn>
                                        <p:tgtEl>
                                          <p:spTgt spid="40972"/>
                                        </p:tgtEl>
                                        <p:attrNameLst>
                                          <p:attrName>style.visibility</p:attrName>
                                        </p:attrNameLst>
                                      </p:cBhvr>
                                      <p:to>
                                        <p:strVal val="visible"/>
                                      </p:to>
                                    </p:set>
                                    <p:anim calcmode="lin" valueType="num">
                                      <p:cBhvr additive="repl">
                                        <p:cTn id="23" dur="500" fill="hold"/>
                                        <p:tgtEl>
                                          <p:spTgt spid="40972"/>
                                        </p:tgtEl>
                                        <p:attrNameLst>
                                          <p:attrName>ppt_x</p:attrName>
                                        </p:attrNameLst>
                                      </p:cBhvr>
                                      <p:tavLst>
                                        <p:tav tm="100000">
                                          <p:val>
                                            <p:strVal val="1+#ppt_w/2"/>
                                          </p:val>
                                        </p:tav>
                                        <p:tav>
                                          <p:val>
                                            <p:strVal val="#ppt_x"/>
                                          </p:val>
                                        </p:tav>
                                      </p:tavLst>
                                    </p:anim>
                                    <p:anim calcmode="lin" valueType="num">
                                      <p:cBhvr additive="repl">
                                        <p:cTn id="24" dur="500" fill="hold"/>
                                        <p:tgtEl>
                                          <p:spTgt spid="4097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graphicFrame>
        <p:nvGraphicFramePr>
          <p:cNvPr id="92162" name="Object 1"/>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92325" name="Document" r:id="rId5" imgW="7352381" imgH="6044444" progId="Word.Document.8">
                  <p:embed/>
                </p:oleObj>
              </mc:Choice>
              <mc:Fallback>
                <p:oleObj name="Document" r:id="rId5" imgW="7352381" imgH="6044444" progId="Word.Document.8">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198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7" name="Text Box 3"/>
          <p:cNvSpPr txBox="1">
            <a:spLocks noChangeArrowheads="1"/>
          </p:cNvSpPr>
          <p:nvPr/>
        </p:nvSpPr>
        <p:spPr bwMode="auto">
          <a:xfrm>
            <a:off x="4348163" y="5780088"/>
            <a:ext cx="208121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en-US" sz="3600" b="0" i="1" smtClean="0">
                <a:solidFill>
                  <a:srgbClr val="ED181E"/>
                </a:solidFill>
                <a:latin typeface="Arial" charset="0"/>
              </a:rPr>
              <a:t>	</a:t>
            </a:r>
            <a:r>
              <a:rPr lang="en-US" sz="4800" b="0" i="1" smtClean="0">
                <a:solidFill>
                  <a:srgbClr val="ED181E"/>
                </a:solidFill>
                <a:latin typeface="Arial" charset="0"/>
              </a:rPr>
              <a:t>•</a:t>
            </a:r>
            <a:r>
              <a:rPr lang="en-US" sz="3600" b="0" i="1" smtClean="0">
                <a:solidFill>
                  <a:srgbClr val="ED181E"/>
                </a:solidFill>
                <a:latin typeface="Arial" charset="0"/>
              </a:rPr>
              <a:t> </a:t>
            </a:r>
            <a:r>
              <a:rPr lang="ja-JP" sz="4800" b="0" i="1" smtClean="0">
                <a:solidFill>
                  <a:srgbClr val="ED181E"/>
                </a:solidFill>
                <a:latin typeface="Arial" charset="0"/>
              </a:rPr>
              <a:t>血</a:t>
            </a:r>
          </a:p>
        </p:txBody>
      </p:sp>
      <p:sp>
        <p:nvSpPr>
          <p:cNvPr id="41988"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1989" name="AutoShape 5"/>
          <p:cNvSpPr>
            <a:spLocks noChangeArrowheads="1"/>
          </p:cNvSpPr>
          <p:nvPr/>
        </p:nvSpPr>
        <p:spPr bwMode="auto">
          <a:xfrm rot="4680000">
            <a:off x="1901032" y="4025106"/>
            <a:ext cx="1104900" cy="414337"/>
          </a:xfrm>
          <a:prstGeom prst="rightArrow">
            <a:avLst>
              <a:gd name="adj1" fmla="val 50000"/>
              <a:gd name="adj2" fmla="val 66667"/>
            </a:avLst>
          </a:prstGeom>
          <a:solidFill>
            <a:srgbClr val="ED181E"/>
          </a:solidFill>
          <a:ln w="38160" cap="sq">
            <a:solidFill>
              <a:srgbClr val="FFFFFF"/>
            </a:solidFill>
            <a:miter lim="800000"/>
            <a:headEnd/>
            <a:tailEnd/>
          </a:ln>
          <a:effectLst>
            <a:outerShdw blurRad="63500" dist="99193" dir="2381944" algn="ctr" rotWithShape="0">
              <a:srgbClr val="000000">
                <a:alpha val="75014"/>
              </a:srgbClr>
            </a:outerShdw>
          </a:effectLst>
        </p:spPr>
        <p:txBody>
          <a:bodyPr wrap="none" anchor="ctr"/>
          <a:lstStyle/>
          <a:p>
            <a:pPr>
              <a:defRPr/>
            </a:pPr>
            <a:endParaRPr lang="en-US"/>
          </a:p>
        </p:txBody>
      </p:sp>
      <p:sp>
        <p:nvSpPr>
          <p:cNvPr id="41990" name="AutoShape 6"/>
          <p:cNvSpPr>
            <a:spLocks noChangeArrowheads="1"/>
          </p:cNvSpPr>
          <p:nvPr/>
        </p:nvSpPr>
        <p:spPr bwMode="auto">
          <a:xfrm rot="6420000">
            <a:off x="4722019" y="4121944"/>
            <a:ext cx="1104900" cy="414338"/>
          </a:xfrm>
          <a:prstGeom prst="rightArrow">
            <a:avLst>
              <a:gd name="adj1" fmla="val 50000"/>
              <a:gd name="adj2" fmla="val 66667"/>
            </a:avLst>
          </a:prstGeom>
          <a:solidFill>
            <a:srgbClr val="ED181E"/>
          </a:solidFill>
          <a:ln w="38160" cap="sq">
            <a:solidFill>
              <a:srgbClr val="FFFFFF"/>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41991" name="Rectangle 7"/>
          <p:cNvSpPr>
            <a:spLocks noChangeArrowheads="1"/>
          </p:cNvSpPr>
          <p:nvPr/>
        </p:nvSpPr>
        <p:spPr bwMode="auto">
          <a:xfrm>
            <a:off x="8120063" y="6532563"/>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26</a:t>
            </a:r>
          </a:p>
        </p:txBody>
      </p:sp>
      <p:sp>
        <p:nvSpPr>
          <p:cNvPr id="41992" name="Text Box 8"/>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3</a:t>
            </a:r>
          </a:p>
        </p:txBody>
      </p:sp>
      <p:sp>
        <p:nvSpPr>
          <p:cNvPr id="41993" name="Text Box 9"/>
          <p:cNvSpPr txBox="1">
            <a:spLocks noChangeArrowheads="1"/>
          </p:cNvSpPr>
          <p:nvPr/>
        </p:nvSpPr>
        <p:spPr bwMode="auto">
          <a:xfrm>
            <a:off x="752475" y="66675"/>
            <a:ext cx="3543300"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875"/>
              </a:spcBef>
              <a:buClrTx/>
              <a:buFontTx/>
              <a:buNone/>
              <a:defRPr/>
            </a:pPr>
            <a:r>
              <a:rPr lang="ja-JP" sz="1400" b="0" smtClean="0"/>
              <a:t>創世記</a:t>
            </a:r>
            <a:r>
              <a:rPr lang="en-US" sz="1400" b="0" smtClean="0"/>
              <a:t>15</a:t>
            </a:r>
            <a:r>
              <a:rPr lang="ja-JP" sz="1400" b="0" smtClean="0"/>
              <a:t>章</a:t>
            </a:r>
          </a:p>
        </p:txBody>
      </p:sp>
      <p:sp>
        <p:nvSpPr>
          <p:cNvPr id="41994" name="AutoShape 10"/>
          <p:cNvSpPr>
            <a:spLocks noChangeArrowheads="1"/>
          </p:cNvSpPr>
          <p:nvPr/>
        </p:nvSpPr>
        <p:spPr bwMode="auto">
          <a:xfrm rot="4680000">
            <a:off x="1901032" y="4025106"/>
            <a:ext cx="1104900" cy="414337"/>
          </a:xfrm>
          <a:prstGeom prst="rightArrow">
            <a:avLst>
              <a:gd name="adj1" fmla="val 50000"/>
              <a:gd name="adj2" fmla="val 66667"/>
            </a:avLst>
          </a:prstGeom>
          <a:solidFill>
            <a:srgbClr val="ED181E"/>
          </a:solidFill>
          <a:ln w="38160" cap="sq">
            <a:solidFill>
              <a:srgbClr val="FFFFFF"/>
            </a:solidFill>
            <a:miter lim="800000"/>
            <a:headEnd/>
            <a:tailEnd/>
          </a:ln>
          <a:effectLst>
            <a:outerShdw blurRad="63500" dist="99193" dir="2381944" algn="ctr" rotWithShape="0">
              <a:srgbClr val="000000">
                <a:alpha val="75014"/>
              </a:srgbClr>
            </a:outerShdw>
          </a:effectLst>
        </p:spPr>
        <p:txBody>
          <a:bodyPr wrap="none" anchor="ctr"/>
          <a:lstStyle/>
          <a:p>
            <a:pPr>
              <a:defRPr/>
            </a:pPr>
            <a:endParaRPr lang="en-US"/>
          </a:p>
        </p:txBody>
      </p:sp>
      <p:sp>
        <p:nvSpPr>
          <p:cNvPr id="41995" name="AutoShape 11"/>
          <p:cNvSpPr>
            <a:spLocks noChangeArrowheads="1"/>
          </p:cNvSpPr>
          <p:nvPr/>
        </p:nvSpPr>
        <p:spPr bwMode="auto">
          <a:xfrm rot="6420000">
            <a:off x="4722019" y="4121944"/>
            <a:ext cx="1104900" cy="414338"/>
          </a:xfrm>
          <a:prstGeom prst="rightArrow">
            <a:avLst>
              <a:gd name="adj1" fmla="val 50000"/>
              <a:gd name="adj2" fmla="val 66667"/>
            </a:avLst>
          </a:prstGeom>
          <a:solidFill>
            <a:srgbClr val="ED181E"/>
          </a:solidFill>
          <a:ln w="38160" cap="sq">
            <a:solidFill>
              <a:srgbClr val="FFFFFF"/>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41996" name="Text Box 12"/>
          <p:cNvSpPr txBox="1">
            <a:spLocks noChangeArrowheads="1"/>
          </p:cNvSpPr>
          <p:nvPr/>
        </p:nvSpPr>
        <p:spPr bwMode="auto">
          <a:xfrm>
            <a:off x="2270125" y="4505325"/>
            <a:ext cx="552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solidFill>
                  <a:srgbClr val="ED181E"/>
                </a:solidFill>
              </a:rPr>
              <a:t>X</a:t>
            </a:r>
          </a:p>
        </p:txBody>
      </p:sp>
      <p:pic>
        <p:nvPicPr>
          <p:cNvPr id="41997" name="Picture 13"/>
          <p:cNvPicPr>
            <a:picLocks noChangeAspect="1" noChangeArrowheads="1"/>
          </p:cNvPicPr>
          <p:nvPr/>
        </p:nvPicPr>
        <p:blipFill>
          <a:blip r:embed="rId8" cstate="screen">
            <a:extLst>
              <a:ext uri="{28A0092B-C50C-407E-A947-70E740481C1C}">
                <a14:useLocalDpi xmlns:a14="http://schemas.microsoft.com/office/drawing/2010/main"/>
              </a:ext>
            </a:extLst>
          </a:blip>
          <a:srcRect r="8594" b="16159"/>
          <a:stretch>
            <a:fillRect/>
          </a:stretch>
        </p:blipFill>
        <p:spPr bwMode="auto">
          <a:xfrm>
            <a:off x="977900" y="2074863"/>
            <a:ext cx="5310188" cy="3649662"/>
          </a:xfrm>
          <a:prstGeom prst="rect">
            <a:avLst/>
          </a:prstGeom>
          <a:noFill/>
          <a:ln>
            <a:noFill/>
          </a:ln>
          <a:effectLst/>
          <a:extLst>
            <a:ext uri="{909E8E84-426E-40dd-AFC4-6F175D3DCCD1}">
              <a14:hiddenFill xmlns:a14="http://schemas.microsoft.com/office/drawing/2010/main">
                <a:blipFill dpi="0" rotWithShape="0">
                  <a:blip/>
                  <a:srcRect r="8594" b="161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1998" name="Group 14"/>
          <p:cNvGrpSpPr>
            <a:grpSpLocks/>
          </p:cNvGrpSpPr>
          <p:nvPr/>
        </p:nvGrpSpPr>
        <p:grpSpPr bwMode="auto">
          <a:xfrm>
            <a:off x="4044950" y="4881563"/>
            <a:ext cx="1427163" cy="717550"/>
            <a:chOff x="2548" y="3075"/>
            <a:chExt cx="899" cy="452"/>
          </a:xfrm>
        </p:grpSpPr>
        <p:grpSp>
          <p:nvGrpSpPr>
            <p:cNvPr id="92305" name="Group 15"/>
            <p:cNvGrpSpPr>
              <a:grpSpLocks/>
            </p:cNvGrpSpPr>
            <p:nvPr/>
          </p:nvGrpSpPr>
          <p:grpSpPr bwMode="auto">
            <a:xfrm>
              <a:off x="2548" y="3075"/>
              <a:ext cx="899" cy="452"/>
              <a:chOff x="2548" y="3075"/>
              <a:chExt cx="899" cy="452"/>
            </a:xfrm>
          </p:grpSpPr>
          <p:grpSp>
            <p:nvGrpSpPr>
              <p:cNvPr id="92309" name="Group 16"/>
              <p:cNvGrpSpPr>
                <a:grpSpLocks/>
              </p:cNvGrpSpPr>
              <p:nvPr/>
            </p:nvGrpSpPr>
            <p:grpSpPr bwMode="auto">
              <a:xfrm>
                <a:off x="2619" y="3210"/>
                <a:ext cx="638" cy="317"/>
                <a:chOff x="2619" y="3210"/>
                <a:chExt cx="638" cy="317"/>
              </a:xfrm>
            </p:grpSpPr>
            <p:sp>
              <p:nvSpPr>
                <p:cNvPr id="42001" name="Freeform 17"/>
                <p:cNvSpPr>
                  <a:spLocks noChangeArrowheads="1"/>
                </p:cNvSpPr>
                <p:nvPr/>
              </p:nvSpPr>
              <p:spPr bwMode="auto">
                <a:xfrm>
                  <a:off x="2648" y="3402"/>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02"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619" y="3210"/>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310" name="Group 19"/>
              <p:cNvGrpSpPr>
                <a:grpSpLocks/>
              </p:cNvGrpSpPr>
              <p:nvPr/>
            </p:nvGrpSpPr>
            <p:grpSpPr bwMode="auto">
              <a:xfrm>
                <a:off x="2987" y="3339"/>
                <a:ext cx="460" cy="171"/>
                <a:chOff x="2987" y="3339"/>
                <a:chExt cx="460" cy="171"/>
              </a:xfrm>
            </p:grpSpPr>
            <p:sp>
              <p:nvSpPr>
                <p:cNvPr id="42004" name="Freeform 20"/>
                <p:cNvSpPr>
                  <a:spLocks noChangeArrowheads="1"/>
                </p:cNvSpPr>
                <p:nvPr/>
              </p:nvSpPr>
              <p:spPr bwMode="auto">
                <a:xfrm>
                  <a:off x="2999" y="3451"/>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5" name="Freeform 21"/>
                <p:cNvSpPr>
                  <a:spLocks noChangeArrowheads="1"/>
                </p:cNvSpPr>
                <p:nvPr/>
              </p:nvSpPr>
              <p:spPr bwMode="auto">
                <a:xfrm>
                  <a:off x="3364" y="3423"/>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06" name="Picture 2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87" y="3339"/>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311" name="Group 23"/>
              <p:cNvGrpSpPr>
                <a:grpSpLocks/>
              </p:cNvGrpSpPr>
              <p:nvPr/>
            </p:nvGrpSpPr>
            <p:grpSpPr bwMode="auto">
              <a:xfrm>
                <a:off x="2700" y="3158"/>
                <a:ext cx="461" cy="193"/>
                <a:chOff x="2700" y="3158"/>
                <a:chExt cx="461" cy="193"/>
              </a:xfrm>
            </p:grpSpPr>
            <p:sp>
              <p:nvSpPr>
                <p:cNvPr id="42008" name="Freeform 24"/>
                <p:cNvSpPr>
                  <a:spLocks noChangeArrowheads="1"/>
                </p:cNvSpPr>
                <p:nvPr/>
              </p:nvSpPr>
              <p:spPr bwMode="auto">
                <a:xfrm>
                  <a:off x="2712" y="3284"/>
                  <a:ext cx="380" cy="44"/>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09" name="Freeform 25"/>
                <p:cNvSpPr>
                  <a:spLocks noChangeArrowheads="1"/>
                </p:cNvSpPr>
                <p:nvPr/>
              </p:nvSpPr>
              <p:spPr bwMode="auto">
                <a:xfrm>
                  <a:off x="3078" y="3252"/>
                  <a:ext cx="63" cy="15"/>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10" name="Picture 2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00" y="3158"/>
                  <a:ext cx="461" cy="1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312" name="Group 27"/>
              <p:cNvGrpSpPr>
                <a:grpSpLocks/>
              </p:cNvGrpSpPr>
              <p:nvPr/>
            </p:nvGrpSpPr>
            <p:grpSpPr bwMode="auto">
              <a:xfrm>
                <a:off x="2548" y="3075"/>
                <a:ext cx="311" cy="161"/>
                <a:chOff x="2548" y="3075"/>
                <a:chExt cx="311" cy="161"/>
              </a:xfrm>
            </p:grpSpPr>
            <p:sp>
              <p:nvSpPr>
                <p:cNvPr id="42012" name="Freeform 28"/>
                <p:cNvSpPr>
                  <a:spLocks noChangeArrowheads="1"/>
                </p:cNvSpPr>
                <p:nvPr/>
              </p:nvSpPr>
              <p:spPr bwMode="auto">
                <a:xfrm>
                  <a:off x="2562" y="3174"/>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13" name="Picture 2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548" y="3075"/>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grpSp>
          <p:nvGrpSpPr>
            <p:cNvPr id="92306" name="Group 30"/>
            <p:cNvGrpSpPr>
              <a:grpSpLocks/>
            </p:cNvGrpSpPr>
            <p:nvPr/>
          </p:nvGrpSpPr>
          <p:grpSpPr bwMode="auto">
            <a:xfrm>
              <a:off x="2952" y="3254"/>
              <a:ext cx="359" cy="111"/>
              <a:chOff x="2952" y="3254"/>
              <a:chExt cx="359" cy="111"/>
            </a:xfrm>
          </p:grpSpPr>
          <p:sp>
            <p:nvSpPr>
              <p:cNvPr id="42015" name="Freeform 31"/>
              <p:cNvSpPr>
                <a:spLocks noChangeArrowheads="1"/>
              </p:cNvSpPr>
              <p:nvPr/>
            </p:nvSpPr>
            <p:spPr bwMode="auto">
              <a:xfrm>
                <a:off x="2972" y="3328"/>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16" name="Picture 3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952" y="3254"/>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grpSp>
        <p:nvGrpSpPr>
          <p:cNvPr id="42017" name="Group 33"/>
          <p:cNvGrpSpPr>
            <a:grpSpLocks/>
          </p:cNvGrpSpPr>
          <p:nvPr/>
        </p:nvGrpSpPr>
        <p:grpSpPr bwMode="auto">
          <a:xfrm>
            <a:off x="1403350" y="4900613"/>
            <a:ext cx="1449388" cy="687387"/>
            <a:chOff x="884" y="3087"/>
            <a:chExt cx="913" cy="433"/>
          </a:xfrm>
        </p:grpSpPr>
        <p:grpSp>
          <p:nvGrpSpPr>
            <p:cNvPr id="92200" name="Group 34"/>
            <p:cNvGrpSpPr>
              <a:grpSpLocks/>
            </p:cNvGrpSpPr>
            <p:nvPr/>
          </p:nvGrpSpPr>
          <p:grpSpPr bwMode="auto">
            <a:xfrm>
              <a:off x="1336" y="3253"/>
              <a:ext cx="461" cy="193"/>
              <a:chOff x="1336" y="3253"/>
              <a:chExt cx="461" cy="193"/>
            </a:xfrm>
          </p:grpSpPr>
          <p:sp>
            <p:nvSpPr>
              <p:cNvPr id="42019" name="Freeform 35"/>
              <p:cNvSpPr>
                <a:spLocks noChangeArrowheads="1"/>
              </p:cNvSpPr>
              <p:nvPr/>
            </p:nvSpPr>
            <p:spPr bwMode="auto">
              <a:xfrm>
                <a:off x="1348" y="3379"/>
                <a:ext cx="380" cy="44"/>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0" name="Freeform 36"/>
              <p:cNvSpPr>
                <a:spLocks noChangeArrowheads="1"/>
              </p:cNvSpPr>
              <p:nvPr/>
            </p:nvSpPr>
            <p:spPr bwMode="auto">
              <a:xfrm>
                <a:off x="1713" y="3347"/>
                <a:ext cx="63" cy="15"/>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21" name="Picture 3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36" y="3253"/>
                <a:ext cx="461" cy="1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1" name="Group 38"/>
            <p:cNvGrpSpPr>
              <a:grpSpLocks/>
            </p:cNvGrpSpPr>
            <p:nvPr/>
          </p:nvGrpSpPr>
          <p:grpSpPr bwMode="auto">
            <a:xfrm>
              <a:off x="884" y="3087"/>
              <a:ext cx="877" cy="433"/>
              <a:chOff x="884" y="3087"/>
              <a:chExt cx="877" cy="433"/>
            </a:xfrm>
          </p:grpSpPr>
          <p:grpSp>
            <p:nvGrpSpPr>
              <p:cNvPr id="92202" name="Group 39"/>
              <p:cNvGrpSpPr>
                <a:grpSpLocks/>
              </p:cNvGrpSpPr>
              <p:nvPr/>
            </p:nvGrpSpPr>
            <p:grpSpPr bwMode="auto">
              <a:xfrm>
                <a:off x="1317" y="3096"/>
                <a:ext cx="342" cy="119"/>
                <a:chOff x="1317" y="3096"/>
                <a:chExt cx="342" cy="119"/>
              </a:xfrm>
            </p:grpSpPr>
            <p:sp>
              <p:nvSpPr>
                <p:cNvPr id="42024" name="Freeform 40"/>
                <p:cNvSpPr>
                  <a:spLocks noChangeArrowheads="1"/>
                </p:cNvSpPr>
                <p:nvPr/>
              </p:nvSpPr>
              <p:spPr bwMode="auto">
                <a:xfrm>
                  <a:off x="1326" y="3175"/>
                  <a:ext cx="282" cy="26"/>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25" name="Freeform 41"/>
                <p:cNvSpPr>
                  <a:spLocks noChangeArrowheads="1"/>
                </p:cNvSpPr>
                <p:nvPr/>
              </p:nvSpPr>
              <p:spPr bwMode="auto">
                <a:xfrm>
                  <a:off x="1598" y="3155"/>
                  <a:ext cx="46" cy="8"/>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26" name="Picture 4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17" y="3096"/>
                  <a:ext cx="342" cy="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3" name="Group 43"/>
              <p:cNvGrpSpPr>
                <a:grpSpLocks/>
              </p:cNvGrpSpPr>
              <p:nvPr/>
            </p:nvGrpSpPr>
            <p:grpSpPr bwMode="auto">
              <a:xfrm>
                <a:off x="1130" y="3148"/>
                <a:ext cx="539" cy="192"/>
                <a:chOff x="1130" y="3148"/>
                <a:chExt cx="539" cy="192"/>
              </a:xfrm>
            </p:grpSpPr>
            <p:sp>
              <p:nvSpPr>
                <p:cNvPr id="42028" name="Freeform 44"/>
                <p:cNvSpPr>
                  <a:spLocks noChangeArrowheads="1"/>
                </p:cNvSpPr>
                <p:nvPr/>
              </p:nvSpPr>
              <p:spPr bwMode="auto">
                <a:xfrm>
                  <a:off x="1161" y="3259"/>
                  <a:ext cx="452" cy="46"/>
                </a:xfrm>
                <a:custGeom>
                  <a:avLst/>
                  <a:gdLst>
                    <a:gd name="G0" fmla="+- 4 0 0"/>
                    <a:gd name="G1" fmla="+- 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50005 54864"/>
                    <a:gd name="G16" fmla="*/ 1 2298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w 456"/>
                    <a:gd name="T25" fmla="*/ 0 h 50"/>
                    <a:gd name="T26" fmla="*/ 456 w 45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29" name="Picture 4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0" y="3148"/>
                  <a:ext cx="539" cy="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4" name="Group 46"/>
              <p:cNvGrpSpPr>
                <a:grpSpLocks/>
              </p:cNvGrpSpPr>
              <p:nvPr/>
            </p:nvGrpSpPr>
            <p:grpSpPr bwMode="auto">
              <a:xfrm>
                <a:off x="1275" y="3378"/>
                <a:ext cx="359" cy="111"/>
                <a:chOff x="1275" y="3378"/>
                <a:chExt cx="359" cy="111"/>
              </a:xfrm>
            </p:grpSpPr>
            <p:sp>
              <p:nvSpPr>
                <p:cNvPr id="42031" name="Freeform 47"/>
                <p:cNvSpPr>
                  <a:spLocks noChangeArrowheads="1"/>
                </p:cNvSpPr>
                <p:nvPr/>
              </p:nvSpPr>
              <p:spPr bwMode="auto">
                <a:xfrm>
                  <a:off x="1295" y="3452"/>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32" name="Picture 4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5" y="3378"/>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5" name="Group 49"/>
              <p:cNvGrpSpPr>
                <a:grpSpLocks/>
              </p:cNvGrpSpPr>
              <p:nvPr/>
            </p:nvGrpSpPr>
            <p:grpSpPr bwMode="auto">
              <a:xfrm>
                <a:off x="1121" y="3137"/>
                <a:ext cx="638" cy="317"/>
                <a:chOff x="1121" y="3137"/>
                <a:chExt cx="638" cy="317"/>
              </a:xfrm>
            </p:grpSpPr>
            <p:sp>
              <p:nvSpPr>
                <p:cNvPr id="42034" name="Freeform 50"/>
                <p:cNvSpPr>
                  <a:spLocks noChangeArrowheads="1"/>
                </p:cNvSpPr>
                <p:nvPr/>
              </p:nvSpPr>
              <p:spPr bwMode="auto">
                <a:xfrm>
                  <a:off x="1150" y="3329"/>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35" name="Picture 5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21" y="3137"/>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6" name="Group 52"/>
              <p:cNvGrpSpPr>
                <a:grpSpLocks/>
              </p:cNvGrpSpPr>
              <p:nvPr/>
            </p:nvGrpSpPr>
            <p:grpSpPr bwMode="auto">
              <a:xfrm>
                <a:off x="903" y="3347"/>
                <a:ext cx="460" cy="171"/>
                <a:chOff x="903" y="3347"/>
                <a:chExt cx="460" cy="171"/>
              </a:xfrm>
            </p:grpSpPr>
            <p:sp>
              <p:nvSpPr>
                <p:cNvPr id="42037" name="Freeform 53"/>
                <p:cNvSpPr>
                  <a:spLocks noChangeArrowheads="1"/>
                </p:cNvSpPr>
                <p:nvPr/>
              </p:nvSpPr>
              <p:spPr bwMode="auto">
                <a:xfrm>
                  <a:off x="915" y="3459"/>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38" name="Freeform 54"/>
                <p:cNvSpPr>
                  <a:spLocks noChangeArrowheads="1"/>
                </p:cNvSpPr>
                <p:nvPr/>
              </p:nvSpPr>
              <p:spPr bwMode="auto">
                <a:xfrm>
                  <a:off x="1280" y="3431"/>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39" name="Picture 5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3" y="3347"/>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7" name="Group 56"/>
              <p:cNvGrpSpPr>
                <a:grpSpLocks/>
              </p:cNvGrpSpPr>
              <p:nvPr/>
            </p:nvGrpSpPr>
            <p:grpSpPr bwMode="auto">
              <a:xfrm>
                <a:off x="957" y="3255"/>
                <a:ext cx="311" cy="161"/>
                <a:chOff x="957" y="3255"/>
                <a:chExt cx="311" cy="161"/>
              </a:xfrm>
            </p:grpSpPr>
            <p:sp>
              <p:nvSpPr>
                <p:cNvPr id="42041" name="Freeform 57"/>
                <p:cNvSpPr>
                  <a:spLocks noChangeArrowheads="1"/>
                </p:cNvSpPr>
                <p:nvPr/>
              </p:nvSpPr>
              <p:spPr bwMode="auto">
                <a:xfrm>
                  <a:off x="971" y="3353"/>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42" name="Picture 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7" y="3255"/>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8" name="Group 59"/>
              <p:cNvGrpSpPr>
                <a:grpSpLocks/>
              </p:cNvGrpSpPr>
              <p:nvPr/>
            </p:nvGrpSpPr>
            <p:grpSpPr bwMode="auto">
              <a:xfrm>
                <a:off x="1319" y="3096"/>
                <a:ext cx="342" cy="119"/>
                <a:chOff x="1319" y="3096"/>
                <a:chExt cx="342" cy="119"/>
              </a:xfrm>
            </p:grpSpPr>
            <p:sp>
              <p:nvSpPr>
                <p:cNvPr id="42044" name="Freeform 60"/>
                <p:cNvSpPr>
                  <a:spLocks noChangeArrowheads="1"/>
                </p:cNvSpPr>
                <p:nvPr/>
              </p:nvSpPr>
              <p:spPr bwMode="auto">
                <a:xfrm>
                  <a:off x="1328" y="3175"/>
                  <a:ext cx="282" cy="26"/>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45" name="Freeform 61"/>
                <p:cNvSpPr>
                  <a:spLocks noChangeArrowheads="1"/>
                </p:cNvSpPr>
                <p:nvPr/>
              </p:nvSpPr>
              <p:spPr bwMode="auto">
                <a:xfrm>
                  <a:off x="1600" y="3155"/>
                  <a:ext cx="46" cy="8"/>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46" name="Picture 6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19" y="3096"/>
                  <a:ext cx="342" cy="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09" name="Group 63"/>
              <p:cNvGrpSpPr>
                <a:grpSpLocks/>
              </p:cNvGrpSpPr>
              <p:nvPr/>
            </p:nvGrpSpPr>
            <p:grpSpPr bwMode="auto">
              <a:xfrm>
                <a:off x="1132" y="3148"/>
                <a:ext cx="539" cy="192"/>
                <a:chOff x="1132" y="3148"/>
                <a:chExt cx="539" cy="192"/>
              </a:xfrm>
            </p:grpSpPr>
            <p:sp>
              <p:nvSpPr>
                <p:cNvPr id="42048" name="Freeform 64"/>
                <p:cNvSpPr>
                  <a:spLocks noChangeArrowheads="1"/>
                </p:cNvSpPr>
                <p:nvPr/>
              </p:nvSpPr>
              <p:spPr bwMode="auto">
                <a:xfrm>
                  <a:off x="1163" y="3259"/>
                  <a:ext cx="452" cy="46"/>
                </a:xfrm>
                <a:custGeom>
                  <a:avLst/>
                  <a:gdLst>
                    <a:gd name="G0" fmla="+- 4 0 0"/>
                    <a:gd name="G1" fmla="+- 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50005 54864"/>
                    <a:gd name="G16" fmla="*/ 1 2298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w 456"/>
                    <a:gd name="T25" fmla="*/ 0 h 50"/>
                    <a:gd name="T26" fmla="*/ 456 w 45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49" name="Picture 6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2" y="3148"/>
                  <a:ext cx="539" cy="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0" name="Group 66"/>
              <p:cNvGrpSpPr>
                <a:grpSpLocks/>
              </p:cNvGrpSpPr>
              <p:nvPr/>
            </p:nvGrpSpPr>
            <p:grpSpPr bwMode="auto">
              <a:xfrm>
                <a:off x="1277" y="3378"/>
                <a:ext cx="359" cy="111"/>
                <a:chOff x="1277" y="3378"/>
                <a:chExt cx="359" cy="111"/>
              </a:xfrm>
            </p:grpSpPr>
            <p:sp>
              <p:nvSpPr>
                <p:cNvPr id="42051" name="Freeform 67"/>
                <p:cNvSpPr>
                  <a:spLocks noChangeArrowheads="1"/>
                </p:cNvSpPr>
                <p:nvPr/>
              </p:nvSpPr>
              <p:spPr bwMode="auto">
                <a:xfrm>
                  <a:off x="1297" y="3452"/>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52" name="Picture 6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7" y="3378"/>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1" name="Group 69"/>
              <p:cNvGrpSpPr>
                <a:grpSpLocks/>
              </p:cNvGrpSpPr>
              <p:nvPr/>
            </p:nvGrpSpPr>
            <p:grpSpPr bwMode="auto">
              <a:xfrm>
                <a:off x="1123" y="3137"/>
                <a:ext cx="638" cy="317"/>
                <a:chOff x="1123" y="3137"/>
                <a:chExt cx="638" cy="317"/>
              </a:xfrm>
            </p:grpSpPr>
            <p:sp>
              <p:nvSpPr>
                <p:cNvPr id="42054" name="Freeform 70"/>
                <p:cNvSpPr>
                  <a:spLocks noChangeArrowheads="1"/>
                </p:cNvSpPr>
                <p:nvPr/>
              </p:nvSpPr>
              <p:spPr bwMode="auto">
                <a:xfrm>
                  <a:off x="1152" y="3329"/>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55" name="Picture 7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23" y="3137"/>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2" name="Group 72"/>
              <p:cNvGrpSpPr>
                <a:grpSpLocks/>
              </p:cNvGrpSpPr>
              <p:nvPr/>
            </p:nvGrpSpPr>
            <p:grpSpPr bwMode="auto">
              <a:xfrm>
                <a:off x="905" y="3347"/>
                <a:ext cx="460" cy="171"/>
                <a:chOff x="905" y="3347"/>
                <a:chExt cx="460" cy="171"/>
              </a:xfrm>
            </p:grpSpPr>
            <p:sp>
              <p:nvSpPr>
                <p:cNvPr id="42057" name="Freeform 73"/>
                <p:cNvSpPr>
                  <a:spLocks noChangeArrowheads="1"/>
                </p:cNvSpPr>
                <p:nvPr/>
              </p:nvSpPr>
              <p:spPr bwMode="auto">
                <a:xfrm>
                  <a:off x="917" y="3459"/>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58" name="Freeform 74"/>
                <p:cNvSpPr>
                  <a:spLocks noChangeArrowheads="1"/>
                </p:cNvSpPr>
                <p:nvPr/>
              </p:nvSpPr>
              <p:spPr bwMode="auto">
                <a:xfrm>
                  <a:off x="1282" y="3431"/>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59" name="Picture 7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5" y="3347"/>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3" name="Group 76"/>
              <p:cNvGrpSpPr>
                <a:grpSpLocks/>
              </p:cNvGrpSpPr>
              <p:nvPr/>
            </p:nvGrpSpPr>
            <p:grpSpPr bwMode="auto">
              <a:xfrm>
                <a:off x="959" y="3255"/>
                <a:ext cx="311" cy="161"/>
                <a:chOff x="959" y="3255"/>
                <a:chExt cx="311" cy="161"/>
              </a:xfrm>
            </p:grpSpPr>
            <p:sp>
              <p:nvSpPr>
                <p:cNvPr id="42061" name="Freeform 77"/>
                <p:cNvSpPr>
                  <a:spLocks noChangeArrowheads="1"/>
                </p:cNvSpPr>
                <p:nvPr/>
              </p:nvSpPr>
              <p:spPr bwMode="auto">
                <a:xfrm>
                  <a:off x="973" y="3353"/>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62" name="Picture 7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9" y="3255"/>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4" name="Group 79"/>
              <p:cNvGrpSpPr>
                <a:grpSpLocks/>
              </p:cNvGrpSpPr>
              <p:nvPr/>
            </p:nvGrpSpPr>
            <p:grpSpPr bwMode="auto">
              <a:xfrm>
                <a:off x="1317" y="3098"/>
                <a:ext cx="342" cy="119"/>
                <a:chOff x="1317" y="3098"/>
                <a:chExt cx="342" cy="119"/>
              </a:xfrm>
            </p:grpSpPr>
            <p:sp>
              <p:nvSpPr>
                <p:cNvPr id="42064" name="Freeform 80"/>
                <p:cNvSpPr>
                  <a:spLocks noChangeArrowheads="1"/>
                </p:cNvSpPr>
                <p:nvPr/>
              </p:nvSpPr>
              <p:spPr bwMode="auto">
                <a:xfrm>
                  <a:off x="1326" y="3177"/>
                  <a:ext cx="282" cy="26"/>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65" name="Freeform 81"/>
                <p:cNvSpPr>
                  <a:spLocks noChangeArrowheads="1"/>
                </p:cNvSpPr>
                <p:nvPr/>
              </p:nvSpPr>
              <p:spPr bwMode="auto">
                <a:xfrm>
                  <a:off x="1598" y="3157"/>
                  <a:ext cx="46" cy="8"/>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66" name="Picture 8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17" y="3098"/>
                  <a:ext cx="342" cy="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5" name="Group 83"/>
              <p:cNvGrpSpPr>
                <a:grpSpLocks/>
              </p:cNvGrpSpPr>
              <p:nvPr/>
            </p:nvGrpSpPr>
            <p:grpSpPr bwMode="auto">
              <a:xfrm>
                <a:off x="1130" y="3150"/>
                <a:ext cx="539" cy="192"/>
                <a:chOff x="1130" y="3150"/>
                <a:chExt cx="539" cy="192"/>
              </a:xfrm>
            </p:grpSpPr>
            <p:sp>
              <p:nvSpPr>
                <p:cNvPr id="42068" name="Freeform 84"/>
                <p:cNvSpPr>
                  <a:spLocks noChangeArrowheads="1"/>
                </p:cNvSpPr>
                <p:nvPr/>
              </p:nvSpPr>
              <p:spPr bwMode="auto">
                <a:xfrm>
                  <a:off x="1161" y="3261"/>
                  <a:ext cx="452" cy="46"/>
                </a:xfrm>
                <a:custGeom>
                  <a:avLst/>
                  <a:gdLst>
                    <a:gd name="G0" fmla="+- 4 0 0"/>
                    <a:gd name="G1" fmla="+- 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50005 54864"/>
                    <a:gd name="G16" fmla="*/ 1 2298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w 456"/>
                    <a:gd name="T25" fmla="*/ 0 h 50"/>
                    <a:gd name="T26" fmla="*/ 456 w 45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69" name="Picture 8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0" y="3150"/>
                  <a:ext cx="539" cy="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6" name="Group 86"/>
              <p:cNvGrpSpPr>
                <a:grpSpLocks/>
              </p:cNvGrpSpPr>
              <p:nvPr/>
            </p:nvGrpSpPr>
            <p:grpSpPr bwMode="auto">
              <a:xfrm>
                <a:off x="1275" y="3380"/>
                <a:ext cx="359" cy="111"/>
                <a:chOff x="1275" y="3380"/>
                <a:chExt cx="359" cy="111"/>
              </a:xfrm>
            </p:grpSpPr>
            <p:sp>
              <p:nvSpPr>
                <p:cNvPr id="42071" name="Freeform 87"/>
                <p:cNvSpPr>
                  <a:spLocks noChangeArrowheads="1"/>
                </p:cNvSpPr>
                <p:nvPr/>
              </p:nvSpPr>
              <p:spPr bwMode="auto">
                <a:xfrm>
                  <a:off x="1295" y="3454"/>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72" name="Picture 8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5" y="3380"/>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7" name="Group 89"/>
              <p:cNvGrpSpPr>
                <a:grpSpLocks/>
              </p:cNvGrpSpPr>
              <p:nvPr/>
            </p:nvGrpSpPr>
            <p:grpSpPr bwMode="auto">
              <a:xfrm>
                <a:off x="1121" y="3139"/>
                <a:ext cx="638" cy="317"/>
                <a:chOff x="1121" y="3139"/>
                <a:chExt cx="638" cy="317"/>
              </a:xfrm>
            </p:grpSpPr>
            <p:sp>
              <p:nvSpPr>
                <p:cNvPr id="42074" name="Freeform 90"/>
                <p:cNvSpPr>
                  <a:spLocks noChangeArrowheads="1"/>
                </p:cNvSpPr>
                <p:nvPr/>
              </p:nvSpPr>
              <p:spPr bwMode="auto">
                <a:xfrm>
                  <a:off x="1150" y="3331"/>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75" name="Picture 9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21" y="3139"/>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8" name="Group 92"/>
              <p:cNvGrpSpPr>
                <a:grpSpLocks/>
              </p:cNvGrpSpPr>
              <p:nvPr/>
            </p:nvGrpSpPr>
            <p:grpSpPr bwMode="auto">
              <a:xfrm>
                <a:off x="903" y="3349"/>
                <a:ext cx="460" cy="171"/>
                <a:chOff x="903" y="3349"/>
                <a:chExt cx="460" cy="171"/>
              </a:xfrm>
            </p:grpSpPr>
            <p:sp>
              <p:nvSpPr>
                <p:cNvPr id="42077" name="Freeform 93"/>
                <p:cNvSpPr>
                  <a:spLocks noChangeArrowheads="1"/>
                </p:cNvSpPr>
                <p:nvPr/>
              </p:nvSpPr>
              <p:spPr bwMode="auto">
                <a:xfrm>
                  <a:off x="915" y="3461"/>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78" name="Freeform 94"/>
                <p:cNvSpPr>
                  <a:spLocks noChangeArrowheads="1"/>
                </p:cNvSpPr>
                <p:nvPr/>
              </p:nvSpPr>
              <p:spPr bwMode="auto">
                <a:xfrm>
                  <a:off x="1280" y="3433"/>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79" name="Picture 9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3" y="3349"/>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19" name="Group 96"/>
              <p:cNvGrpSpPr>
                <a:grpSpLocks/>
              </p:cNvGrpSpPr>
              <p:nvPr/>
            </p:nvGrpSpPr>
            <p:grpSpPr bwMode="auto">
              <a:xfrm>
                <a:off x="957" y="3257"/>
                <a:ext cx="311" cy="161"/>
                <a:chOff x="957" y="3257"/>
                <a:chExt cx="311" cy="161"/>
              </a:xfrm>
            </p:grpSpPr>
            <p:sp>
              <p:nvSpPr>
                <p:cNvPr id="42081" name="Freeform 97"/>
                <p:cNvSpPr>
                  <a:spLocks noChangeArrowheads="1"/>
                </p:cNvSpPr>
                <p:nvPr/>
              </p:nvSpPr>
              <p:spPr bwMode="auto">
                <a:xfrm>
                  <a:off x="971" y="3356"/>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82" name="Picture 9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7" y="3257"/>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0" name="Group 99"/>
              <p:cNvGrpSpPr>
                <a:grpSpLocks/>
              </p:cNvGrpSpPr>
              <p:nvPr/>
            </p:nvGrpSpPr>
            <p:grpSpPr bwMode="auto">
              <a:xfrm>
                <a:off x="1317" y="3096"/>
                <a:ext cx="342" cy="119"/>
                <a:chOff x="1317" y="3096"/>
                <a:chExt cx="342" cy="119"/>
              </a:xfrm>
            </p:grpSpPr>
            <p:sp>
              <p:nvSpPr>
                <p:cNvPr id="42084" name="Freeform 100"/>
                <p:cNvSpPr>
                  <a:spLocks noChangeArrowheads="1"/>
                </p:cNvSpPr>
                <p:nvPr/>
              </p:nvSpPr>
              <p:spPr bwMode="auto">
                <a:xfrm>
                  <a:off x="1326" y="3175"/>
                  <a:ext cx="282" cy="26"/>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85" name="Freeform 101"/>
                <p:cNvSpPr>
                  <a:spLocks noChangeArrowheads="1"/>
                </p:cNvSpPr>
                <p:nvPr/>
              </p:nvSpPr>
              <p:spPr bwMode="auto">
                <a:xfrm>
                  <a:off x="1598" y="3155"/>
                  <a:ext cx="46" cy="8"/>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86" name="Picture 10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17" y="3096"/>
                  <a:ext cx="342" cy="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1" name="Group 103"/>
              <p:cNvGrpSpPr>
                <a:grpSpLocks/>
              </p:cNvGrpSpPr>
              <p:nvPr/>
            </p:nvGrpSpPr>
            <p:grpSpPr bwMode="auto">
              <a:xfrm>
                <a:off x="1130" y="3148"/>
                <a:ext cx="539" cy="192"/>
                <a:chOff x="1130" y="3148"/>
                <a:chExt cx="539" cy="192"/>
              </a:xfrm>
            </p:grpSpPr>
            <p:sp>
              <p:nvSpPr>
                <p:cNvPr id="42088" name="Freeform 104"/>
                <p:cNvSpPr>
                  <a:spLocks noChangeArrowheads="1"/>
                </p:cNvSpPr>
                <p:nvPr/>
              </p:nvSpPr>
              <p:spPr bwMode="auto">
                <a:xfrm>
                  <a:off x="1161" y="3259"/>
                  <a:ext cx="452" cy="46"/>
                </a:xfrm>
                <a:custGeom>
                  <a:avLst/>
                  <a:gdLst>
                    <a:gd name="G0" fmla="+- 4 0 0"/>
                    <a:gd name="G1" fmla="+- 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50005 54864"/>
                    <a:gd name="G16" fmla="*/ 1 2298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w 456"/>
                    <a:gd name="T25" fmla="*/ 0 h 50"/>
                    <a:gd name="T26" fmla="*/ 456 w 45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89" name="Picture 10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30" y="3148"/>
                  <a:ext cx="539" cy="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2" name="Group 106"/>
              <p:cNvGrpSpPr>
                <a:grpSpLocks/>
              </p:cNvGrpSpPr>
              <p:nvPr/>
            </p:nvGrpSpPr>
            <p:grpSpPr bwMode="auto">
              <a:xfrm>
                <a:off x="1275" y="3378"/>
                <a:ext cx="359" cy="111"/>
                <a:chOff x="1275" y="3378"/>
                <a:chExt cx="359" cy="111"/>
              </a:xfrm>
            </p:grpSpPr>
            <p:sp>
              <p:nvSpPr>
                <p:cNvPr id="42091" name="Freeform 107"/>
                <p:cNvSpPr>
                  <a:spLocks noChangeArrowheads="1"/>
                </p:cNvSpPr>
                <p:nvPr/>
              </p:nvSpPr>
              <p:spPr bwMode="auto">
                <a:xfrm>
                  <a:off x="1295" y="3452"/>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92" name="Picture 10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75" y="3378"/>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3" name="Group 109"/>
              <p:cNvGrpSpPr>
                <a:grpSpLocks/>
              </p:cNvGrpSpPr>
              <p:nvPr/>
            </p:nvGrpSpPr>
            <p:grpSpPr bwMode="auto">
              <a:xfrm>
                <a:off x="1121" y="3137"/>
                <a:ext cx="638" cy="317"/>
                <a:chOff x="1121" y="3137"/>
                <a:chExt cx="638" cy="317"/>
              </a:xfrm>
            </p:grpSpPr>
            <p:sp>
              <p:nvSpPr>
                <p:cNvPr id="42094" name="Freeform 110"/>
                <p:cNvSpPr>
                  <a:spLocks noChangeArrowheads="1"/>
                </p:cNvSpPr>
                <p:nvPr/>
              </p:nvSpPr>
              <p:spPr bwMode="auto">
                <a:xfrm>
                  <a:off x="1150" y="3329"/>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95" name="Picture 11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21" y="3137"/>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4" name="Group 112"/>
              <p:cNvGrpSpPr>
                <a:grpSpLocks/>
              </p:cNvGrpSpPr>
              <p:nvPr/>
            </p:nvGrpSpPr>
            <p:grpSpPr bwMode="auto">
              <a:xfrm>
                <a:off x="903" y="3347"/>
                <a:ext cx="460" cy="171"/>
                <a:chOff x="903" y="3347"/>
                <a:chExt cx="460" cy="171"/>
              </a:xfrm>
            </p:grpSpPr>
            <p:sp>
              <p:nvSpPr>
                <p:cNvPr id="42097" name="Freeform 113"/>
                <p:cNvSpPr>
                  <a:spLocks noChangeArrowheads="1"/>
                </p:cNvSpPr>
                <p:nvPr/>
              </p:nvSpPr>
              <p:spPr bwMode="auto">
                <a:xfrm>
                  <a:off x="915" y="3459"/>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098" name="Freeform 114"/>
                <p:cNvSpPr>
                  <a:spLocks noChangeArrowheads="1"/>
                </p:cNvSpPr>
                <p:nvPr/>
              </p:nvSpPr>
              <p:spPr bwMode="auto">
                <a:xfrm>
                  <a:off x="1280" y="3431"/>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099" name="Picture 11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3" y="3347"/>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5" name="Group 116"/>
              <p:cNvGrpSpPr>
                <a:grpSpLocks/>
              </p:cNvGrpSpPr>
              <p:nvPr/>
            </p:nvGrpSpPr>
            <p:grpSpPr bwMode="auto">
              <a:xfrm>
                <a:off x="957" y="3255"/>
                <a:ext cx="311" cy="161"/>
                <a:chOff x="957" y="3255"/>
                <a:chExt cx="311" cy="161"/>
              </a:xfrm>
            </p:grpSpPr>
            <p:sp>
              <p:nvSpPr>
                <p:cNvPr id="42101" name="Freeform 117"/>
                <p:cNvSpPr>
                  <a:spLocks noChangeArrowheads="1"/>
                </p:cNvSpPr>
                <p:nvPr/>
              </p:nvSpPr>
              <p:spPr bwMode="auto">
                <a:xfrm>
                  <a:off x="971" y="3353"/>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02" name="Picture 11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7" y="3255"/>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6" name="Group 119"/>
              <p:cNvGrpSpPr>
                <a:grpSpLocks/>
              </p:cNvGrpSpPr>
              <p:nvPr/>
            </p:nvGrpSpPr>
            <p:grpSpPr bwMode="auto">
              <a:xfrm>
                <a:off x="1298" y="3087"/>
                <a:ext cx="342" cy="119"/>
                <a:chOff x="1298" y="3087"/>
                <a:chExt cx="342" cy="119"/>
              </a:xfrm>
            </p:grpSpPr>
            <p:sp>
              <p:nvSpPr>
                <p:cNvPr id="42104" name="Freeform 120"/>
                <p:cNvSpPr>
                  <a:spLocks noChangeArrowheads="1"/>
                </p:cNvSpPr>
                <p:nvPr/>
              </p:nvSpPr>
              <p:spPr bwMode="auto">
                <a:xfrm>
                  <a:off x="1307" y="3166"/>
                  <a:ext cx="282" cy="26"/>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105" name="Freeform 121"/>
                <p:cNvSpPr>
                  <a:spLocks noChangeArrowheads="1"/>
                </p:cNvSpPr>
                <p:nvPr/>
              </p:nvSpPr>
              <p:spPr bwMode="auto">
                <a:xfrm>
                  <a:off x="1579" y="3146"/>
                  <a:ext cx="46" cy="8"/>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06" name="Picture 12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98" y="3087"/>
                  <a:ext cx="342" cy="1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7" name="Group 123"/>
              <p:cNvGrpSpPr>
                <a:grpSpLocks/>
              </p:cNvGrpSpPr>
              <p:nvPr/>
            </p:nvGrpSpPr>
            <p:grpSpPr bwMode="auto">
              <a:xfrm>
                <a:off x="1111" y="3139"/>
                <a:ext cx="539" cy="192"/>
                <a:chOff x="1111" y="3139"/>
                <a:chExt cx="539" cy="192"/>
              </a:xfrm>
            </p:grpSpPr>
            <p:sp>
              <p:nvSpPr>
                <p:cNvPr id="42108" name="Freeform 124"/>
                <p:cNvSpPr>
                  <a:spLocks noChangeArrowheads="1"/>
                </p:cNvSpPr>
                <p:nvPr/>
              </p:nvSpPr>
              <p:spPr bwMode="auto">
                <a:xfrm>
                  <a:off x="1142" y="3250"/>
                  <a:ext cx="452" cy="46"/>
                </a:xfrm>
                <a:custGeom>
                  <a:avLst/>
                  <a:gdLst>
                    <a:gd name="G0" fmla="+- 4 0 0"/>
                    <a:gd name="G1" fmla="+- 9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50005 54864"/>
                    <a:gd name="G16" fmla="*/ 1 22983 51712"/>
                    <a:gd name="G17" fmla="*/ G16 1 180"/>
                    <a:gd name="G18" fmla="*/ G15 1 G17"/>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w 456"/>
                    <a:gd name="T25" fmla="*/ 0 h 50"/>
                    <a:gd name="T26" fmla="*/ 456 w 45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09" name="Picture 12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11" y="3139"/>
                  <a:ext cx="539" cy="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8" name="Group 126"/>
              <p:cNvGrpSpPr>
                <a:grpSpLocks/>
              </p:cNvGrpSpPr>
              <p:nvPr/>
            </p:nvGrpSpPr>
            <p:grpSpPr bwMode="auto">
              <a:xfrm>
                <a:off x="1256" y="3369"/>
                <a:ext cx="359" cy="111"/>
                <a:chOff x="1256" y="3369"/>
                <a:chExt cx="359" cy="111"/>
              </a:xfrm>
            </p:grpSpPr>
            <p:sp>
              <p:nvSpPr>
                <p:cNvPr id="42111" name="Freeform 127"/>
                <p:cNvSpPr>
                  <a:spLocks noChangeArrowheads="1"/>
                </p:cNvSpPr>
                <p:nvPr/>
              </p:nvSpPr>
              <p:spPr bwMode="auto">
                <a:xfrm>
                  <a:off x="1276" y="3443"/>
                  <a:ext cx="339" cy="37"/>
                </a:xfrm>
                <a:custGeom>
                  <a:avLst/>
                  <a:gdLst>
                    <a:gd name="G0" fmla="*/ 1 0 51712"/>
                    <a:gd name="G1" fmla="+- 41 0 0"/>
                    <a:gd name="G2" fmla="+- 1 0 0"/>
                    <a:gd name="G3" fmla="+- 1 0 0"/>
                    <a:gd name="G4" fmla="+- 1 0 0"/>
                    <a:gd name="G5" fmla="+- 1 0 0"/>
                    <a:gd name="G6" fmla="+- 1 0 0"/>
                    <a:gd name="G7" fmla="+- 1 0 0"/>
                    <a:gd name="G8" fmla="+- 1 0 0"/>
                    <a:gd name="G9" fmla="+- 1 0 0"/>
                    <a:gd name="G10" fmla="*/ 1 0 51712"/>
                    <a:gd name="G11" fmla="+- 9 0 0"/>
                    <a:gd name="G12" fmla="sin G10 G11"/>
                    <a:gd name="G13" fmla="+- 1 0 0"/>
                    <a:gd name="G14" fmla="+- 1 0 0"/>
                    <a:gd name="G15" fmla="+- 1 0 0"/>
                    <a:gd name="G16" fmla="+- 1 0 0"/>
                    <a:gd name="G17" fmla="+- 1 0 0"/>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w 343"/>
                    <a:gd name="T13" fmla="*/ 0 h 41"/>
                    <a:gd name="T14" fmla="*/ 343 w 343"/>
                    <a:gd name="T15" fmla="*/ 41 h 41"/>
                  </a:gdLst>
                  <a:ahLst/>
                  <a:cxnLst>
                    <a:cxn ang="0">
                      <a:pos x="T0" y="T1"/>
                    </a:cxn>
                    <a:cxn ang="0">
                      <a:pos x="T2" y="T3"/>
                    </a:cxn>
                    <a:cxn ang="0">
                      <a:pos x="T4" y="T5"/>
                    </a:cxn>
                    <a:cxn ang="0">
                      <a:pos x="T6" y="T7"/>
                    </a:cxn>
                    <a:cxn ang="0">
                      <a:pos x="T8" y="T9"/>
                    </a:cxn>
                    <a:cxn ang="0">
                      <a:pos x="T10" y="T11"/>
                    </a:cxn>
                  </a:cxnLst>
                  <a:rect l="T12" t="T13" r="T14" b="T15"/>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12" name="Picture 12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256" y="3369"/>
                  <a:ext cx="359"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29" name="Group 129"/>
              <p:cNvGrpSpPr>
                <a:grpSpLocks/>
              </p:cNvGrpSpPr>
              <p:nvPr/>
            </p:nvGrpSpPr>
            <p:grpSpPr bwMode="auto">
              <a:xfrm>
                <a:off x="1102" y="3128"/>
                <a:ext cx="638" cy="317"/>
                <a:chOff x="1102" y="3128"/>
                <a:chExt cx="638" cy="317"/>
              </a:xfrm>
            </p:grpSpPr>
            <p:sp>
              <p:nvSpPr>
                <p:cNvPr id="42114" name="Freeform 130"/>
                <p:cNvSpPr>
                  <a:spLocks noChangeArrowheads="1"/>
                </p:cNvSpPr>
                <p:nvPr/>
              </p:nvSpPr>
              <p:spPr bwMode="auto">
                <a:xfrm>
                  <a:off x="1131" y="3320"/>
                  <a:ext cx="522" cy="75"/>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15" name="Picture 13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102" y="3128"/>
                  <a:ext cx="638" cy="3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30" name="Group 132"/>
              <p:cNvGrpSpPr>
                <a:grpSpLocks/>
              </p:cNvGrpSpPr>
              <p:nvPr/>
            </p:nvGrpSpPr>
            <p:grpSpPr bwMode="auto">
              <a:xfrm>
                <a:off x="884" y="3338"/>
                <a:ext cx="460" cy="171"/>
                <a:chOff x="884" y="3338"/>
                <a:chExt cx="460" cy="171"/>
              </a:xfrm>
            </p:grpSpPr>
            <p:sp>
              <p:nvSpPr>
                <p:cNvPr id="42117" name="Freeform 133"/>
                <p:cNvSpPr>
                  <a:spLocks noChangeArrowheads="1"/>
                </p:cNvSpPr>
                <p:nvPr/>
              </p:nvSpPr>
              <p:spPr bwMode="auto">
                <a:xfrm>
                  <a:off x="896" y="3450"/>
                  <a:ext cx="379" cy="39"/>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0"/>
                    <a:gd name="G17" fmla="+- 1 0 0"/>
                    <a:gd name="G18" fmla="+- 1 0 0"/>
                    <a:gd name="G19" fmla="+- 1 0 0"/>
                    <a:gd name="G20" fmla="*/ 1 0 51712"/>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58 0 0"/>
                    <a:gd name="G35" fmla="+- 1 0 0"/>
                    <a:gd name="G36" fmla="+- 1 0 0"/>
                    <a:gd name="G37" fmla="+- 1 0 0"/>
                    <a:gd name="G38" fmla="+- 1 0 0"/>
                    <a:gd name="G39" fmla="+- 1 0 0"/>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w 616"/>
                    <a:gd name="T29" fmla="*/ 0 h 70"/>
                    <a:gd name="T30" fmla="*/ 616 w 616"/>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2118" name="Freeform 134"/>
                <p:cNvSpPr>
                  <a:spLocks noChangeArrowheads="1"/>
                </p:cNvSpPr>
                <p:nvPr/>
              </p:nvSpPr>
              <p:spPr bwMode="auto">
                <a:xfrm>
                  <a:off x="1261" y="3422"/>
                  <a:ext cx="63" cy="13"/>
                </a:xfrm>
                <a:custGeom>
                  <a:avLst/>
                  <a:gdLst>
                    <a:gd name="G0" fmla="+- 28 0 0"/>
                    <a:gd name="G1" fmla="+- 1 0 0"/>
                    <a:gd name="G2" fmla="+- 1 0 0"/>
                    <a:gd name="G3" fmla="+- 1 0 0"/>
                    <a:gd name="G4" fmla="+- 1 0 0"/>
                    <a:gd name="G5" fmla="+- 1 0 0"/>
                    <a:gd name="G6" fmla="+- 1 0 0"/>
                    <a:gd name="T0" fmla="*/ 0 w 108"/>
                    <a:gd name="T1" fmla="*/ 28 h 28"/>
                    <a:gd name="T2" fmla="*/ 90 w 108"/>
                    <a:gd name="T3" fmla="*/ 8 h 28"/>
                    <a:gd name="T4" fmla="*/ 108 w 108"/>
                    <a:gd name="T5" fmla="*/ 0 h 28"/>
                    <a:gd name="T6" fmla="*/ 0 w 108"/>
                    <a:gd name="T7" fmla="*/ 0 h 28"/>
                    <a:gd name="T8" fmla="*/ 108 w 108"/>
                    <a:gd name="T9" fmla="*/ 28 h 28"/>
                  </a:gdLst>
                  <a:ahLst/>
                  <a:cxnLst>
                    <a:cxn ang="0">
                      <a:pos x="T0" y="T1"/>
                    </a:cxn>
                    <a:cxn ang="0">
                      <a:pos x="T2" y="T3"/>
                    </a:cxn>
                    <a:cxn ang="0">
                      <a:pos x="T4" y="T5"/>
                    </a:cxn>
                  </a:cxnLst>
                  <a:rect l="T6" t="T7" r="T8" b="T9"/>
                  <a:pathLst>
                    <a:path w="108" h="28">
                      <a:moveTo>
                        <a:pt x="0" y="28"/>
                      </a:moveTo>
                      <a:cubicBezTo>
                        <a:pt x="30" y="20"/>
                        <a:pt x="59" y="10"/>
                        <a:pt x="90" y="8"/>
                      </a:cubicBezTo>
                      <a:cubicBezTo>
                        <a:pt x="105" y="13"/>
                        <a:pt x="99" y="0"/>
                        <a:pt x="108" y="0"/>
                      </a:cubicBezTo>
                    </a:path>
                  </a:pathLst>
                </a:custGeom>
                <a:noFill/>
                <a:ln w="76320" cap="sq">
                  <a:solidFill>
                    <a:srgbClr val="1A170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19" name="Picture 13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84" y="3338"/>
                  <a:ext cx="460" cy="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92231" name="Group 136"/>
              <p:cNvGrpSpPr>
                <a:grpSpLocks/>
              </p:cNvGrpSpPr>
              <p:nvPr/>
            </p:nvGrpSpPr>
            <p:grpSpPr bwMode="auto">
              <a:xfrm>
                <a:off x="938" y="3246"/>
                <a:ext cx="311" cy="161"/>
                <a:chOff x="938" y="3246"/>
                <a:chExt cx="311" cy="161"/>
              </a:xfrm>
            </p:grpSpPr>
            <p:sp>
              <p:nvSpPr>
                <p:cNvPr id="42121" name="Freeform 137"/>
                <p:cNvSpPr>
                  <a:spLocks noChangeArrowheads="1"/>
                </p:cNvSpPr>
                <p:nvPr/>
              </p:nvSpPr>
              <p:spPr bwMode="auto">
                <a:xfrm>
                  <a:off x="952" y="3345"/>
                  <a:ext cx="254" cy="37"/>
                </a:xfrm>
                <a:custGeom>
                  <a:avLst/>
                  <a:gdLst>
                    <a:gd name="G0" fmla="+- 1 0 0"/>
                    <a:gd name="G1" fmla="*/ 1 0 51712"/>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78 0 0"/>
                    <a:gd name="G23" fmla="cos G21 G2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22 0 0"/>
                    <a:gd name="G49" fmla="+- 23 0 0"/>
                    <a:gd name="G50" fmla="*/ 1 50005 54864"/>
                    <a:gd name="G51" fmla="*/ 1 22983 51712"/>
                    <a:gd name="G52" fmla="*/ G51 1 180"/>
                    <a:gd name="G53" fmla="*/ G50 1 G52"/>
                    <a:gd name="G54" fmla="*/ 1 0 51712"/>
                    <a:gd name="G55" fmla="+- 16 0 0"/>
                    <a:gd name="G56" fmla="cos G54 G55"/>
                    <a:gd name="G57" fmla="+- 8 0 0"/>
                    <a:gd name="G58" fmla="+- 8 0 0"/>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w 526"/>
                    <a:gd name="T37" fmla="*/ 0 h 90"/>
                    <a:gd name="T38" fmla="*/ 526 w 526"/>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320" cap="sq">
                  <a:solidFill>
                    <a:srgbClr val="342E27"/>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2122" name="Picture 13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38" y="3246"/>
                  <a:ext cx="311" cy="1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grpSp>
      <p:grpSp>
        <p:nvGrpSpPr>
          <p:cNvPr id="42123" name="Group 139"/>
          <p:cNvGrpSpPr>
            <a:grpSpLocks/>
          </p:cNvGrpSpPr>
          <p:nvPr/>
        </p:nvGrpSpPr>
        <p:grpSpPr bwMode="auto">
          <a:xfrm>
            <a:off x="2574925" y="4068763"/>
            <a:ext cx="973138" cy="939800"/>
            <a:chOff x="1622" y="2563"/>
            <a:chExt cx="613" cy="592"/>
          </a:xfrm>
        </p:grpSpPr>
        <p:pic>
          <p:nvPicPr>
            <p:cNvPr id="42124" name="Picture 14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22" y="2563"/>
              <a:ext cx="295" cy="5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125" name="Picture 141"/>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24" y="2618"/>
              <a:ext cx="311" cy="5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42126" name="Group 142"/>
          <p:cNvGrpSpPr>
            <a:grpSpLocks/>
          </p:cNvGrpSpPr>
          <p:nvPr/>
        </p:nvGrpSpPr>
        <p:grpSpPr bwMode="auto">
          <a:xfrm>
            <a:off x="2955925" y="3943350"/>
            <a:ext cx="1152525" cy="1135063"/>
            <a:chOff x="1862" y="2484"/>
            <a:chExt cx="726" cy="715"/>
          </a:xfrm>
        </p:grpSpPr>
        <p:pic>
          <p:nvPicPr>
            <p:cNvPr id="42127" name="Picture 14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862" y="2484"/>
              <a:ext cx="350" cy="7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128" name="Picture 14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219" y="2550"/>
              <a:ext cx="369" cy="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42129" name="Group 145"/>
          <p:cNvGrpSpPr>
            <a:grpSpLocks/>
          </p:cNvGrpSpPr>
          <p:nvPr/>
        </p:nvGrpSpPr>
        <p:grpSpPr bwMode="auto">
          <a:xfrm>
            <a:off x="2901950" y="3921125"/>
            <a:ext cx="1331913" cy="1330325"/>
            <a:chOff x="1828" y="2470"/>
            <a:chExt cx="839" cy="838"/>
          </a:xfrm>
        </p:grpSpPr>
        <p:pic>
          <p:nvPicPr>
            <p:cNvPr id="42130" name="Picture 14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828" y="2470"/>
              <a:ext cx="404" cy="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131" name="Picture 14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241" y="2547"/>
              <a:ext cx="426" cy="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42132" name="Group 148"/>
          <p:cNvGrpSpPr>
            <a:grpSpLocks/>
          </p:cNvGrpSpPr>
          <p:nvPr/>
        </p:nvGrpSpPr>
        <p:grpSpPr bwMode="auto">
          <a:xfrm>
            <a:off x="2840038" y="3890963"/>
            <a:ext cx="1482725" cy="1539875"/>
            <a:chOff x="1789" y="2451"/>
            <a:chExt cx="934" cy="970"/>
          </a:xfrm>
        </p:grpSpPr>
        <p:pic>
          <p:nvPicPr>
            <p:cNvPr id="42133" name="Picture 149"/>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89" y="2451"/>
              <a:ext cx="450" cy="9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134" name="Picture 150"/>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248" y="2541"/>
              <a:ext cx="475" cy="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42135" name="Group 151"/>
          <p:cNvGrpSpPr>
            <a:grpSpLocks/>
          </p:cNvGrpSpPr>
          <p:nvPr/>
        </p:nvGrpSpPr>
        <p:grpSpPr bwMode="auto">
          <a:xfrm>
            <a:off x="2779713" y="4224338"/>
            <a:ext cx="1587500" cy="1735137"/>
            <a:chOff x="1751" y="2661"/>
            <a:chExt cx="1000" cy="1093"/>
          </a:xfrm>
        </p:grpSpPr>
        <p:pic>
          <p:nvPicPr>
            <p:cNvPr id="42136" name="Picture 152"/>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751" y="2661"/>
              <a:ext cx="483" cy="10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137" name="Picture 153"/>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242" y="2762"/>
              <a:ext cx="509" cy="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42138" name="Rectangle 154"/>
          <p:cNvSpPr>
            <a:spLocks noChangeArrowheads="1"/>
          </p:cNvSpPr>
          <p:nvPr/>
        </p:nvSpPr>
        <p:spPr bwMode="auto">
          <a:xfrm>
            <a:off x="990600" y="552450"/>
            <a:ext cx="70834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聖書啓示の「重要要素」：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DDEE5E"/>
                </a:solidFill>
                <a:latin typeface="Arial" charset="0"/>
              </a:rPr>
              <a:t>神様による無条件契約プログラム</a:t>
            </a:r>
          </a:p>
        </p:txBody>
      </p:sp>
      <p:sp>
        <p:nvSpPr>
          <p:cNvPr id="42139" name="Rectangle 155"/>
          <p:cNvSpPr>
            <a:spLocks noChangeArrowheads="1"/>
          </p:cNvSpPr>
          <p:nvPr/>
        </p:nvSpPr>
        <p:spPr bwMode="auto">
          <a:xfrm>
            <a:off x="819150" y="1320800"/>
            <a:ext cx="740092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FFFF00"/>
                </a:solidFill>
                <a:latin typeface="Arial" charset="0"/>
              </a:rPr>
              <a:t>古代の契約</a:t>
            </a:r>
          </a:p>
        </p:txBody>
      </p:sp>
      <p:grpSp>
        <p:nvGrpSpPr>
          <p:cNvPr id="42140" name="Group 156"/>
          <p:cNvGrpSpPr>
            <a:grpSpLocks/>
          </p:cNvGrpSpPr>
          <p:nvPr/>
        </p:nvGrpSpPr>
        <p:grpSpPr bwMode="auto">
          <a:xfrm>
            <a:off x="481013" y="730250"/>
            <a:ext cx="8366125" cy="5045075"/>
            <a:chOff x="303" y="460"/>
            <a:chExt cx="5270" cy="3178"/>
          </a:xfrm>
        </p:grpSpPr>
        <p:sp>
          <p:nvSpPr>
            <p:cNvPr id="42141" name="AutoShape 157"/>
            <p:cNvSpPr>
              <a:spLocks noChangeArrowheads="1"/>
            </p:cNvSpPr>
            <p:nvPr/>
          </p:nvSpPr>
          <p:spPr bwMode="auto">
            <a:xfrm>
              <a:off x="303" y="460"/>
              <a:ext cx="5270" cy="3178"/>
            </a:xfrm>
            <a:prstGeom prst="roundRect">
              <a:avLst>
                <a:gd name="adj" fmla="val 16667"/>
              </a:avLst>
            </a:prstGeom>
            <a:gradFill rotWithShape="0">
              <a:gsLst>
                <a:gs pos="0">
                  <a:srgbClr val="761800"/>
                </a:gs>
                <a:gs pos="50000">
                  <a:srgbClr val="FF3300"/>
                </a:gs>
                <a:gs pos="100000">
                  <a:srgbClr val="761800"/>
                </a:gs>
              </a:gsLst>
              <a:lin ang="5400000" scaled="1"/>
            </a:gradFill>
            <a:ln w="76320" cap="sq">
              <a:solidFill>
                <a:srgbClr val="FF0000"/>
              </a:solidFill>
              <a:miter lim="800000"/>
              <a:headEnd/>
              <a:tailEnd/>
            </a:ln>
            <a:effectLst>
              <a:outerShdw blurRad="63500" dist="89605" dir="2700000" algn="ctr" rotWithShape="0">
                <a:srgbClr val="000000">
                  <a:alpha val="75014"/>
                </a:srgbClr>
              </a:outerShdw>
            </a:effectLst>
          </p:spPr>
          <p:txBody>
            <a:bodyPr wrap="none" anchor="ctr"/>
            <a:lstStyle/>
            <a:p>
              <a:pPr>
                <a:defRPr/>
              </a:pPr>
              <a:endParaRPr lang="en-US"/>
            </a:p>
          </p:txBody>
        </p:sp>
        <p:sp>
          <p:nvSpPr>
            <p:cNvPr id="42142" name="Text Box 158"/>
            <p:cNvSpPr txBox="1">
              <a:spLocks noChangeArrowheads="1"/>
            </p:cNvSpPr>
            <p:nvPr/>
          </p:nvSpPr>
          <p:spPr bwMode="auto">
            <a:xfrm>
              <a:off x="491" y="841"/>
              <a:ext cx="4867" cy="2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ja-JP" sz="4800" b="0" smtClean="0"/>
                <a:t>「血の契約」：</a:t>
              </a:r>
            </a:p>
            <a:p>
              <a:pPr algn="ctr">
                <a:spcBef>
                  <a:spcPts val="3000"/>
                </a:spcBef>
                <a:buClrTx/>
                <a:buFontTx/>
                <a:buNone/>
                <a:defRPr/>
              </a:pPr>
              <a:r>
                <a:rPr lang="ja-JP" sz="4800" b="0" smtClean="0"/>
                <a:t>「契約した」当事者の内、</a:t>
              </a:r>
            </a:p>
            <a:p>
              <a:pPr algn="ctr">
                <a:spcBef>
                  <a:spcPts val="3000"/>
                </a:spcBef>
                <a:buClrTx/>
                <a:buFontTx/>
                <a:buNone/>
                <a:defRPr/>
              </a:pPr>
              <a:r>
                <a:rPr lang="ja-JP" sz="4800" b="0" smtClean="0"/>
                <a:t>どちらか一方が死ぬまで</a:t>
              </a:r>
            </a:p>
            <a:p>
              <a:pPr algn="ctr">
                <a:spcBef>
                  <a:spcPts val="3000"/>
                </a:spcBef>
                <a:buClrTx/>
                <a:buFontTx/>
                <a:buNone/>
                <a:defRPr/>
              </a:pPr>
              <a:r>
                <a:rPr lang="ja-JP" sz="4800" b="0" smtClean="0"/>
                <a:t>拘束力がある！</a:t>
              </a:r>
            </a:p>
          </p:txBody>
        </p:sp>
      </p:grpSp>
      <p:grpSp>
        <p:nvGrpSpPr>
          <p:cNvPr id="42143" name="Group 159"/>
          <p:cNvGrpSpPr>
            <a:grpSpLocks/>
          </p:cNvGrpSpPr>
          <p:nvPr/>
        </p:nvGrpSpPr>
        <p:grpSpPr bwMode="auto">
          <a:xfrm>
            <a:off x="209550" y="965200"/>
            <a:ext cx="8366125" cy="5045075"/>
            <a:chOff x="132" y="608"/>
            <a:chExt cx="5270" cy="3178"/>
          </a:xfrm>
        </p:grpSpPr>
        <p:sp>
          <p:nvSpPr>
            <p:cNvPr id="42144" name="AutoShape 160"/>
            <p:cNvSpPr>
              <a:spLocks noChangeArrowheads="1"/>
            </p:cNvSpPr>
            <p:nvPr/>
          </p:nvSpPr>
          <p:spPr bwMode="auto">
            <a:xfrm>
              <a:off x="132" y="608"/>
              <a:ext cx="5270" cy="3178"/>
            </a:xfrm>
            <a:prstGeom prst="roundRect">
              <a:avLst>
                <a:gd name="adj" fmla="val 16667"/>
              </a:avLst>
            </a:prstGeom>
            <a:gradFill rotWithShape="0">
              <a:gsLst>
                <a:gs pos="0">
                  <a:srgbClr val="2D26FF"/>
                </a:gs>
                <a:gs pos="50000">
                  <a:srgbClr val="000000"/>
                </a:gs>
                <a:gs pos="100000">
                  <a:srgbClr val="2D26FF"/>
                </a:gs>
              </a:gsLst>
              <a:lin ang="5400000" scaled="1"/>
            </a:gradFill>
            <a:ln w="76320" cap="sq">
              <a:solidFill>
                <a:srgbClr val="FF0000"/>
              </a:solidFill>
              <a:miter lim="800000"/>
              <a:headEnd/>
              <a:tailEnd/>
            </a:ln>
            <a:effectLst>
              <a:outerShdw blurRad="63500" dist="64601" dir="674839" algn="ctr" rotWithShape="0">
                <a:srgbClr val="000000">
                  <a:alpha val="75014"/>
                </a:srgbClr>
              </a:outerShdw>
            </a:effectLst>
          </p:spPr>
          <p:txBody>
            <a:bodyPr wrap="none" anchor="ctr"/>
            <a:lstStyle/>
            <a:p>
              <a:pPr>
                <a:defRPr/>
              </a:pPr>
              <a:endParaRPr lang="en-US"/>
            </a:p>
          </p:txBody>
        </p:sp>
        <p:sp>
          <p:nvSpPr>
            <p:cNvPr id="42145" name="Text Box 161"/>
            <p:cNvSpPr txBox="1">
              <a:spLocks noChangeArrowheads="1"/>
            </p:cNvSpPr>
            <p:nvPr/>
          </p:nvSpPr>
          <p:spPr bwMode="auto">
            <a:xfrm>
              <a:off x="287" y="807"/>
              <a:ext cx="4913" cy="2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en-US" sz="3200" b="0" smtClean="0">
                  <a:latin typeface="Arial" charset="0"/>
                </a:rPr>
                <a:t>[</a:t>
              </a:r>
              <a:r>
                <a:rPr lang="ja-JP" sz="3200" b="0" smtClean="0">
                  <a:latin typeface="Arial" charset="0"/>
                </a:rPr>
                <a:t>神様が</a:t>
              </a:r>
              <a:r>
                <a:rPr lang="en-US" sz="3200" b="0" smtClean="0">
                  <a:latin typeface="Arial" charset="0"/>
                </a:rPr>
                <a:t>]</a:t>
              </a:r>
              <a:r>
                <a:rPr lang="ja-JP" sz="3200" b="0" smtClean="0">
                  <a:latin typeface="Arial" charset="0"/>
                </a:rPr>
                <a:t>来られ、アブラハムと公式な条約</a:t>
              </a:r>
              <a:r>
                <a:rPr lang="en-US" sz="3200" b="0" smtClean="0">
                  <a:latin typeface="Arial" charset="0"/>
                </a:rPr>
                <a:t>(</a:t>
              </a:r>
              <a:r>
                <a:rPr lang="ja-JP" sz="3200" b="0" smtClean="0">
                  <a:latin typeface="Arial" charset="0"/>
                </a:rPr>
                <a:t>アブラハム契約</a:t>
              </a:r>
              <a:r>
                <a:rPr lang="en-US" sz="3200" b="0" smtClean="0">
                  <a:latin typeface="Arial" charset="0"/>
                </a:rPr>
                <a:t>)</a:t>
              </a:r>
              <a:r>
                <a:rPr lang="ja-JP" sz="3200" b="0" smtClean="0">
                  <a:latin typeface="Arial" charset="0"/>
                </a:rPr>
                <a:t>を結ばれた</a:t>
              </a:r>
              <a:r>
                <a:rPr lang="en-US" sz="3200" b="0" smtClean="0">
                  <a:latin typeface="Arial" charset="0"/>
                </a:rPr>
                <a:t>(</a:t>
              </a:r>
              <a:r>
                <a:rPr lang="ja-JP" sz="3200" b="0" smtClean="0">
                  <a:latin typeface="Arial" charset="0"/>
                </a:rPr>
                <a:t>文字通りの意味は「切る」</a:t>
              </a:r>
              <a:r>
                <a:rPr lang="en-US" sz="3200" b="0" smtClean="0">
                  <a:latin typeface="Arial" charset="0"/>
                </a:rPr>
                <a:t>)</a:t>
              </a:r>
              <a:r>
                <a:rPr lang="ja-JP" sz="3200" b="0" smtClean="0">
                  <a:latin typeface="Arial" charset="0"/>
                </a:rPr>
                <a:t>。神様はご自分よりすぐれたものをさして「誓う」</a:t>
              </a:r>
              <a:r>
                <a:rPr lang="en-US" sz="3200" b="0" smtClean="0">
                  <a:latin typeface="Arial" charset="0"/>
                </a:rPr>
                <a:t>(</a:t>
              </a:r>
              <a:r>
                <a:rPr lang="ja-JP" sz="3200" b="0" smtClean="0">
                  <a:latin typeface="Arial" charset="0"/>
                </a:rPr>
                <a:t>契約を確認する</a:t>
              </a:r>
              <a:r>
                <a:rPr lang="en-US" sz="3200" b="0" smtClean="0">
                  <a:latin typeface="Arial" charset="0"/>
                </a:rPr>
                <a:t>)</a:t>
              </a:r>
              <a:r>
                <a:rPr lang="ja-JP" sz="3200" b="0" smtClean="0">
                  <a:latin typeface="Arial" charset="0"/>
                </a:rPr>
                <a:t>ことがありえないため、「ご自分をさして誓」われた</a:t>
              </a:r>
              <a:r>
                <a:rPr lang="en-US" sz="3200" b="0" smtClean="0">
                  <a:latin typeface="Arial" charset="0"/>
                </a:rPr>
                <a:t>(</a:t>
              </a:r>
              <a:r>
                <a:rPr lang="ja-JP" sz="3200" b="0" smtClean="0">
                  <a:latin typeface="Arial" charset="0"/>
                </a:rPr>
                <a:t>ヘブル</a:t>
              </a:r>
              <a:r>
                <a:rPr lang="en-US" sz="3200" b="0" smtClean="0">
                  <a:latin typeface="Arial" charset="0"/>
                </a:rPr>
                <a:t>6:13)</a:t>
              </a:r>
              <a:r>
                <a:rPr lang="ja-JP" sz="3200" b="0" smtClean="0">
                  <a:latin typeface="Arial" charset="0"/>
                </a:rPr>
                <a:t>。言い換えれば、これは一方的な契約であり、その約束は絶対に確かなものである。</a:t>
              </a:r>
            </a:p>
            <a:p>
              <a:pPr algn="ctr">
                <a:spcBef>
                  <a:spcPts val="875"/>
                </a:spcBef>
                <a:buClrTx/>
                <a:buFontTx/>
                <a:buNone/>
                <a:defRPr/>
              </a:pPr>
              <a:r>
                <a:rPr lang="en-US" sz="1400" b="0" smtClean="0">
                  <a:latin typeface="Arial" charset="0"/>
                </a:rPr>
                <a:t>                                           Walvoord/Zuck, </a:t>
              </a:r>
              <a:r>
                <a:rPr lang="en-US" sz="1400" b="0" i="1" smtClean="0">
                  <a:latin typeface="Arial" charset="0"/>
                </a:rPr>
                <a:t>The Bible Knowledge Commentary</a:t>
              </a:r>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afterEffect">
                                  <p:stCondLst>
                                    <p:cond delay="0"/>
                                  </p:stCondLst>
                                  <p:childTnLst>
                                    <p:set>
                                      <p:cBhvr additive="repl">
                                        <p:cTn id="6" dur="1" fill="hold">
                                          <p:stCondLst>
                                            <p:cond delay="0"/>
                                          </p:stCondLst>
                                        </p:cTn>
                                        <p:tgtEl>
                                          <p:spTgt spid="42123"/>
                                        </p:tgtEl>
                                        <p:attrNameLst>
                                          <p:attrName>style.visibility</p:attrName>
                                        </p:attrNameLst>
                                      </p:cBhvr>
                                      <p:to>
                                        <p:strVal val="visible"/>
                                      </p:to>
                                    </p:set>
                                    <p:anim calcmode="lin" valueType="num">
                                      <p:cBhvr additive="repl">
                                        <p:cTn id="7" dur="3000" fill="hold"/>
                                        <p:tgtEl>
                                          <p:spTgt spid="42123"/>
                                        </p:tgtEl>
                                        <p:attrNameLst>
                                          <p:attrName>ppt_w</p:attrName>
                                        </p:attrNameLst>
                                      </p:cBhvr>
                                      <p:tavLst>
                                        <p:tav tm="100000">
                                          <p:val>
                                            <p:fltVal val="0"/>
                                          </p:val>
                                        </p:tav>
                                        <p:tav>
                                          <p:val>
                                            <p:strVal val="#ppt_w"/>
                                          </p:val>
                                        </p:tav>
                                      </p:tavLst>
                                    </p:anim>
                                    <p:anim calcmode="lin" valueType="num">
                                      <p:cBhvr additive="repl">
                                        <p:cTn id="8" dur="3000" fill="hold"/>
                                        <p:tgtEl>
                                          <p:spTgt spid="42123"/>
                                        </p:tgtEl>
                                        <p:attrNameLst>
                                          <p:attrName>ppt_h</p:attrName>
                                        </p:attrNameLst>
                                      </p:cBhvr>
                                      <p:tavLst>
                                        <p:tav tm="100000">
                                          <p:val>
                                            <p:fltVal val="0"/>
                                          </p:val>
                                        </p:tav>
                                        <p:tav>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additive="repl">
                                        <p:cTn id="11" dur="1" fill="hold">
                                          <p:stCondLst>
                                            <p:cond delay="0"/>
                                          </p:stCondLst>
                                        </p:cTn>
                                        <p:tgtEl>
                                          <p:spTgt spid="42017"/>
                                        </p:tgtEl>
                                        <p:attrNameLst>
                                          <p:attrName>style.visibility</p:attrName>
                                        </p:attrNameLst>
                                      </p:cBhvr>
                                      <p:to>
                                        <p:strVal val="visible"/>
                                      </p:to>
                                    </p:set>
                                    <p:anim calcmode="lin" valueType="num">
                                      <p:cBhvr additive="repl">
                                        <p:cTn id="12" dur="500" fill="hold"/>
                                        <p:tgtEl>
                                          <p:spTgt spid="42017"/>
                                        </p:tgtEl>
                                        <p:attrNameLst>
                                          <p:attrName>ppt_x</p:attrName>
                                        </p:attrNameLst>
                                      </p:cBhvr>
                                      <p:tavLst>
                                        <p:tav tm="100000">
                                          <p:val>
                                            <p:strVal val="#ppt_x-#ppt_w/2"/>
                                          </p:val>
                                        </p:tav>
                                        <p:tav>
                                          <p:val>
                                            <p:strVal val="#ppt_x"/>
                                          </p:val>
                                        </p:tav>
                                      </p:tavLst>
                                    </p:anim>
                                    <p:anim calcmode="lin" valueType="num">
                                      <p:cBhvr additive="repl">
                                        <p:cTn id="13" dur="500" fill="hold"/>
                                        <p:tgtEl>
                                          <p:spTgt spid="42017"/>
                                        </p:tgtEl>
                                        <p:attrNameLst>
                                          <p:attrName>ppt_y</p:attrName>
                                        </p:attrNameLst>
                                      </p:cBhvr>
                                      <p:tavLst>
                                        <p:tav tm="100000">
                                          <p:val>
                                            <p:strVal val="#ppt_y"/>
                                          </p:val>
                                        </p:tav>
                                        <p:tav>
                                          <p:val>
                                            <p:strVal val="#ppt_y"/>
                                          </p:val>
                                        </p:tav>
                                      </p:tavLst>
                                    </p:anim>
                                    <p:anim calcmode="lin" valueType="num">
                                      <p:cBhvr additive="repl">
                                        <p:cTn id="14" dur="500" fill="hold"/>
                                        <p:tgtEl>
                                          <p:spTgt spid="42017"/>
                                        </p:tgtEl>
                                        <p:attrNameLst>
                                          <p:attrName>ppt_w</p:attrName>
                                        </p:attrNameLst>
                                      </p:cBhvr>
                                      <p:tavLst>
                                        <p:tav tm="100000">
                                          <p:val>
                                            <p:fltVal val="0"/>
                                          </p:val>
                                        </p:tav>
                                        <p:tav>
                                          <p:val>
                                            <p:strVal val="#ppt_w"/>
                                          </p:val>
                                        </p:tav>
                                      </p:tavLst>
                                    </p:anim>
                                    <p:anim calcmode="lin" valueType="num">
                                      <p:cBhvr additive="repl">
                                        <p:cTn id="15" dur="500" fill="hold"/>
                                        <p:tgtEl>
                                          <p:spTgt spid="42017"/>
                                        </p:tgtEl>
                                        <p:attrNameLst>
                                          <p:attrName>ppt_h</p:attrName>
                                        </p:attrNameLst>
                                      </p:cBhvr>
                                      <p:tavLst>
                                        <p:tav tm="100000">
                                          <p:val>
                                            <p:strVal val="#ppt_h"/>
                                          </p:val>
                                        </p:tav>
                                        <p:tav>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additive="repl">
                                        <p:cTn id="18" dur="1" fill="hold">
                                          <p:stCondLst>
                                            <p:cond delay="0"/>
                                          </p:stCondLst>
                                        </p:cTn>
                                        <p:tgtEl>
                                          <p:spTgt spid="41998"/>
                                        </p:tgtEl>
                                        <p:attrNameLst>
                                          <p:attrName>style.visibility</p:attrName>
                                        </p:attrNameLst>
                                      </p:cBhvr>
                                      <p:to>
                                        <p:strVal val="visible"/>
                                      </p:to>
                                    </p:set>
                                    <p:anim calcmode="lin" valueType="num">
                                      <p:cBhvr additive="repl">
                                        <p:cTn id="19" dur="500" fill="hold"/>
                                        <p:tgtEl>
                                          <p:spTgt spid="41998"/>
                                        </p:tgtEl>
                                        <p:attrNameLst>
                                          <p:attrName>ppt_x</p:attrName>
                                        </p:attrNameLst>
                                      </p:cBhvr>
                                      <p:tavLst>
                                        <p:tav tm="100000">
                                          <p:val>
                                            <p:strVal val="#ppt_x+#ppt_w/2"/>
                                          </p:val>
                                        </p:tav>
                                        <p:tav>
                                          <p:val>
                                            <p:strVal val="#ppt_x"/>
                                          </p:val>
                                        </p:tav>
                                      </p:tavLst>
                                    </p:anim>
                                    <p:anim calcmode="lin" valueType="num">
                                      <p:cBhvr additive="repl">
                                        <p:cTn id="20" dur="500" fill="hold"/>
                                        <p:tgtEl>
                                          <p:spTgt spid="41998"/>
                                        </p:tgtEl>
                                        <p:attrNameLst>
                                          <p:attrName>ppt_y</p:attrName>
                                        </p:attrNameLst>
                                      </p:cBhvr>
                                      <p:tavLst>
                                        <p:tav tm="100000">
                                          <p:val>
                                            <p:strVal val="#ppt_y"/>
                                          </p:val>
                                        </p:tav>
                                        <p:tav>
                                          <p:val>
                                            <p:strVal val="#ppt_y"/>
                                          </p:val>
                                        </p:tav>
                                      </p:tavLst>
                                    </p:anim>
                                    <p:anim calcmode="lin" valueType="num">
                                      <p:cBhvr additive="repl">
                                        <p:cTn id="21" dur="500" fill="hold"/>
                                        <p:tgtEl>
                                          <p:spTgt spid="41998"/>
                                        </p:tgtEl>
                                        <p:attrNameLst>
                                          <p:attrName>ppt_w</p:attrName>
                                        </p:attrNameLst>
                                      </p:cBhvr>
                                      <p:tavLst>
                                        <p:tav tm="100000">
                                          <p:val>
                                            <p:fltVal val="0"/>
                                          </p:val>
                                        </p:tav>
                                        <p:tav>
                                          <p:val>
                                            <p:strVal val="#ppt_w"/>
                                          </p:val>
                                        </p:tav>
                                      </p:tavLst>
                                    </p:anim>
                                    <p:anim calcmode="lin" valueType="num">
                                      <p:cBhvr additive="repl">
                                        <p:cTn id="22" dur="500" fill="hold"/>
                                        <p:tgtEl>
                                          <p:spTgt spid="41998"/>
                                        </p:tgtEl>
                                        <p:attrNameLst>
                                          <p:attrName>ppt_h</p:attrName>
                                        </p:attrNameLst>
                                      </p:cBhvr>
                                      <p:tavLst>
                                        <p:tav tm="100000">
                                          <p:val>
                                            <p:strVal val="#ppt_h"/>
                                          </p:val>
                                        </p:tav>
                                        <p:tav>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fill="hold" nodeType="clickEffect">
                                  <p:stCondLst>
                                    <p:cond delay="0"/>
                                  </p:stCondLst>
                                  <p:childTnLst>
                                    <p:set>
                                      <p:cBhvr additive="repl">
                                        <p:cTn id="26" dur="1" fill="hold">
                                          <p:stCondLst>
                                            <p:cond delay="0"/>
                                          </p:stCondLst>
                                        </p:cTn>
                                        <p:tgtEl>
                                          <p:spTgt spid="42123"/>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fill="hold" nodeType="afterEffect">
                                  <p:stCondLst>
                                    <p:cond delay="0"/>
                                  </p:stCondLst>
                                  <p:childTnLst>
                                    <p:set>
                                      <p:cBhvr additive="repl">
                                        <p:cTn id="29" dur="1" fill="hold">
                                          <p:stCondLst>
                                            <p:cond delay="0"/>
                                          </p:stCondLst>
                                        </p:cTn>
                                        <p:tgtEl>
                                          <p:spTgt spid="42126"/>
                                        </p:tgtEl>
                                        <p:attrNameLst>
                                          <p:attrName>style.visibility</p:attrName>
                                        </p:attrNameLst>
                                      </p:cBhvr>
                                      <p:to>
                                        <p:strVal val="visible"/>
                                      </p:to>
                                    </p:set>
                                    <p:animEffect transition="in" filter="dissolve">
                                      <p:cBhvr additive="repl">
                                        <p:cTn id="30" dur="1000"/>
                                        <p:tgtEl>
                                          <p:spTgt spid="42126"/>
                                        </p:tgtEl>
                                      </p:cBhvr>
                                    </p:animEffect>
                                  </p:childTnLst>
                                  <p:subTnLst>
                                    <p:set>
                                      <p:cBhvr override="childStyle">
                                        <p:cTn dur="1" fill="hold" display="0" masterRel="sameClick" afterEffect="1">
                                          <p:stCondLst>
                                            <p:cond evt="end" delay="0">
                                              <p:tn val="28"/>
                                            </p:cond>
                                          </p:stCondLst>
                                        </p:cTn>
                                        <p:tgtEl>
                                          <p:spTgt spid="42126"/>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fill="hold" nodeType="afterEffect">
                                  <p:stCondLst>
                                    <p:cond delay="0"/>
                                  </p:stCondLst>
                                  <p:childTnLst>
                                    <p:set>
                                      <p:cBhvr additive="repl">
                                        <p:cTn id="33" dur="1" fill="hold">
                                          <p:stCondLst>
                                            <p:cond delay="0"/>
                                          </p:stCondLst>
                                        </p:cTn>
                                        <p:tgtEl>
                                          <p:spTgt spid="42129"/>
                                        </p:tgtEl>
                                        <p:attrNameLst>
                                          <p:attrName>style.visibility</p:attrName>
                                        </p:attrNameLst>
                                      </p:cBhvr>
                                      <p:to>
                                        <p:strVal val="visible"/>
                                      </p:to>
                                    </p:set>
                                    <p:animEffect transition="in" filter="dissolve">
                                      <p:cBhvr additive="repl">
                                        <p:cTn id="34" dur="1000"/>
                                        <p:tgtEl>
                                          <p:spTgt spid="42129"/>
                                        </p:tgtEl>
                                      </p:cBhvr>
                                    </p:animEffect>
                                  </p:childTnLst>
                                  <p:subTnLst>
                                    <p:set>
                                      <p:cBhvr override="childStyle">
                                        <p:cTn dur="1" fill="hold" display="0" masterRel="sameClick" afterEffect="1">
                                          <p:stCondLst>
                                            <p:cond evt="end" delay="0">
                                              <p:tn val="32"/>
                                            </p:cond>
                                          </p:stCondLst>
                                        </p:cTn>
                                        <p:tgtEl>
                                          <p:spTgt spid="42129"/>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fill="hold" nodeType="afterEffect">
                                  <p:stCondLst>
                                    <p:cond delay="0"/>
                                  </p:stCondLst>
                                  <p:childTnLst>
                                    <p:set>
                                      <p:cBhvr additive="repl">
                                        <p:cTn id="37" dur="1" fill="hold">
                                          <p:stCondLst>
                                            <p:cond delay="0"/>
                                          </p:stCondLst>
                                        </p:cTn>
                                        <p:tgtEl>
                                          <p:spTgt spid="42132"/>
                                        </p:tgtEl>
                                        <p:attrNameLst>
                                          <p:attrName>style.visibility</p:attrName>
                                        </p:attrNameLst>
                                      </p:cBhvr>
                                      <p:to>
                                        <p:strVal val="visible"/>
                                      </p:to>
                                    </p:set>
                                    <p:animEffect transition="in" filter="dissolve">
                                      <p:cBhvr additive="repl">
                                        <p:cTn id="38" dur="1000"/>
                                        <p:tgtEl>
                                          <p:spTgt spid="42132"/>
                                        </p:tgtEl>
                                      </p:cBhvr>
                                    </p:animEffect>
                                  </p:childTnLst>
                                  <p:subTnLst>
                                    <p:set>
                                      <p:cBhvr override="childStyle">
                                        <p:cTn dur="1" fill="hold" display="0" masterRel="sameClick" afterEffect="1">
                                          <p:stCondLst>
                                            <p:cond evt="end" delay="0">
                                              <p:tn val="36"/>
                                            </p:cond>
                                          </p:stCondLst>
                                        </p:cTn>
                                        <p:tgtEl>
                                          <p:spTgt spid="42132"/>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fill="hold" nodeType="afterEffect">
                                  <p:stCondLst>
                                    <p:cond delay="0"/>
                                  </p:stCondLst>
                                  <p:childTnLst>
                                    <p:set>
                                      <p:cBhvr additive="repl">
                                        <p:cTn id="41" dur="1" fill="hold">
                                          <p:stCondLst>
                                            <p:cond delay="0"/>
                                          </p:stCondLst>
                                        </p:cTn>
                                        <p:tgtEl>
                                          <p:spTgt spid="42135"/>
                                        </p:tgtEl>
                                        <p:attrNameLst>
                                          <p:attrName>style.visibility</p:attrName>
                                        </p:attrNameLst>
                                      </p:cBhvr>
                                      <p:to>
                                        <p:strVal val="visible"/>
                                      </p:to>
                                    </p:set>
                                    <p:animEffect transition="in" filter="dissolve">
                                      <p:cBhvr additive="repl">
                                        <p:cTn id="42" dur="1000"/>
                                        <p:tgtEl>
                                          <p:spTgt spid="42135"/>
                                        </p:tgtEl>
                                      </p:cBhvr>
                                    </p:animEffect>
                                  </p:childTnLst>
                                </p:cTn>
                              </p:par>
                            </p:childTnLst>
                          </p:cTn>
                        </p:par>
                        <p:par>
                          <p:cTn id="43" fill="hold" nodeType="afterGroup">
                            <p:stCondLst>
                              <p:cond delay="4000"/>
                            </p:stCondLst>
                            <p:childTnLst>
                              <p:par>
                                <p:cTn id="44" presetID="10" presetClass="exit" fill="hold" nodeType="afterEffect">
                                  <p:stCondLst>
                                    <p:cond delay="0"/>
                                  </p:stCondLst>
                                  <p:childTnLst>
                                    <p:animEffect transition="out" filter="fade">
                                      <p:cBhvr additive="repl">
                                        <p:cTn id="45" dur="500"/>
                                        <p:tgtEl>
                                          <p:spTgt spid="41987"/>
                                        </p:tgtEl>
                                      </p:cBhvr>
                                    </p:animEffect>
                                    <p:set>
                                      <p:cBhvr additive="repl">
                                        <p:cTn id="46" dur="1" fill="hold">
                                          <p:stCondLst>
                                            <p:cond delay="0"/>
                                          </p:stCondLst>
                                        </p:cTn>
                                        <p:tgtEl>
                                          <p:spTgt spid="4198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additive="repl">
                                        <p:cTn id="50" dur="1" fill="hold">
                                          <p:stCondLst>
                                            <p:cond delay="0"/>
                                          </p:stCondLst>
                                        </p:cTn>
                                        <p:tgtEl>
                                          <p:spTgt spid="42140"/>
                                        </p:tgtEl>
                                        <p:attrNameLst>
                                          <p:attrName>style.visibility</p:attrName>
                                        </p:attrNameLst>
                                      </p:cBhvr>
                                      <p:to>
                                        <p:strVal val="visible"/>
                                      </p:to>
                                    </p:set>
                                    <p:animEffect transition="in" filter="fade">
                                      <p:cBhvr additive="repl">
                                        <p:cTn id="51" dur="1000"/>
                                        <p:tgtEl>
                                          <p:spTgt spid="421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additive="repl">
                                        <p:cTn id="55" dur="1" fill="hold">
                                          <p:stCondLst>
                                            <p:cond delay="0"/>
                                          </p:stCondLst>
                                        </p:cTn>
                                        <p:tgtEl>
                                          <p:spTgt spid="42143"/>
                                        </p:tgtEl>
                                        <p:attrNameLst>
                                          <p:attrName>style.visibility</p:attrName>
                                        </p:attrNameLst>
                                      </p:cBhvr>
                                      <p:to>
                                        <p:strVal val="visible"/>
                                      </p:to>
                                    </p:set>
                                    <p:anim calcmode="lin" valueType="num">
                                      <p:cBhvr additive="repl">
                                        <p:cTn id="56" dur="1000" fill="hold"/>
                                        <p:tgtEl>
                                          <p:spTgt spid="42143"/>
                                        </p:tgtEl>
                                        <p:attrNameLst>
                                          <p:attrName>ppt_x</p:attrName>
                                        </p:attrNameLst>
                                      </p:cBhvr>
                                      <p:tavLst>
                                        <p:tav tm="100000">
                                          <p:val>
                                            <p:strVal val="#ppt_x"/>
                                          </p:val>
                                        </p:tav>
                                        <p:tav>
                                          <p:val>
                                            <p:strVal val="#ppt_x"/>
                                          </p:val>
                                        </p:tav>
                                      </p:tavLst>
                                    </p:anim>
                                    <p:anim calcmode="lin" valueType="num">
                                      <p:cBhvr additive="repl">
                                        <p:cTn id="57" dur="1000" fill="hold"/>
                                        <p:tgtEl>
                                          <p:spTgt spid="4214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3009" name="Line 1"/>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10" name="Line 2"/>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11" name="Line 3"/>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3012" name="Line 4"/>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4301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ln>
            <a:noFill/>
          </a:ln>
          <a:effectLst/>
          <a:extLst>
            <a:ext uri="{909E8E84-426E-40dd-AFC4-6F175D3DCCD1}">
              <a14:hiddenFill xmlns:a14="http://schemas.microsoft.com/office/drawing/2010/main">
                <a:blipFill dpi="0" rotWithShape="0">
                  <a:blip/>
                  <a:srcRect l="11243" t="22478" r="32262" b="264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ln>
            <a:noFill/>
          </a:ln>
          <a:effectLst/>
          <a:extLst>
            <a:ext uri="{909E8E84-426E-40dd-AFC4-6F175D3DCCD1}">
              <a14:hiddenFill xmlns:a14="http://schemas.microsoft.com/office/drawing/2010/main">
                <a:blipFill dpi="0" rotWithShape="0">
                  <a:blip/>
                  <a:srcRect l="19531" t="29184" r="24864" b="1483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6"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7"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8"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19" name="Picture 1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ln>
            <a:noFill/>
          </a:ln>
          <a:effectLst/>
          <a:extLst>
            <a:ext uri="{909E8E84-426E-40dd-AFC4-6F175D3DCCD1}">
              <a14:hiddenFill xmlns:a14="http://schemas.microsoft.com/office/drawing/2010/main">
                <a:blipFill dpi="0" rotWithShape="0">
                  <a:blip/>
                  <a:srcRect l="33131" t="32336" r="35803" b="1484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0"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3021" name="Picture 1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blipFill dpi="0" rotWithShape="0">
                  <a:blip/>
                  <a:srcRect l="30174" t="40233" r="34216" b="23566"/>
                  <a:stretch>
                    <a:fillRect/>
                  </a:stretch>
                </a:blipFill>
              </a14:hiddenFill>
            </a:ext>
          </a:extLst>
        </p:spPr>
      </p:pic>
      <p:grpSp>
        <p:nvGrpSpPr>
          <p:cNvPr id="43022" name="Group 14"/>
          <p:cNvGrpSpPr>
            <a:grpSpLocks/>
          </p:cNvGrpSpPr>
          <p:nvPr/>
        </p:nvGrpSpPr>
        <p:grpSpPr bwMode="auto">
          <a:xfrm>
            <a:off x="1073150" y="4586288"/>
            <a:ext cx="7162800" cy="1676400"/>
            <a:chOff x="676" y="2889"/>
            <a:chExt cx="4512" cy="1056"/>
          </a:xfrm>
        </p:grpSpPr>
        <p:grpSp>
          <p:nvGrpSpPr>
            <p:cNvPr id="94227" name="Group 15"/>
            <p:cNvGrpSpPr>
              <a:grpSpLocks/>
            </p:cNvGrpSpPr>
            <p:nvPr/>
          </p:nvGrpSpPr>
          <p:grpSpPr bwMode="auto">
            <a:xfrm>
              <a:off x="676" y="2889"/>
              <a:ext cx="4512" cy="1056"/>
              <a:chOff x="676" y="2889"/>
              <a:chExt cx="4512" cy="1056"/>
            </a:xfrm>
          </p:grpSpPr>
          <p:sp>
            <p:nvSpPr>
              <p:cNvPr id="43024" name="Rectangle 16"/>
              <p:cNvSpPr>
                <a:spLocks noChangeArrowheads="1"/>
              </p:cNvSpPr>
              <p:nvPr/>
            </p:nvSpPr>
            <p:spPr bwMode="auto">
              <a:xfrm>
                <a:off x="676" y="2889"/>
                <a:ext cx="4506" cy="1056"/>
              </a:xfrm>
              <a:prstGeom prst="rect">
                <a:avLst/>
              </a:prstGeom>
              <a:gradFill rotWithShape="0">
                <a:gsLst>
                  <a:gs pos="0">
                    <a:srgbClr val="003300"/>
                  </a:gs>
                  <a:gs pos="100000">
                    <a:srgbClr val="0033CC"/>
                  </a:gs>
                </a:gsLst>
                <a:lin ang="5400000" scaled="1"/>
              </a:gradFill>
              <a:ln w="57240" cap="sq">
                <a:solidFill>
                  <a:srgbClr val="FFFF00"/>
                </a:solidFill>
                <a:miter lim="800000"/>
                <a:headEnd/>
                <a:tailEnd/>
              </a:ln>
              <a:effectLst>
                <a:outerShdw blurRad="63500" dist="71785" dir="2700000" algn="ctr" rotWithShape="0">
                  <a:srgbClr val="000000">
                    <a:alpha val="75014"/>
                  </a:srgbClr>
                </a:outerShdw>
              </a:effectLst>
            </p:spPr>
            <p:txBody>
              <a:bodyPr wrap="none" anchor="ctr"/>
              <a:lstStyle/>
              <a:p>
                <a:pPr>
                  <a:defRPr/>
                </a:pPr>
                <a:endParaRPr lang="en-US"/>
              </a:p>
            </p:txBody>
          </p:sp>
          <p:sp>
            <p:nvSpPr>
              <p:cNvPr id="43025" name="Rectangle 17"/>
              <p:cNvSpPr>
                <a:spLocks noChangeArrowheads="1"/>
              </p:cNvSpPr>
              <p:nvPr/>
            </p:nvSpPr>
            <p:spPr bwMode="auto">
              <a:xfrm>
                <a:off x="731" y="3081"/>
                <a:ext cx="4457" cy="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3026" name="Text Box 18"/>
            <p:cNvSpPr txBox="1">
              <a:spLocks noChangeArrowheads="1"/>
            </p:cNvSpPr>
            <p:nvPr/>
          </p:nvSpPr>
          <p:spPr bwMode="auto">
            <a:xfrm>
              <a:off x="817" y="2945"/>
              <a:ext cx="4198" cy="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ja-JP" sz="4800" b="0" smtClean="0">
                  <a:solidFill>
                    <a:srgbClr val="FFFF00"/>
                  </a:solidFill>
                  <a:latin typeface="Arial" charset="0"/>
                </a:rPr>
                <a:t>これら全てを支えている</a:t>
              </a:r>
              <a:r>
                <a:rPr lang="en-US" sz="4800" b="0" smtClean="0">
                  <a:solidFill>
                    <a:srgbClr val="FFFF00"/>
                  </a:solidFill>
                  <a:latin typeface="Arial" charset="0"/>
                </a:rPr>
                <a:t/>
              </a:r>
              <a:br>
                <a:rPr lang="en-US" sz="4800" b="0" smtClean="0">
                  <a:solidFill>
                    <a:srgbClr val="FFFF00"/>
                  </a:solidFill>
                  <a:latin typeface="Arial" charset="0"/>
                </a:rPr>
              </a:br>
              <a:r>
                <a:rPr lang="ja-JP" sz="4800" b="0" smtClean="0">
                  <a:solidFill>
                    <a:srgbClr val="FFFF00"/>
                  </a:solidFill>
                  <a:latin typeface="Arial" charset="0"/>
                </a:rPr>
                <a:t>ものは何でしょうか？</a:t>
              </a:r>
            </a:p>
          </p:txBody>
        </p:sp>
      </p:grpSp>
      <p:sp>
        <p:nvSpPr>
          <p:cNvPr id="43027" name="Text Box 19"/>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3028" name="Rectangle 20"/>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27</a:t>
            </a:r>
          </a:p>
        </p:txBody>
      </p:sp>
      <p:sp>
        <p:nvSpPr>
          <p:cNvPr id="43029" name="Text Box 21"/>
          <p:cNvSpPr txBox="1">
            <a:spLocks noChangeArrowheads="1"/>
          </p:cNvSpPr>
          <p:nvPr/>
        </p:nvSpPr>
        <p:spPr bwMode="auto">
          <a:xfrm>
            <a:off x="8593138"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43013"/>
                                        </p:tgtEl>
                                        <p:attrNameLst>
                                          <p:attrName>style.visibility</p:attrName>
                                        </p:attrNameLst>
                                      </p:cBhvr>
                                      <p:to>
                                        <p:strVal val="visible"/>
                                      </p:to>
                                    </p:set>
                                    <p:anim calcmode="lin" valueType="num">
                                      <p:cBhvr additive="repl">
                                        <p:cTn id="7" dur="500" fill="hold"/>
                                        <p:tgtEl>
                                          <p:spTgt spid="43013"/>
                                        </p:tgtEl>
                                        <p:attrNameLst>
                                          <p:attrName>ppt_w</p:attrName>
                                        </p:attrNameLst>
                                      </p:cBhvr>
                                      <p:tavLst>
                                        <p:tav tm="100000">
                                          <p:val>
                                            <p:fltVal val="0"/>
                                          </p:val>
                                        </p:tav>
                                        <p:tav>
                                          <p:val>
                                            <p:strVal val="#ppt_w"/>
                                          </p:val>
                                        </p:tav>
                                      </p:tavLst>
                                    </p:anim>
                                    <p:anim calcmode="lin" valueType="num">
                                      <p:cBhvr additive="repl">
                                        <p:cTn id="8" dur="500" fill="hold"/>
                                        <p:tgtEl>
                                          <p:spTgt spid="43013"/>
                                        </p:tgtEl>
                                        <p:attrNameLst>
                                          <p:attrName>ppt_h</p:attrName>
                                        </p:attrNameLst>
                                      </p:cBhvr>
                                      <p:tavLst>
                                        <p:tav tm="100000">
                                          <p:val>
                                            <p:fltVal val="0"/>
                                          </p:val>
                                        </p:tav>
                                        <p:tav>
                                          <p:val>
                                            <p:strVal val="#ppt_h"/>
                                          </p:val>
                                        </p:tav>
                                      </p:tavLst>
                                    </p:anim>
                                    <p:anim calcmode="lin" valueType="num">
                                      <p:cBhvr additive="repl">
                                        <p:cTn id="9" dur="500" fill="hold"/>
                                        <p:tgtEl>
                                          <p:spTgt spid="43013"/>
                                        </p:tgtEl>
                                        <p:attrNameLst>
                                          <p:attrName>ppt_x</p:attrName>
                                        </p:attrNameLst>
                                      </p:cBhvr>
                                      <p:tavLst>
                                        <p:tav tm="100000">
                                          <p:val>
                                            <p:fltVal val="0.5"/>
                                          </p:val>
                                        </p:tav>
                                        <p:tav>
                                          <p:val>
                                            <p:strVal val="#ppt_x"/>
                                          </p:val>
                                        </p:tav>
                                      </p:tavLst>
                                    </p:anim>
                                    <p:anim calcmode="lin" valueType="num">
                                      <p:cBhvr additive="repl">
                                        <p:cTn id="10" dur="500" fill="hold"/>
                                        <p:tgtEl>
                                          <p:spTgt spid="43013"/>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additive="repl">
                                        <p:cTn id="13" dur="1" fill="hold">
                                          <p:stCondLst>
                                            <p:cond delay="0"/>
                                          </p:stCondLst>
                                        </p:cTn>
                                        <p:tgtEl>
                                          <p:spTgt spid="43019"/>
                                        </p:tgtEl>
                                        <p:attrNameLst>
                                          <p:attrName>style.visibility</p:attrName>
                                        </p:attrNameLst>
                                      </p:cBhvr>
                                      <p:to>
                                        <p:strVal val="visible"/>
                                      </p:to>
                                    </p:set>
                                    <p:anim calcmode="lin" valueType="num">
                                      <p:cBhvr additive="repl">
                                        <p:cTn id="14" dur="500" fill="hold"/>
                                        <p:tgtEl>
                                          <p:spTgt spid="43019"/>
                                        </p:tgtEl>
                                        <p:attrNameLst>
                                          <p:attrName>ppt_w</p:attrName>
                                        </p:attrNameLst>
                                      </p:cBhvr>
                                      <p:tavLst>
                                        <p:tav tm="100000">
                                          <p:val>
                                            <p:fltVal val="0"/>
                                          </p:val>
                                        </p:tav>
                                        <p:tav>
                                          <p:val>
                                            <p:strVal val="#ppt_w"/>
                                          </p:val>
                                        </p:tav>
                                      </p:tavLst>
                                    </p:anim>
                                    <p:anim calcmode="lin" valueType="num">
                                      <p:cBhvr additive="repl">
                                        <p:cTn id="15" dur="500" fill="hold"/>
                                        <p:tgtEl>
                                          <p:spTgt spid="43019"/>
                                        </p:tgtEl>
                                        <p:attrNameLst>
                                          <p:attrName>ppt_h</p:attrName>
                                        </p:attrNameLst>
                                      </p:cBhvr>
                                      <p:tavLst>
                                        <p:tav tm="100000">
                                          <p:val>
                                            <p:fltVal val="0"/>
                                          </p:val>
                                        </p:tav>
                                        <p:tav>
                                          <p:val>
                                            <p:strVal val="#ppt_h"/>
                                          </p:val>
                                        </p:tav>
                                      </p:tavLst>
                                    </p:anim>
                                    <p:anim calcmode="lin" valueType="num">
                                      <p:cBhvr additive="repl">
                                        <p:cTn id="16" dur="500" fill="hold"/>
                                        <p:tgtEl>
                                          <p:spTgt spid="43019"/>
                                        </p:tgtEl>
                                        <p:attrNameLst>
                                          <p:attrName>ppt_x</p:attrName>
                                        </p:attrNameLst>
                                      </p:cBhvr>
                                      <p:tavLst>
                                        <p:tav tm="100000">
                                          <p:val>
                                            <p:fltVal val="0.5"/>
                                          </p:val>
                                        </p:tav>
                                        <p:tav>
                                          <p:val>
                                            <p:strVal val="#ppt_x"/>
                                          </p:val>
                                        </p:tav>
                                      </p:tavLst>
                                    </p:anim>
                                    <p:anim calcmode="lin" valueType="num">
                                      <p:cBhvr additive="repl">
                                        <p:cTn id="17" dur="500" fill="hold"/>
                                        <p:tgtEl>
                                          <p:spTgt spid="43019"/>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additive="repl">
                                        <p:cTn id="20" dur="1" fill="hold">
                                          <p:stCondLst>
                                            <p:cond delay="0"/>
                                          </p:stCondLst>
                                        </p:cTn>
                                        <p:tgtEl>
                                          <p:spTgt spid="43014"/>
                                        </p:tgtEl>
                                        <p:attrNameLst>
                                          <p:attrName>style.visibility</p:attrName>
                                        </p:attrNameLst>
                                      </p:cBhvr>
                                      <p:to>
                                        <p:strVal val="visible"/>
                                      </p:to>
                                    </p:set>
                                    <p:anim calcmode="lin" valueType="num">
                                      <p:cBhvr additive="repl">
                                        <p:cTn id="21" dur="500" fill="hold"/>
                                        <p:tgtEl>
                                          <p:spTgt spid="43014"/>
                                        </p:tgtEl>
                                        <p:attrNameLst>
                                          <p:attrName>ppt_w</p:attrName>
                                        </p:attrNameLst>
                                      </p:cBhvr>
                                      <p:tavLst>
                                        <p:tav tm="100000">
                                          <p:val>
                                            <p:fltVal val="0"/>
                                          </p:val>
                                        </p:tav>
                                        <p:tav>
                                          <p:val>
                                            <p:strVal val="#ppt_w"/>
                                          </p:val>
                                        </p:tav>
                                      </p:tavLst>
                                    </p:anim>
                                    <p:anim calcmode="lin" valueType="num">
                                      <p:cBhvr additive="repl">
                                        <p:cTn id="22" dur="500" fill="hold"/>
                                        <p:tgtEl>
                                          <p:spTgt spid="43014"/>
                                        </p:tgtEl>
                                        <p:attrNameLst>
                                          <p:attrName>ppt_h</p:attrName>
                                        </p:attrNameLst>
                                      </p:cBhvr>
                                      <p:tavLst>
                                        <p:tav tm="100000">
                                          <p:val>
                                            <p:fltVal val="0"/>
                                          </p:val>
                                        </p:tav>
                                        <p:tav>
                                          <p:val>
                                            <p:strVal val="#ppt_h"/>
                                          </p:val>
                                        </p:tav>
                                      </p:tavLst>
                                    </p:anim>
                                    <p:anim calcmode="lin" valueType="num">
                                      <p:cBhvr additive="repl">
                                        <p:cTn id="23" dur="500" fill="hold"/>
                                        <p:tgtEl>
                                          <p:spTgt spid="43014"/>
                                        </p:tgtEl>
                                        <p:attrNameLst>
                                          <p:attrName>ppt_x</p:attrName>
                                        </p:attrNameLst>
                                      </p:cBhvr>
                                      <p:tavLst>
                                        <p:tav tm="100000">
                                          <p:val>
                                            <p:fltVal val="0.5"/>
                                          </p:val>
                                        </p:tav>
                                        <p:tav>
                                          <p:val>
                                            <p:strVal val="#ppt_x"/>
                                          </p:val>
                                        </p:tav>
                                      </p:tavLst>
                                    </p:anim>
                                    <p:anim calcmode="lin" valueType="num">
                                      <p:cBhvr additive="repl">
                                        <p:cTn id="24" dur="500" fill="hold"/>
                                        <p:tgtEl>
                                          <p:spTgt spid="43014"/>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additive="repl">
                                        <p:cTn id="27" dur="1" fill="hold">
                                          <p:stCondLst>
                                            <p:cond delay="0"/>
                                          </p:stCondLst>
                                        </p:cTn>
                                        <p:tgtEl>
                                          <p:spTgt spid="43015"/>
                                        </p:tgtEl>
                                        <p:attrNameLst>
                                          <p:attrName>style.visibility</p:attrName>
                                        </p:attrNameLst>
                                      </p:cBhvr>
                                      <p:to>
                                        <p:strVal val="visible"/>
                                      </p:to>
                                    </p:set>
                                    <p:anim calcmode="lin" valueType="num">
                                      <p:cBhvr additive="repl">
                                        <p:cTn id="28" dur="500" fill="hold"/>
                                        <p:tgtEl>
                                          <p:spTgt spid="43015"/>
                                        </p:tgtEl>
                                        <p:attrNameLst>
                                          <p:attrName>ppt_w</p:attrName>
                                        </p:attrNameLst>
                                      </p:cBhvr>
                                      <p:tavLst>
                                        <p:tav tm="100000">
                                          <p:val>
                                            <p:fltVal val="0"/>
                                          </p:val>
                                        </p:tav>
                                        <p:tav>
                                          <p:val>
                                            <p:strVal val="#ppt_w"/>
                                          </p:val>
                                        </p:tav>
                                      </p:tavLst>
                                    </p:anim>
                                    <p:anim calcmode="lin" valueType="num">
                                      <p:cBhvr additive="repl">
                                        <p:cTn id="29" dur="500" fill="hold"/>
                                        <p:tgtEl>
                                          <p:spTgt spid="43015"/>
                                        </p:tgtEl>
                                        <p:attrNameLst>
                                          <p:attrName>ppt_h</p:attrName>
                                        </p:attrNameLst>
                                      </p:cBhvr>
                                      <p:tavLst>
                                        <p:tav tm="100000">
                                          <p:val>
                                            <p:fltVal val="0"/>
                                          </p:val>
                                        </p:tav>
                                        <p:tav>
                                          <p:val>
                                            <p:strVal val="#ppt_h"/>
                                          </p:val>
                                        </p:tav>
                                      </p:tavLst>
                                    </p:anim>
                                    <p:anim calcmode="lin" valueType="num">
                                      <p:cBhvr additive="repl">
                                        <p:cTn id="30" dur="500" fill="hold"/>
                                        <p:tgtEl>
                                          <p:spTgt spid="43015"/>
                                        </p:tgtEl>
                                        <p:attrNameLst>
                                          <p:attrName>ppt_x</p:attrName>
                                        </p:attrNameLst>
                                      </p:cBhvr>
                                      <p:tavLst>
                                        <p:tav tm="100000">
                                          <p:val>
                                            <p:fltVal val="0.5"/>
                                          </p:val>
                                        </p:tav>
                                        <p:tav>
                                          <p:val>
                                            <p:strVal val="#ppt_x"/>
                                          </p:val>
                                        </p:tav>
                                      </p:tavLst>
                                    </p:anim>
                                    <p:anim calcmode="lin" valueType="num">
                                      <p:cBhvr additive="repl">
                                        <p:cTn id="31" dur="500" fill="hold"/>
                                        <p:tgtEl>
                                          <p:spTgt spid="43015"/>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additive="repl">
                                        <p:cTn id="34" dur="1" fill="hold">
                                          <p:stCondLst>
                                            <p:cond delay="0"/>
                                          </p:stCondLst>
                                        </p:cTn>
                                        <p:tgtEl>
                                          <p:spTgt spid="43016"/>
                                        </p:tgtEl>
                                        <p:attrNameLst>
                                          <p:attrName>style.visibility</p:attrName>
                                        </p:attrNameLst>
                                      </p:cBhvr>
                                      <p:to>
                                        <p:strVal val="visible"/>
                                      </p:to>
                                    </p:set>
                                    <p:anim calcmode="lin" valueType="num">
                                      <p:cBhvr additive="repl">
                                        <p:cTn id="35" dur="500" fill="hold"/>
                                        <p:tgtEl>
                                          <p:spTgt spid="43016"/>
                                        </p:tgtEl>
                                        <p:attrNameLst>
                                          <p:attrName>ppt_w</p:attrName>
                                        </p:attrNameLst>
                                      </p:cBhvr>
                                      <p:tavLst>
                                        <p:tav tm="100000">
                                          <p:val>
                                            <p:fltVal val="0"/>
                                          </p:val>
                                        </p:tav>
                                        <p:tav>
                                          <p:val>
                                            <p:strVal val="#ppt_w"/>
                                          </p:val>
                                        </p:tav>
                                      </p:tavLst>
                                    </p:anim>
                                    <p:anim calcmode="lin" valueType="num">
                                      <p:cBhvr additive="repl">
                                        <p:cTn id="36" dur="500" fill="hold"/>
                                        <p:tgtEl>
                                          <p:spTgt spid="43016"/>
                                        </p:tgtEl>
                                        <p:attrNameLst>
                                          <p:attrName>ppt_h</p:attrName>
                                        </p:attrNameLst>
                                      </p:cBhvr>
                                      <p:tavLst>
                                        <p:tav tm="100000">
                                          <p:val>
                                            <p:fltVal val="0"/>
                                          </p:val>
                                        </p:tav>
                                        <p:tav>
                                          <p:val>
                                            <p:strVal val="#ppt_h"/>
                                          </p:val>
                                        </p:tav>
                                      </p:tavLst>
                                    </p:anim>
                                    <p:anim calcmode="lin" valueType="num">
                                      <p:cBhvr additive="repl">
                                        <p:cTn id="37" dur="500" fill="hold"/>
                                        <p:tgtEl>
                                          <p:spTgt spid="43016"/>
                                        </p:tgtEl>
                                        <p:attrNameLst>
                                          <p:attrName>ppt_x</p:attrName>
                                        </p:attrNameLst>
                                      </p:cBhvr>
                                      <p:tavLst>
                                        <p:tav tm="100000">
                                          <p:val>
                                            <p:fltVal val="0.5"/>
                                          </p:val>
                                        </p:tav>
                                        <p:tav>
                                          <p:val>
                                            <p:strVal val="#ppt_x"/>
                                          </p:val>
                                        </p:tav>
                                      </p:tavLst>
                                    </p:anim>
                                    <p:anim calcmode="lin" valueType="num">
                                      <p:cBhvr additive="repl">
                                        <p:cTn id="38" dur="500" fill="hold"/>
                                        <p:tgtEl>
                                          <p:spTgt spid="43016"/>
                                        </p:tgtEl>
                                        <p:attrNameLst>
                                          <p:attrName>ppt_y</p:attrName>
                                        </p:attrNameLst>
                                      </p:cBhvr>
                                      <p:tavLst>
                                        <p:tav tm="100000">
                                          <p:val>
                                            <p:fltVal val="0.5"/>
                                          </p:val>
                                        </p:tav>
                                        <p:tav>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additive="repl">
                                        <p:cTn id="41" dur="1" fill="hold">
                                          <p:stCondLst>
                                            <p:cond delay="0"/>
                                          </p:stCondLst>
                                        </p:cTn>
                                        <p:tgtEl>
                                          <p:spTgt spid="43017"/>
                                        </p:tgtEl>
                                        <p:attrNameLst>
                                          <p:attrName>style.visibility</p:attrName>
                                        </p:attrNameLst>
                                      </p:cBhvr>
                                      <p:to>
                                        <p:strVal val="visible"/>
                                      </p:to>
                                    </p:set>
                                    <p:anim calcmode="lin" valueType="num">
                                      <p:cBhvr additive="repl">
                                        <p:cTn id="42" dur="500" fill="hold"/>
                                        <p:tgtEl>
                                          <p:spTgt spid="43017"/>
                                        </p:tgtEl>
                                        <p:attrNameLst>
                                          <p:attrName>ppt_w</p:attrName>
                                        </p:attrNameLst>
                                      </p:cBhvr>
                                      <p:tavLst>
                                        <p:tav tm="100000">
                                          <p:val>
                                            <p:fltVal val="0"/>
                                          </p:val>
                                        </p:tav>
                                        <p:tav>
                                          <p:val>
                                            <p:strVal val="#ppt_w"/>
                                          </p:val>
                                        </p:tav>
                                      </p:tavLst>
                                    </p:anim>
                                    <p:anim calcmode="lin" valueType="num">
                                      <p:cBhvr additive="repl">
                                        <p:cTn id="43" dur="500" fill="hold"/>
                                        <p:tgtEl>
                                          <p:spTgt spid="43017"/>
                                        </p:tgtEl>
                                        <p:attrNameLst>
                                          <p:attrName>ppt_h</p:attrName>
                                        </p:attrNameLst>
                                      </p:cBhvr>
                                      <p:tavLst>
                                        <p:tav tm="100000">
                                          <p:val>
                                            <p:fltVal val="0"/>
                                          </p:val>
                                        </p:tav>
                                        <p:tav>
                                          <p:val>
                                            <p:strVal val="#ppt_h"/>
                                          </p:val>
                                        </p:tav>
                                      </p:tavLst>
                                    </p:anim>
                                    <p:anim calcmode="lin" valueType="num">
                                      <p:cBhvr additive="repl">
                                        <p:cTn id="44" dur="500" fill="hold"/>
                                        <p:tgtEl>
                                          <p:spTgt spid="43017"/>
                                        </p:tgtEl>
                                        <p:attrNameLst>
                                          <p:attrName>ppt_x</p:attrName>
                                        </p:attrNameLst>
                                      </p:cBhvr>
                                      <p:tavLst>
                                        <p:tav tm="100000">
                                          <p:val>
                                            <p:fltVal val="0.5"/>
                                          </p:val>
                                        </p:tav>
                                        <p:tav>
                                          <p:val>
                                            <p:strVal val="#ppt_x"/>
                                          </p:val>
                                        </p:tav>
                                      </p:tavLst>
                                    </p:anim>
                                    <p:anim calcmode="lin" valueType="num">
                                      <p:cBhvr additive="repl">
                                        <p:cTn id="45" dur="500" fill="hold"/>
                                        <p:tgtEl>
                                          <p:spTgt spid="43017"/>
                                        </p:tgtEl>
                                        <p:attrNameLst>
                                          <p:attrName>ppt_y</p:attrName>
                                        </p:attrNameLst>
                                      </p:cBhvr>
                                      <p:tavLst>
                                        <p:tav tm="100000">
                                          <p:val>
                                            <p:fltVal val="0.5"/>
                                          </p:val>
                                        </p:tav>
                                        <p:tav>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additive="repl">
                                        <p:cTn id="48" dur="1" fill="hold">
                                          <p:stCondLst>
                                            <p:cond delay="0"/>
                                          </p:stCondLst>
                                        </p:cTn>
                                        <p:tgtEl>
                                          <p:spTgt spid="43018"/>
                                        </p:tgtEl>
                                        <p:attrNameLst>
                                          <p:attrName>style.visibility</p:attrName>
                                        </p:attrNameLst>
                                      </p:cBhvr>
                                      <p:to>
                                        <p:strVal val="visible"/>
                                      </p:to>
                                    </p:set>
                                    <p:anim calcmode="lin" valueType="num">
                                      <p:cBhvr additive="repl">
                                        <p:cTn id="49" dur="500" fill="hold"/>
                                        <p:tgtEl>
                                          <p:spTgt spid="43018"/>
                                        </p:tgtEl>
                                        <p:attrNameLst>
                                          <p:attrName>ppt_w</p:attrName>
                                        </p:attrNameLst>
                                      </p:cBhvr>
                                      <p:tavLst>
                                        <p:tav tm="100000">
                                          <p:val>
                                            <p:fltVal val="0"/>
                                          </p:val>
                                        </p:tav>
                                        <p:tav>
                                          <p:val>
                                            <p:strVal val="#ppt_w"/>
                                          </p:val>
                                        </p:tav>
                                      </p:tavLst>
                                    </p:anim>
                                    <p:anim calcmode="lin" valueType="num">
                                      <p:cBhvr additive="repl">
                                        <p:cTn id="50" dur="500" fill="hold"/>
                                        <p:tgtEl>
                                          <p:spTgt spid="43018"/>
                                        </p:tgtEl>
                                        <p:attrNameLst>
                                          <p:attrName>ppt_h</p:attrName>
                                        </p:attrNameLst>
                                      </p:cBhvr>
                                      <p:tavLst>
                                        <p:tav tm="100000">
                                          <p:val>
                                            <p:fltVal val="0"/>
                                          </p:val>
                                        </p:tav>
                                        <p:tav>
                                          <p:val>
                                            <p:strVal val="#ppt_h"/>
                                          </p:val>
                                        </p:tav>
                                      </p:tavLst>
                                    </p:anim>
                                    <p:anim calcmode="lin" valueType="num">
                                      <p:cBhvr additive="repl">
                                        <p:cTn id="51" dur="500" fill="hold"/>
                                        <p:tgtEl>
                                          <p:spTgt spid="43018"/>
                                        </p:tgtEl>
                                        <p:attrNameLst>
                                          <p:attrName>ppt_x</p:attrName>
                                        </p:attrNameLst>
                                      </p:cBhvr>
                                      <p:tavLst>
                                        <p:tav tm="100000">
                                          <p:val>
                                            <p:fltVal val="0.5"/>
                                          </p:val>
                                        </p:tav>
                                        <p:tav>
                                          <p:val>
                                            <p:strVal val="#ppt_x"/>
                                          </p:val>
                                        </p:tav>
                                      </p:tavLst>
                                    </p:anim>
                                    <p:anim calcmode="lin" valueType="num">
                                      <p:cBhvr additive="repl">
                                        <p:cTn id="52" dur="500" fill="hold"/>
                                        <p:tgtEl>
                                          <p:spTgt spid="43018"/>
                                        </p:tgtEl>
                                        <p:attrNameLst>
                                          <p:attrName>ppt_y</p:attrName>
                                        </p:attrNameLst>
                                      </p:cBhvr>
                                      <p:tavLst>
                                        <p:tav tm="100000">
                                          <p:val>
                                            <p:fltVal val="0.5"/>
                                          </p:val>
                                        </p:tav>
                                        <p:tav>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additive="repl">
                                        <p:cTn id="55" dur="1" fill="hold">
                                          <p:stCondLst>
                                            <p:cond delay="0"/>
                                          </p:stCondLst>
                                        </p:cTn>
                                        <p:tgtEl>
                                          <p:spTgt spid="43020"/>
                                        </p:tgtEl>
                                        <p:attrNameLst>
                                          <p:attrName>style.visibility</p:attrName>
                                        </p:attrNameLst>
                                      </p:cBhvr>
                                      <p:to>
                                        <p:strVal val="visible"/>
                                      </p:to>
                                    </p:set>
                                    <p:anim calcmode="lin" valueType="num">
                                      <p:cBhvr additive="repl">
                                        <p:cTn id="56" dur="500" fill="hold"/>
                                        <p:tgtEl>
                                          <p:spTgt spid="43020"/>
                                        </p:tgtEl>
                                        <p:attrNameLst>
                                          <p:attrName>ppt_w</p:attrName>
                                        </p:attrNameLst>
                                      </p:cBhvr>
                                      <p:tavLst>
                                        <p:tav tm="100000">
                                          <p:val>
                                            <p:fltVal val="0"/>
                                          </p:val>
                                        </p:tav>
                                        <p:tav>
                                          <p:val>
                                            <p:strVal val="#ppt_w"/>
                                          </p:val>
                                        </p:tav>
                                      </p:tavLst>
                                    </p:anim>
                                    <p:anim calcmode="lin" valueType="num">
                                      <p:cBhvr additive="repl">
                                        <p:cTn id="57" dur="500" fill="hold"/>
                                        <p:tgtEl>
                                          <p:spTgt spid="43020"/>
                                        </p:tgtEl>
                                        <p:attrNameLst>
                                          <p:attrName>ppt_h</p:attrName>
                                        </p:attrNameLst>
                                      </p:cBhvr>
                                      <p:tavLst>
                                        <p:tav tm="100000">
                                          <p:val>
                                            <p:fltVal val="0"/>
                                          </p:val>
                                        </p:tav>
                                        <p:tav>
                                          <p:val>
                                            <p:strVal val="#ppt_h"/>
                                          </p:val>
                                        </p:tav>
                                      </p:tavLst>
                                    </p:anim>
                                    <p:anim calcmode="lin" valueType="num">
                                      <p:cBhvr additive="repl">
                                        <p:cTn id="58" dur="500" fill="hold"/>
                                        <p:tgtEl>
                                          <p:spTgt spid="43020"/>
                                        </p:tgtEl>
                                        <p:attrNameLst>
                                          <p:attrName>ppt_x</p:attrName>
                                        </p:attrNameLst>
                                      </p:cBhvr>
                                      <p:tavLst>
                                        <p:tav tm="100000">
                                          <p:val>
                                            <p:fltVal val="0.5"/>
                                          </p:val>
                                        </p:tav>
                                        <p:tav>
                                          <p:val>
                                            <p:strVal val="#ppt_x"/>
                                          </p:val>
                                        </p:tav>
                                      </p:tavLst>
                                    </p:anim>
                                    <p:anim calcmode="lin" valueType="num">
                                      <p:cBhvr additive="repl">
                                        <p:cTn id="59" dur="500" fill="hold"/>
                                        <p:tgtEl>
                                          <p:spTgt spid="43020"/>
                                        </p:tgtEl>
                                        <p:attrNameLst>
                                          <p:attrName>ppt_y</p:attrName>
                                        </p:attrNameLst>
                                      </p:cBhvr>
                                      <p:tavLst>
                                        <p:tav tm="100000">
                                          <p:val>
                                            <p:fltVal val="0.5"/>
                                          </p:val>
                                        </p:tav>
                                        <p:tav>
                                          <p:val>
                                            <p:strVal val="#ppt_y"/>
                                          </p:val>
                                        </p:tav>
                                      </p:tavLst>
                                    </p:anim>
                                  </p:childTnLst>
                                </p:cTn>
                              </p:par>
                            </p:childTnLst>
                          </p:cTn>
                        </p:par>
                        <p:par>
                          <p:cTn id="60" fill="hold" nodeType="afterGroup">
                            <p:stCondLst>
                              <p:cond delay="4000"/>
                            </p:stCondLst>
                            <p:childTnLst>
                              <p:par>
                                <p:cTn id="61" presetID="7" presetClass="entr" presetSubtype="4" fill="hold" nodeType="afterEffect">
                                  <p:stCondLst>
                                    <p:cond delay="0"/>
                                  </p:stCondLst>
                                  <p:childTnLst>
                                    <p:set>
                                      <p:cBhvr additive="repl">
                                        <p:cTn id="62" dur="1" fill="hold">
                                          <p:stCondLst>
                                            <p:cond delay="0"/>
                                          </p:stCondLst>
                                        </p:cTn>
                                        <p:tgtEl>
                                          <p:spTgt spid="43021"/>
                                        </p:tgtEl>
                                        <p:attrNameLst>
                                          <p:attrName>style.visibility</p:attrName>
                                        </p:attrNameLst>
                                      </p:cBhvr>
                                      <p:to>
                                        <p:strVal val="visible"/>
                                      </p:to>
                                    </p:set>
                                    <p:anim calcmode="lin" valueType="num">
                                      <p:cBhvr additive="repl">
                                        <p:cTn id="63" dur="5000" fill="hold"/>
                                        <p:tgtEl>
                                          <p:spTgt spid="43021"/>
                                        </p:tgtEl>
                                        <p:attrNameLst>
                                          <p:attrName>ppt_x</p:attrName>
                                        </p:attrNameLst>
                                      </p:cBhvr>
                                      <p:tavLst>
                                        <p:tav tm="100000">
                                          <p:val>
                                            <p:strVal val="#ppt_x"/>
                                          </p:val>
                                        </p:tav>
                                        <p:tav>
                                          <p:val>
                                            <p:strVal val="#ppt_x"/>
                                          </p:val>
                                        </p:tav>
                                      </p:tavLst>
                                    </p:anim>
                                    <p:anim calcmode="lin" valueType="num">
                                      <p:cBhvr additive="repl">
                                        <p:cTn id="64" dur="5000" fill="hold"/>
                                        <p:tgtEl>
                                          <p:spTgt spid="43021"/>
                                        </p:tgtEl>
                                        <p:attrNameLst>
                                          <p:attrName>ppt_y</p:attrName>
                                        </p:attrNameLst>
                                      </p:cBhvr>
                                      <p:tavLst>
                                        <p:tav tm="100000">
                                          <p:val>
                                            <p:strVal val="1+#ppt_h/2"/>
                                          </p:val>
                                        </p:tav>
                                        <p:tav>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additive="repl">
                                        <p:cTn id="68" dur="1" fill="hold">
                                          <p:stCondLst>
                                            <p:cond delay="0"/>
                                          </p:stCondLst>
                                        </p:cTn>
                                        <p:tgtEl>
                                          <p:spTgt spid="43022"/>
                                        </p:tgtEl>
                                        <p:attrNameLst>
                                          <p:attrName>style.visibility</p:attrName>
                                        </p:attrNameLst>
                                      </p:cBhvr>
                                      <p:to>
                                        <p:strVal val="visible"/>
                                      </p:to>
                                    </p:set>
                                    <p:animEffect transition="in" filter="wipe(left)">
                                      <p:cBhvr additive="repl">
                                        <p:cTn id="69" dur="500"/>
                                        <p:tgtEl>
                                          <p:spTgt spid="43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4033" name="Line 1"/>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34" name="Line 2"/>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35" name="Line 3"/>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4036" name="Line 4"/>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4403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ln>
            <a:noFill/>
          </a:ln>
          <a:effectLst/>
          <a:extLst>
            <a:ext uri="{909E8E84-426E-40dd-AFC4-6F175D3DCCD1}">
              <a14:hiddenFill xmlns:a14="http://schemas.microsoft.com/office/drawing/2010/main">
                <a:blipFill dpi="0" rotWithShape="0">
                  <a:blip/>
                  <a:srcRect l="11243" t="22478" r="32262" b="264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8"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ln>
            <a:noFill/>
          </a:ln>
          <a:effectLst/>
          <a:extLst>
            <a:ext uri="{909E8E84-426E-40dd-AFC4-6F175D3DCCD1}">
              <a14:hiddenFill xmlns:a14="http://schemas.microsoft.com/office/drawing/2010/main">
                <a:blipFill dpi="0" rotWithShape="0">
                  <a:blip/>
                  <a:srcRect l="19531" t="29184" r="24864" b="1483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39"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0"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1"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2"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3" name="Picture 1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ln>
            <a:noFill/>
          </a:ln>
          <a:effectLst/>
          <a:extLst>
            <a:ext uri="{909E8E84-426E-40dd-AFC4-6F175D3DCCD1}">
              <a14:hiddenFill xmlns:a14="http://schemas.microsoft.com/office/drawing/2010/main">
                <a:blipFill dpi="0" rotWithShape="0">
                  <a:blip/>
                  <a:srcRect l="33131" t="32336" r="35803" b="1484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4"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4045" name="Picture 1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95513"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blipFill dpi="0" rotWithShape="0">
                  <a:blip/>
                  <a:srcRect l="30174" t="40233" r="34216" b="23566"/>
                  <a:stretch>
                    <a:fillRect/>
                  </a:stretch>
                </a:blipFill>
              </a14:hiddenFill>
            </a:ext>
          </a:extLst>
        </p:spPr>
      </p:pic>
      <p:grpSp>
        <p:nvGrpSpPr>
          <p:cNvPr id="96271" name="Group 14"/>
          <p:cNvGrpSpPr>
            <a:grpSpLocks/>
          </p:cNvGrpSpPr>
          <p:nvPr/>
        </p:nvGrpSpPr>
        <p:grpSpPr bwMode="auto">
          <a:xfrm>
            <a:off x="1073150" y="4586288"/>
            <a:ext cx="7162800" cy="1676400"/>
            <a:chOff x="676" y="2889"/>
            <a:chExt cx="4512" cy="1056"/>
          </a:xfrm>
        </p:grpSpPr>
        <p:grpSp>
          <p:nvGrpSpPr>
            <p:cNvPr id="96275" name="Group 15"/>
            <p:cNvGrpSpPr>
              <a:grpSpLocks/>
            </p:cNvGrpSpPr>
            <p:nvPr/>
          </p:nvGrpSpPr>
          <p:grpSpPr bwMode="auto">
            <a:xfrm>
              <a:off x="676" y="2889"/>
              <a:ext cx="4512" cy="1056"/>
              <a:chOff x="676" y="2889"/>
              <a:chExt cx="4512" cy="1056"/>
            </a:xfrm>
          </p:grpSpPr>
          <p:sp>
            <p:nvSpPr>
              <p:cNvPr id="44048" name="Rectangle 16"/>
              <p:cNvSpPr>
                <a:spLocks noChangeArrowheads="1"/>
              </p:cNvSpPr>
              <p:nvPr/>
            </p:nvSpPr>
            <p:spPr bwMode="auto">
              <a:xfrm>
                <a:off x="676" y="2889"/>
                <a:ext cx="4506" cy="1056"/>
              </a:xfrm>
              <a:prstGeom prst="rect">
                <a:avLst/>
              </a:prstGeom>
              <a:gradFill rotWithShape="0">
                <a:gsLst>
                  <a:gs pos="0">
                    <a:srgbClr val="003300"/>
                  </a:gs>
                  <a:gs pos="100000">
                    <a:srgbClr val="0033CC"/>
                  </a:gs>
                </a:gsLst>
                <a:lin ang="5400000" scaled="1"/>
              </a:gradFill>
              <a:ln w="57240" cap="sq">
                <a:solidFill>
                  <a:srgbClr val="FFFF00"/>
                </a:solidFill>
                <a:miter lim="800000"/>
                <a:headEnd/>
                <a:tailEnd/>
              </a:ln>
              <a:effectLst>
                <a:outerShdw blurRad="63500" dist="71785" dir="2700000" algn="ctr" rotWithShape="0">
                  <a:srgbClr val="000000">
                    <a:alpha val="75014"/>
                  </a:srgbClr>
                </a:outerShdw>
              </a:effectLst>
            </p:spPr>
            <p:txBody>
              <a:bodyPr wrap="none" anchor="ctr"/>
              <a:lstStyle/>
              <a:p>
                <a:pPr>
                  <a:defRPr/>
                </a:pPr>
                <a:endParaRPr lang="en-US"/>
              </a:p>
            </p:txBody>
          </p:sp>
          <p:sp>
            <p:nvSpPr>
              <p:cNvPr id="44049" name="Rectangle 17"/>
              <p:cNvSpPr>
                <a:spLocks noChangeArrowheads="1"/>
              </p:cNvSpPr>
              <p:nvPr/>
            </p:nvSpPr>
            <p:spPr bwMode="auto">
              <a:xfrm>
                <a:off x="731" y="3081"/>
                <a:ext cx="4457" cy="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4050" name="Text Box 18"/>
            <p:cNvSpPr txBox="1">
              <a:spLocks noChangeArrowheads="1"/>
            </p:cNvSpPr>
            <p:nvPr/>
          </p:nvSpPr>
          <p:spPr bwMode="auto">
            <a:xfrm>
              <a:off x="817" y="2945"/>
              <a:ext cx="4198" cy="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4051" name="Rectangle 19"/>
          <p:cNvSpPr>
            <a:spLocks noChangeArrowheads="1"/>
          </p:cNvSpPr>
          <p:nvPr/>
        </p:nvSpPr>
        <p:spPr bwMode="auto">
          <a:xfrm>
            <a:off x="1030288" y="4822825"/>
            <a:ext cx="7081837" cy="118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400" b="0">
                <a:solidFill>
                  <a:srgbClr val="FFFF00"/>
                </a:solidFill>
                <a:latin typeface="Arial" charset="0"/>
              </a:rPr>
              <a:t>合衆国憲法</a:t>
            </a:r>
            <a:r>
              <a:rPr lang="en-US" sz="4400" b="0">
                <a:solidFill>
                  <a:srgbClr val="FFFF00"/>
                </a:solidFill>
                <a:latin typeface="Arial" charset="0"/>
              </a:rPr>
              <a:t/>
            </a:r>
            <a:br>
              <a:rPr lang="en-US" sz="4400" b="0">
                <a:solidFill>
                  <a:srgbClr val="FFFF00"/>
                </a:solidFill>
                <a:latin typeface="Arial" charset="0"/>
              </a:rPr>
            </a:br>
            <a:r>
              <a:rPr lang="ja-JP" sz="2800" b="0">
                <a:solidFill>
                  <a:srgbClr val="FFFF00"/>
                </a:solidFill>
                <a:latin typeface="Arial" charset="0"/>
              </a:rPr>
              <a:t>アメリカ人の生活における</a:t>
            </a:r>
            <a:r>
              <a:rPr lang="ja-JP" sz="2800" b="0" u="sng">
                <a:solidFill>
                  <a:srgbClr val="FFFF00"/>
                </a:solidFill>
                <a:latin typeface="Arial" charset="0"/>
              </a:rPr>
              <a:t>最重要要素</a:t>
            </a:r>
            <a:r>
              <a:rPr lang="en-US" sz="2800" b="0">
                <a:solidFill>
                  <a:srgbClr val="FFFF00"/>
                </a:solidFill>
                <a:latin typeface="Arial" charset="0"/>
              </a:rPr>
              <a:t> </a:t>
            </a:r>
          </a:p>
        </p:txBody>
      </p:sp>
      <p:sp>
        <p:nvSpPr>
          <p:cNvPr id="44052" name="Text Box 20"/>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44053" name="Rectangle 21"/>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28</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0" y="0"/>
            <a:ext cx="9144000" cy="6858000"/>
          </a:xfrm>
          <a:prstGeom prst="rect">
            <a:avLst/>
          </a:prstGeom>
          <a:gradFill rotWithShape="0">
            <a:gsLst>
              <a:gs pos="0">
                <a:srgbClr val="000000"/>
              </a:gs>
              <a:gs pos="50000">
                <a:srgbClr val="000044"/>
              </a:gs>
              <a:gs pos="100000">
                <a:srgbClr val="0000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0" name="Rectangle 2"/>
          <p:cNvSpPr>
            <a:spLocks noChangeArrowheads="1"/>
          </p:cNvSpPr>
          <p:nvPr/>
        </p:nvSpPr>
        <p:spPr bwMode="auto">
          <a:xfrm>
            <a:off x="-1047750" y="1225550"/>
            <a:ext cx="7870825" cy="564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1" name="Text Box 3"/>
          <p:cNvSpPr txBox="1">
            <a:spLocks noChangeArrowheads="1"/>
          </p:cNvSpPr>
          <p:nvPr/>
        </p:nvSpPr>
        <p:spPr bwMode="auto">
          <a:xfrm>
            <a:off x="8148638" y="65293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625"/>
              </a:spcBef>
              <a:buClrTx/>
              <a:buFontTx/>
              <a:buNone/>
              <a:defRPr/>
            </a:pPr>
            <a:r>
              <a:rPr lang="en-US" sz="1000" b="0" smtClean="0"/>
              <a:t>02</a:t>
            </a:r>
          </a:p>
        </p:txBody>
      </p:sp>
      <p:sp>
        <p:nvSpPr>
          <p:cNvPr id="17412" name="Text Box 4"/>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17413" name="Rectangle 5"/>
          <p:cNvSpPr>
            <a:spLocks noChangeArrowheads="1"/>
          </p:cNvSpPr>
          <p:nvPr/>
        </p:nvSpPr>
        <p:spPr bwMode="auto">
          <a:xfrm>
            <a:off x="-1082675" y="1217613"/>
            <a:ext cx="7870825" cy="564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4" name="Rectangle 6"/>
          <p:cNvSpPr>
            <a:spLocks noChangeArrowheads="1"/>
          </p:cNvSpPr>
          <p:nvPr/>
        </p:nvSpPr>
        <p:spPr bwMode="auto">
          <a:xfrm>
            <a:off x="692150" y="622300"/>
            <a:ext cx="8086725" cy="5915025"/>
          </a:xfrm>
          <a:prstGeom prst="rect">
            <a:avLst/>
          </a:pr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741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6" name="Rectangle 8"/>
          <p:cNvSpPr>
            <a:spLocks noChangeArrowheads="1"/>
          </p:cNvSpPr>
          <p:nvPr/>
        </p:nvSpPr>
        <p:spPr bwMode="auto">
          <a:xfrm>
            <a:off x="596900" y="615950"/>
            <a:ext cx="7870825" cy="5640388"/>
          </a:xfrm>
          <a:prstGeom prst="rect">
            <a:avLst/>
          </a:prstGeom>
          <a:noFill/>
          <a:ln w="190440" cap="sq">
            <a:solidFill>
              <a:srgbClr val="79001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7417"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ffectLst/>
          <a:extLst>
            <a:ext uri="{909E8E84-426E-40dd-AFC4-6F175D3DCCD1}">
              <a14:hiddenFill xmlns:a14="http://schemas.microsoft.com/office/drawing/2010/main">
                <a:blipFill dpi="0" rotWithShape="0">
                  <a:blip/>
                  <a:srcRect t="136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8"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ffectLst/>
          <a:extLst>
            <a:ext uri="{909E8E84-426E-40dd-AFC4-6F175D3DCCD1}">
              <a14:hiddenFill xmlns:a14="http://schemas.microsoft.com/office/drawing/2010/main">
                <a:blipFill dpi="0" rotWithShape="0">
                  <a:blip/>
                  <a:srcRect b="244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9" name="Rectangle 11"/>
          <p:cNvSpPr>
            <a:spLocks noChangeArrowheads="1"/>
          </p:cNvSpPr>
          <p:nvPr/>
        </p:nvSpPr>
        <p:spPr bwMode="auto">
          <a:xfrm>
            <a:off x="665163" y="649288"/>
            <a:ext cx="7758112" cy="5581650"/>
          </a:xfrm>
          <a:prstGeom prst="rect">
            <a:avLst/>
          </a:prstGeom>
          <a:solidFill>
            <a:srgbClr val="080808">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0" name="Text Box 12"/>
          <p:cNvSpPr txBox="1">
            <a:spLocks noChangeArrowheads="1"/>
          </p:cNvSpPr>
          <p:nvPr/>
        </p:nvSpPr>
        <p:spPr bwMode="auto">
          <a:xfrm>
            <a:off x="436563" y="1263650"/>
            <a:ext cx="8061325"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625"/>
              </a:spcBef>
              <a:buClrTx/>
              <a:buFontTx/>
              <a:buNone/>
              <a:defRPr/>
            </a:pPr>
            <a:r>
              <a:rPr lang="en-US" sz="2600" b="0" i="1" smtClean="0">
                <a:effectLst>
                  <a:outerShdw blurRad="38100" dist="38100" dir="2700000" algn="tl">
                    <a:srgbClr val="000000"/>
                  </a:outerShdw>
                </a:effectLst>
              </a:rPr>
              <a:t>(</a:t>
            </a:r>
            <a:r>
              <a:rPr lang="ja-JP" sz="2600" b="0" i="1" smtClean="0">
                <a:effectLst>
                  <a:outerShdw blurRad="38100" dist="38100" dir="2700000" algn="tl">
                    <a:srgbClr val="000000"/>
                  </a:outerShdw>
                </a:effectLst>
              </a:rPr>
              <a:t>何故それが起こったのか</a:t>
            </a:r>
            <a:r>
              <a:rPr lang="en-US" sz="2600" b="0" i="1" smtClean="0">
                <a:effectLst>
                  <a:outerShdw blurRad="38100" dist="38100" dir="2700000" algn="tl">
                    <a:srgbClr val="000000"/>
                  </a:outerShdw>
                </a:effectLst>
              </a:rPr>
              <a:t>!)</a:t>
            </a:r>
          </a:p>
        </p:txBody>
      </p:sp>
      <p:grpSp>
        <p:nvGrpSpPr>
          <p:cNvPr id="17421" name="Group 13"/>
          <p:cNvGrpSpPr>
            <a:grpSpLocks/>
          </p:cNvGrpSpPr>
          <p:nvPr/>
        </p:nvGrpSpPr>
        <p:grpSpPr bwMode="auto">
          <a:xfrm>
            <a:off x="969963" y="4122738"/>
            <a:ext cx="7018337" cy="1560512"/>
            <a:chOff x="611" y="2597"/>
            <a:chExt cx="4421" cy="983"/>
          </a:xfrm>
        </p:grpSpPr>
        <p:sp>
          <p:nvSpPr>
            <p:cNvPr id="17422" name="Text Box 14"/>
            <p:cNvSpPr txBox="1">
              <a:spLocks noChangeArrowheads="1"/>
            </p:cNvSpPr>
            <p:nvPr/>
          </p:nvSpPr>
          <p:spPr bwMode="auto">
            <a:xfrm>
              <a:off x="2236" y="2597"/>
              <a:ext cx="1159"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effectLst>
                    <a:outerShdw blurRad="38100" dist="38100" dir="2700000" algn="tl">
                      <a:srgbClr val="000000"/>
                    </a:outerShdw>
                  </a:effectLst>
                  <a:latin typeface="Arial" charset="0"/>
                </a:rPr>
                <a:t>パート　</a:t>
              </a:r>
              <a:r>
                <a:rPr lang="en-US" sz="3200" b="0" smtClean="0">
                  <a:effectLst>
                    <a:outerShdw blurRad="38100" dist="38100" dir="2700000" algn="tl">
                      <a:srgbClr val="000000"/>
                    </a:outerShdw>
                  </a:effectLst>
                  <a:latin typeface="Arial" charset="0"/>
                </a:rPr>
                <a:t>5</a:t>
              </a:r>
            </a:p>
          </p:txBody>
        </p:sp>
        <p:sp>
          <p:nvSpPr>
            <p:cNvPr id="17423" name="Text Box 15"/>
            <p:cNvSpPr txBox="1">
              <a:spLocks noChangeArrowheads="1"/>
            </p:cNvSpPr>
            <p:nvPr/>
          </p:nvSpPr>
          <p:spPr bwMode="auto">
            <a:xfrm>
              <a:off x="611" y="3099"/>
              <a:ext cx="4421"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000"/>
                </a:spcBef>
                <a:buClrTx/>
                <a:buFontTx/>
                <a:buNone/>
                <a:defRPr/>
              </a:pPr>
              <a:r>
                <a:rPr lang="ja-JP" sz="4400" b="0" i="1" smtClean="0">
                  <a:solidFill>
                    <a:srgbClr val="00CC66"/>
                  </a:solidFill>
                  <a:effectLst>
                    <a:outerShdw blurRad="38100" dist="38100" dir="2700000" algn="tl">
                      <a:srgbClr val="000000"/>
                    </a:outerShdw>
                  </a:effectLst>
                  <a:latin typeface="Arial" charset="0"/>
                </a:rPr>
                <a:t>聖書の基盤</a:t>
              </a:r>
            </a:p>
          </p:txBody>
        </p:sp>
      </p:grpSp>
      <p:sp>
        <p:nvSpPr>
          <p:cNvPr id="17424" name="Rectangle 16"/>
          <p:cNvSpPr>
            <a:spLocks noChangeArrowheads="1"/>
          </p:cNvSpPr>
          <p:nvPr/>
        </p:nvSpPr>
        <p:spPr bwMode="auto">
          <a:xfrm>
            <a:off x="7534275" y="6529388"/>
            <a:ext cx="803275"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grpSp>
        <p:nvGrpSpPr>
          <p:cNvPr id="17425" name="Group 17"/>
          <p:cNvGrpSpPr>
            <a:grpSpLocks/>
          </p:cNvGrpSpPr>
          <p:nvPr/>
        </p:nvGrpSpPr>
        <p:grpSpPr bwMode="auto">
          <a:xfrm>
            <a:off x="1046163" y="1903413"/>
            <a:ext cx="7043737" cy="1920875"/>
            <a:chOff x="659" y="1199"/>
            <a:chExt cx="4437" cy="1210"/>
          </a:xfrm>
        </p:grpSpPr>
        <p:sp>
          <p:nvSpPr>
            <p:cNvPr id="17426" name="Text Box 18"/>
            <p:cNvSpPr txBox="1">
              <a:spLocks noChangeArrowheads="1"/>
            </p:cNvSpPr>
            <p:nvPr/>
          </p:nvSpPr>
          <p:spPr bwMode="auto">
            <a:xfrm>
              <a:off x="659" y="1199"/>
              <a:ext cx="4437" cy="1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750"/>
                </a:spcBef>
                <a:buClrTx/>
                <a:buFontTx/>
                <a:buNone/>
                <a:defRPr/>
              </a:pPr>
              <a:r>
                <a:rPr lang="ja-JP" sz="6000" b="0" i="1" smtClean="0">
                  <a:solidFill>
                    <a:srgbClr val="FFFC1E"/>
                  </a:solidFill>
                </a:rPr>
                <a:t>バイブル </a:t>
              </a:r>
              <a:r>
                <a:rPr lang="en-US" sz="6000" b="0" i="1" smtClean="0">
                  <a:solidFill>
                    <a:srgbClr val="FFFC1E"/>
                  </a:solidFill>
                </a:rPr>
                <a:t/>
              </a:r>
              <a:br>
                <a:rPr lang="en-US" sz="6000" b="0" i="1" smtClean="0">
                  <a:solidFill>
                    <a:srgbClr val="FFFC1E"/>
                  </a:solidFill>
                </a:rPr>
              </a:br>
              <a:r>
                <a:rPr lang="ja-JP" sz="6000" b="0" i="1" smtClean="0">
                  <a:solidFill>
                    <a:srgbClr val="FFFC1E"/>
                  </a:solidFill>
                </a:rPr>
                <a:t>ベイシック</a:t>
              </a:r>
            </a:p>
          </p:txBody>
        </p:sp>
        <p:sp>
          <p:nvSpPr>
            <p:cNvPr id="17427" name="Text Box 19"/>
            <p:cNvSpPr txBox="1">
              <a:spLocks noChangeArrowheads="1"/>
            </p:cNvSpPr>
            <p:nvPr/>
          </p:nvSpPr>
          <p:spPr bwMode="auto">
            <a:xfrm>
              <a:off x="4055" y="1843"/>
              <a:ext cx="24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FC1E"/>
                  </a:solidFill>
                </a:rPr>
                <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7418"/>
                                        </p:tgtEl>
                                        <p:attrNameLst>
                                          <p:attrName>style.visibility</p:attrName>
                                        </p:attrNameLst>
                                      </p:cBhvr>
                                      <p:to>
                                        <p:strVal val="visible"/>
                                      </p:to>
                                    </p:set>
                                    <p:animEffect transition="in" filter="fade">
                                      <p:cBhvr additive="repl">
                                        <p:cTn id="7" dur="1000"/>
                                        <p:tgtEl>
                                          <p:spTgt spid="17418"/>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additive="repl">
                                        <p:cTn id="10" dur="1" fill="hold">
                                          <p:stCondLst>
                                            <p:cond delay="0"/>
                                          </p:stCondLst>
                                        </p:cTn>
                                        <p:tgtEl>
                                          <p:spTgt spid="17419"/>
                                        </p:tgtEl>
                                        <p:attrNameLst>
                                          <p:attrName>style.visibility</p:attrName>
                                        </p:attrNameLst>
                                      </p:cBhvr>
                                      <p:to>
                                        <p:strVal val="visible"/>
                                      </p:to>
                                    </p:set>
                                    <p:animEffect transition="in" filter="fade">
                                      <p:cBhvr additive="repl">
                                        <p:cTn id="11" dur="1000"/>
                                        <p:tgtEl>
                                          <p:spTgt spid="1741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additive="repl">
                                        <p:cTn id="14" dur="2" fill="hold">
                                          <p:stCondLst>
                                            <p:cond delay="0"/>
                                          </p:stCondLst>
                                        </p:cTn>
                                        <p:tgtEl>
                                          <p:spTgt spid="17425"/>
                                        </p:tgtEl>
                                        <p:attrNameLst>
                                          <p:attrName>style.visibility</p:attrName>
                                        </p:attrNameLst>
                                      </p:cBhvr>
                                      <p:to>
                                        <p:strVal val="visible"/>
                                      </p:to>
                                    </p:set>
                                    <p:anim calcmode="lin" valueType="num">
                                      <p:cBhvr additive="repl">
                                        <p:cTn id="15" dur="1000" fill="hold"/>
                                        <p:tgtEl>
                                          <p:spTgt spid="17425"/>
                                        </p:tgtEl>
                                        <p:attrNameLst>
                                          <p:attrName>ppt_w</p:attrName>
                                        </p:attrNameLst>
                                      </p:cBhvr>
                                      <p:tavLst>
                                        <p:tav tm="100000">
                                          <p:val>
                                            <p:strVal val="0"/>
                                          </p:val>
                                        </p:tav>
                                        <p:tav>
                                          <p:val>
                                            <p:strVal val="#ppt_w"/>
                                          </p:val>
                                        </p:tav>
                                      </p:tavLst>
                                    </p:anim>
                                    <p:anim calcmode="lin" valueType="num">
                                      <p:cBhvr additive="repl">
                                        <p:cTn id="16" dur="1000" fill="hold"/>
                                        <p:tgtEl>
                                          <p:spTgt spid="17425"/>
                                        </p:tgtEl>
                                        <p:attrNameLst>
                                          <p:attrName>ppt_h</p:attrName>
                                        </p:attrNameLst>
                                      </p:cBhvr>
                                      <p:tavLst>
                                        <p:tav tm="100000">
                                          <p:val>
                                            <p:strVal val="0"/>
                                          </p:val>
                                        </p:tav>
                                        <p:tav>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additive="repl">
                                        <p:cTn id="19" dur="1" fill="hold">
                                          <p:stCondLst>
                                            <p:cond delay="0"/>
                                          </p:stCondLst>
                                        </p:cTn>
                                        <p:tgtEl>
                                          <p:spTgt spid="17421"/>
                                        </p:tgtEl>
                                        <p:attrNameLst>
                                          <p:attrName>style.visibility</p:attrName>
                                        </p:attrNameLst>
                                      </p:cBhvr>
                                      <p:to>
                                        <p:strVal val="visible"/>
                                      </p:to>
                                    </p:set>
                                    <p:animEffect transition="in" filter="fade">
                                      <p:cBhvr additive="repl">
                                        <p:cTn id="20" dur="2000"/>
                                        <p:tgtEl>
                                          <p:spTgt spid="17421"/>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additive="repl">
                                        <p:cTn id="23" dur="1" fill="hold">
                                          <p:stCondLst>
                                            <p:cond delay="0"/>
                                          </p:stCondLst>
                                        </p:cTn>
                                        <p:tgtEl>
                                          <p:spTgt spid="17420"/>
                                        </p:tgtEl>
                                        <p:attrNameLst>
                                          <p:attrName>style.visibility</p:attrName>
                                        </p:attrNameLst>
                                      </p:cBhvr>
                                      <p:to>
                                        <p:strVal val="visible"/>
                                      </p:to>
                                    </p:set>
                                    <p:animEffect transition="in" filter="wipe(left)">
                                      <p:cBhvr additive="repl">
                                        <p:cTn id="24" dur="2000"/>
                                        <p:tgtEl>
                                          <p:spTgt spid="17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5057" name="Line 1"/>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58" name="Line 2"/>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59" name="Line 3"/>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5060" name="Line 4"/>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4506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ln>
            <a:noFill/>
          </a:ln>
          <a:effectLst/>
          <a:extLst>
            <a:ext uri="{909E8E84-426E-40dd-AFC4-6F175D3DCCD1}">
              <a14:hiddenFill xmlns:a14="http://schemas.microsoft.com/office/drawing/2010/main">
                <a:blipFill dpi="0" rotWithShape="0">
                  <a:blip/>
                  <a:srcRect l="11243" t="22478" r="32262" b="264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ln>
            <a:noFill/>
          </a:ln>
          <a:effectLst/>
          <a:extLst>
            <a:ext uri="{909E8E84-426E-40dd-AFC4-6F175D3DCCD1}">
              <a14:hiddenFill xmlns:a14="http://schemas.microsoft.com/office/drawing/2010/main">
                <a:blipFill dpi="0" rotWithShape="0">
                  <a:blip/>
                  <a:srcRect l="19531" t="29184" r="24864" b="1483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4"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5"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6" name="Picture 1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7" name="Picture 1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ln>
            <a:noFill/>
          </a:ln>
          <a:effectLst/>
          <a:extLst>
            <a:ext uri="{909E8E84-426E-40dd-AFC4-6F175D3DCCD1}">
              <a14:hiddenFill xmlns:a14="http://schemas.microsoft.com/office/drawing/2010/main">
                <a:blipFill dpi="0" rotWithShape="0">
                  <a:blip/>
                  <a:srcRect l="33131" t="32336" r="35803" b="1484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8" name="Picture 1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69" name="Picture 1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a:noFill/>
          </a:ln>
          <a:effectLst/>
          <a:extLst>
            <a:ext uri="{909E8E84-426E-40dd-AFC4-6F175D3DCCD1}">
              <a14:hiddenFill xmlns:a14="http://schemas.microsoft.com/office/drawing/2010/main">
                <a:blipFill dpi="0" rotWithShape="0">
                  <a:blip/>
                  <a:srcRect l="30174" t="40233" r="34216" b="235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70" name="Picture 1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976438" y="298450"/>
            <a:ext cx="5189537" cy="6262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98320" name="Group 15"/>
          <p:cNvGrpSpPr>
            <a:grpSpLocks/>
          </p:cNvGrpSpPr>
          <p:nvPr/>
        </p:nvGrpSpPr>
        <p:grpSpPr bwMode="auto">
          <a:xfrm>
            <a:off x="1073150" y="4586288"/>
            <a:ext cx="7162800" cy="1676400"/>
            <a:chOff x="676" y="2889"/>
            <a:chExt cx="4512" cy="1056"/>
          </a:xfrm>
        </p:grpSpPr>
        <p:grpSp>
          <p:nvGrpSpPr>
            <p:cNvPr id="98328" name="Group 16"/>
            <p:cNvGrpSpPr>
              <a:grpSpLocks/>
            </p:cNvGrpSpPr>
            <p:nvPr/>
          </p:nvGrpSpPr>
          <p:grpSpPr bwMode="auto">
            <a:xfrm>
              <a:off x="676" y="2889"/>
              <a:ext cx="4512" cy="1056"/>
              <a:chOff x="676" y="2889"/>
              <a:chExt cx="4512" cy="1056"/>
            </a:xfrm>
          </p:grpSpPr>
          <p:sp>
            <p:nvSpPr>
              <p:cNvPr id="45073" name="Rectangle 17"/>
              <p:cNvSpPr>
                <a:spLocks noChangeArrowheads="1"/>
              </p:cNvSpPr>
              <p:nvPr/>
            </p:nvSpPr>
            <p:spPr bwMode="auto">
              <a:xfrm>
                <a:off x="676" y="2889"/>
                <a:ext cx="4506" cy="1056"/>
              </a:xfrm>
              <a:prstGeom prst="rect">
                <a:avLst/>
              </a:prstGeom>
              <a:gradFill rotWithShape="0">
                <a:gsLst>
                  <a:gs pos="0">
                    <a:srgbClr val="003300"/>
                  </a:gs>
                  <a:gs pos="100000">
                    <a:srgbClr val="0033CC"/>
                  </a:gs>
                </a:gsLst>
                <a:lin ang="5400000" scaled="1"/>
              </a:gradFill>
              <a:ln w="57240" cap="sq">
                <a:solidFill>
                  <a:srgbClr val="FFFF00"/>
                </a:solidFill>
                <a:miter lim="800000"/>
                <a:headEnd/>
                <a:tailEnd/>
              </a:ln>
              <a:effectLst>
                <a:outerShdw blurRad="63500" dist="71785" dir="2700000" algn="ctr" rotWithShape="0">
                  <a:srgbClr val="000000">
                    <a:alpha val="75014"/>
                  </a:srgbClr>
                </a:outerShdw>
              </a:effectLst>
            </p:spPr>
            <p:txBody>
              <a:bodyPr wrap="none" anchor="ctr"/>
              <a:lstStyle/>
              <a:p>
                <a:pPr>
                  <a:defRPr/>
                </a:pPr>
                <a:endParaRPr lang="en-US"/>
              </a:p>
            </p:txBody>
          </p:sp>
          <p:sp>
            <p:nvSpPr>
              <p:cNvPr id="45074" name="Rectangle 18"/>
              <p:cNvSpPr>
                <a:spLocks noChangeArrowheads="1"/>
              </p:cNvSpPr>
              <p:nvPr/>
            </p:nvSpPr>
            <p:spPr bwMode="auto">
              <a:xfrm>
                <a:off x="731" y="3081"/>
                <a:ext cx="4457" cy="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5075" name="Text Box 19"/>
            <p:cNvSpPr txBox="1">
              <a:spLocks noChangeArrowheads="1"/>
            </p:cNvSpPr>
            <p:nvPr/>
          </p:nvSpPr>
          <p:spPr bwMode="auto">
            <a:xfrm>
              <a:off x="817" y="2945"/>
              <a:ext cx="4198" cy="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45076" name="Rectangle 20"/>
          <p:cNvSpPr>
            <a:spLocks noChangeArrowheads="1"/>
          </p:cNvSpPr>
          <p:nvPr/>
        </p:nvSpPr>
        <p:spPr bwMode="auto">
          <a:xfrm>
            <a:off x="1030288" y="4822825"/>
            <a:ext cx="7081837" cy="1185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400" b="0">
                <a:solidFill>
                  <a:srgbClr val="FFFF00"/>
                </a:solidFill>
                <a:latin typeface="Arial" charset="0"/>
              </a:rPr>
              <a:t>合衆国憲法</a:t>
            </a:r>
            <a:r>
              <a:rPr lang="en-US" sz="4400" b="0">
                <a:solidFill>
                  <a:srgbClr val="FFFF00"/>
                </a:solidFill>
                <a:latin typeface="Arial" charset="0"/>
              </a:rPr>
              <a:t/>
            </a:r>
            <a:br>
              <a:rPr lang="en-US" sz="4400" b="0">
                <a:solidFill>
                  <a:srgbClr val="FFFF00"/>
                </a:solidFill>
                <a:latin typeface="Arial" charset="0"/>
              </a:rPr>
            </a:br>
            <a:r>
              <a:rPr lang="ja-JP" sz="2800" b="0">
                <a:solidFill>
                  <a:srgbClr val="FFFF00"/>
                </a:solidFill>
                <a:latin typeface="Arial" charset="0"/>
              </a:rPr>
              <a:t>アメリカ人の生活における</a:t>
            </a:r>
            <a:r>
              <a:rPr lang="ja-JP" sz="2800" b="0" u="sng">
                <a:solidFill>
                  <a:srgbClr val="FFFF00"/>
                </a:solidFill>
                <a:latin typeface="Arial" charset="0"/>
              </a:rPr>
              <a:t>最重要要素</a:t>
            </a:r>
            <a:r>
              <a:rPr lang="en-US" sz="2800" b="0">
                <a:solidFill>
                  <a:srgbClr val="FFFF00"/>
                </a:solidFill>
                <a:latin typeface="Arial" charset="0"/>
              </a:rPr>
              <a:t> </a:t>
            </a:r>
          </a:p>
        </p:txBody>
      </p:sp>
      <p:grpSp>
        <p:nvGrpSpPr>
          <p:cNvPr id="45077" name="Group 21"/>
          <p:cNvGrpSpPr>
            <a:grpSpLocks/>
          </p:cNvGrpSpPr>
          <p:nvPr/>
        </p:nvGrpSpPr>
        <p:grpSpPr bwMode="auto">
          <a:xfrm>
            <a:off x="534988" y="1682750"/>
            <a:ext cx="8096250" cy="1830388"/>
            <a:chOff x="337" y="1060"/>
            <a:chExt cx="5100" cy="1153"/>
          </a:xfrm>
        </p:grpSpPr>
        <p:sp>
          <p:nvSpPr>
            <p:cNvPr id="45078" name="Rectangle 22"/>
            <p:cNvSpPr>
              <a:spLocks noChangeArrowheads="1"/>
            </p:cNvSpPr>
            <p:nvPr/>
          </p:nvSpPr>
          <p:spPr bwMode="auto">
            <a:xfrm>
              <a:off x="337" y="1060"/>
              <a:ext cx="5100" cy="1153"/>
            </a:xfrm>
            <a:prstGeom prst="rect">
              <a:avLst/>
            </a:prstGeom>
            <a:gradFill rotWithShape="0">
              <a:gsLst>
                <a:gs pos="0">
                  <a:srgbClr val="000000"/>
                </a:gs>
                <a:gs pos="100000">
                  <a:srgbClr val="0000FF"/>
                </a:gs>
              </a:gsLst>
              <a:lin ang="5400000" scaled="1"/>
            </a:gradFill>
            <a:ln w="76320" cap="sq">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79" name="Text Box 23"/>
            <p:cNvSpPr txBox="1">
              <a:spLocks noChangeArrowheads="1"/>
            </p:cNvSpPr>
            <p:nvPr/>
          </p:nvSpPr>
          <p:spPr bwMode="auto">
            <a:xfrm>
              <a:off x="584" y="1135"/>
              <a:ext cx="4605" cy="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latin typeface="Arial" charset="0"/>
                </a:rPr>
                <a:t>人と政府の関係を理解するための</a:t>
              </a:r>
            </a:p>
            <a:p>
              <a:pPr algn="ctr">
                <a:spcBef>
                  <a:spcPts val="2000"/>
                </a:spcBef>
                <a:buClrTx/>
                <a:buFontTx/>
                <a:buNone/>
                <a:defRPr/>
              </a:pPr>
              <a:r>
                <a:rPr lang="ja-JP" sz="3200" b="0" smtClean="0">
                  <a:solidFill>
                    <a:srgbClr val="FFFF00"/>
                  </a:solidFill>
                  <a:latin typeface="Arial" charset="0"/>
                </a:rPr>
                <a:t>法定文書！</a:t>
              </a:r>
            </a:p>
          </p:txBody>
        </p:sp>
      </p:grpSp>
      <p:sp>
        <p:nvSpPr>
          <p:cNvPr id="45080" name="Text Box 24"/>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081" name="Rectangle 25"/>
          <p:cNvSpPr>
            <a:spLocks noChangeArrowheads="1"/>
          </p:cNvSpPr>
          <p:nvPr/>
        </p:nvSpPr>
        <p:spPr bwMode="auto">
          <a:xfrm>
            <a:off x="8104188"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29</a:t>
            </a:r>
          </a:p>
        </p:txBody>
      </p:sp>
      <p:sp>
        <p:nvSpPr>
          <p:cNvPr id="45082" name="Text Box 26"/>
          <p:cNvSpPr txBox="1">
            <a:spLocks noChangeArrowheads="1"/>
          </p:cNvSpPr>
          <p:nvPr/>
        </p:nvSpPr>
        <p:spPr bwMode="auto">
          <a:xfrm>
            <a:off x="8589963"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dirty="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additive="repl">
                                        <p:cTn id="6" dur="1" fill="hold">
                                          <p:stCondLst>
                                            <p:cond delay="0"/>
                                          </p:stCondLst>
                                        </p:cTn>
                                        <p:tgtEl>
                                          <p:spTgt spid="45070"/>
                                        </p:tgtEl>
                                        <p:attrNameLst>
                                          <p:attrName>style.visibility</p:attrName>
                                        </p:attrNameLst>
                                      </p:cBhvr>
                                      <p:to>
                                        <p:strVal val="visible"/>
                                      </p:to>
                                    </p:set>
                                    <p:anim calcmode="lin" valueType="num">
                                      <p:cBhvr additive="repl">
                                        <p:cTn id="7" dur="5000" fill="hold"/>
                                        <p:tgtEl>
                                          <p:spTgt spid="45070"/>
                                        </p:tgtEl>
                                        <p:attrNameLst>
                                          <p:attrName>ppt_x</p:attrName>
                                        </p:attrNameLst>
                                      </p:cBhvr>
                                      <p:tavLst>
                                        <p:tav tm="100000">
                                          <p:val>
                                            <p:strVal val="#ppt_x"/>
                                          </p:val>
                                        </p:tav>
                                        <p:tav>
                                          <p:val>
                                            <p:strVal val="#ppt_x"/>
                                          </p:val>
                                        </p:tav>
                                      </p:tavLst>
                                    </p:anim>
                                    <p:anim calcmode="lin" valueType="num">
                                      <p:cBhvr additive="repl">
                                        <p:cTn id="8" dur="5000" fill="hold"/>
                                        <p:tgtEl>
                                          <p:spTgt spid="4507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additive="repl">
                                        <p:cTn id="12" dur="1" fill="hold">
                                          <p:stCondLst>
                                            <p:cond delay="0"/>
                                          </p:stCondLst>
                                        </p:cTn>
                                        <p:tgtEl>
                                          <p:spTgt spid="45077"/>
                                        </p:tgtEl>
                                        <p:attrNameLst>
                                          <p:attrName>style.visibility</p:attrName>
                                        </p:attrNameLst>
                                      </p:cBhvr>
                                      <p:to>
                                        <p:strVal val="visible"/>
                                      </p:to>
                                    </p:set>
                                    <p:animEffect transition="in" filter="wipe(left)">
                                      <p:cBhvr additive="repl">
                                        <p:cTn id="13" dur="500"/>
                                        <p:tgtEl>
                                          <p:spTgt spid="45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Rectangle 2"/>
          <p:cNvSpPr>
            <a:spLocks noChangeArrowheads="1"/>
          </p:cNvSpPr>
          <p:nvPr/>
        </p:nvSpPr>
        <p:spPr bwMode="auto">
          <a:xfrm>
            <a:off x="6148388" y="4878388"/>
            <a:ext cx="15922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FFF00"/>
                </a:solidFill>
              </a:rPr>
              <a:t>12</a:t>
            </a:r>
            <a:r>
              <a:rPr lang="ja-JP" sz="3200" b="0">
                <a:solidFill>
                  <a:srgbClr val="FFFF00"/>
                </a:solidFill>
              </a:rPr>
              <a:t>部族</a:t>
            </a:r>
          </a:p>
        </p:txBody>
      </p:sp>
      <p:sp>
        <p:nvSpPr>
          <p:cNvPr id="46083" name="Rectangle 3"/>
          <p:cNvSpPr>
            <a:spLocks noChangeArrowheads="1"/>
          </p:cNvSpPr>
          <p:nvPr/>
        </p:nvSpPr>
        <p:spPr bwMode="auto">
          <a:xfrm>
            <a:off x="6732588" y="2241550"/>
            <a:ext cx="20812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出エジプト記</a:t>
            </a:r>
          </a:p>
        </p:txBody>
      </p:sp>
      <p:sp>
        <p:nvSpPr>
          <p:cNvPr id="46084" name="Rectangle 4"/>
          <p:cNvSpPr>
            <a:spLocks noChangeArrowheads="1"/>
          </p:cNvSpPr>
          <p:nvPr/>
        </p:nvSpPr>
        <p:spPr bwMode="auto">
          <a:xfrm>
            <a:off x="2214563" y="5978525"/>
            <a:ext cx="1892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5</a:t>
            </a:r>
            <a:r>
              <a:rPr lang="ja-JP" sz="2800" b="0">
                <a:solidFill>
                  <a:srgbClr val="FFFF00"/>
                </a:solidFill>
              </a:rPr>
              <a:t>つの説教</a:t>
            </a:r>
          </a:p>
        </p:txBody>
      </p:sp>
      <p:sp>
        <p:nvSpPr>
          <p:cNvPr id="46085" name="Rectangle 5"/>
          <p:cNvSpPr>
            <a:spLocks noChangeArrowheads="1"/>
          </p:cNvSpPr>
          <p:nvPr/>
        </p:nvSpPr>
        <p:spPr bwMode="auto">
          <a:xfrm>
            <a:off x="4440238" y="1693863"/>
            <a:ext cx="16081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99CCFF"/>
                </a:solidFill>
              </a:rPr>
              <a:t>領土分裂</a:t>
            </a:r>
          </a:p>
        </p:txBody>
      </p:sp>
      <p:sp>
        <p:nvSpPr>
          <p:cNvPr id="46086" name="Rectangle 6"/>
          <p:cNvSpPr>
            <a:spLocks noChangeArrowheads="1"/>
          </p:cNvSpPr>
          <p:nvPr/>
        </p:nvSpPr>
        <p:spPr bwMode="auto">
          <a:xfrm>
            <a:off x="1847850" y="41671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士師</a:t>
            </a:r>
          </a:p>
        </p:txBody>
      </p:sp>
      <p:sp>
        <p:nvSpPr>
          <p:cNvPr id="46087" name="Rectangle 7"/>
          <p:cNvSpPr>
            <a:spLocks noChangeArrowheads="1"/>
          </p:cNvSpPr>
          <p:nvPr/>
        </p:nvSpPr>
        <p:spPr bwMode="auto">
          <a:xfrm>
            <a:off x="1323975" y="93980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福音書</a:t>
            </a:r>
          </a:p>
        </p:txBody>
      </p:sp>
      <p:sp>
        <p:nvSpPr>
          <p:cNvPr id="46088" name="Rectangle 8"/>
          <p:cNvSpPr>
            <a:spLocks noChangeArrowheads="1"/>
          </p:cNvSpPr>
          <p:nvPr/>
        </p:nvSpPr>
        <p:spPr bwMode="auto">
          <a:xfrm>
            <a:off x="198438" y="5453063"/>
            <a:ext cx="21367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M - C - C </a:t>
            </a:r>
          </a:p>
        </p:txBody>
      </p:sp>
      <p:sp>
        <p:nvSpPr>
          <p:cNvPr id="46089" name="Rectangle 9"/>
          <p:cNvSpPr>
            <a:spLocks noChangeArrowheads="1"/>
          </p:cNvSpPr>
          <p:nvPr/>
        </p:nvSpPr>
        <p:spPr bwMode="auto">
          <a:xfrm>
            <a:off x="661988" y="31273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召命</a:t>
            </a:r>
          </a:p>
        </p:txBody>
      </p:sp>
      <p:sp>
        <p:nvSpPr>
          <p:cNvPr id="46090" name="Rectangle 10"/>
          <p:cNvSpPr>
            <a:spLocks noChangeArrowheads="1"/>
          </p:cNvSpPr>
          <p:nvPr/>
        </p:nvSpPr>
        <p:spPr bwMode="auto">
          <a:xfrm>
            <a:off x="2870200" y="4668838"/>
            <a:ext cx="122872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99CCFF"/>
                </a:solidFill>
              </a:rPr>
              <a:t>I - I</a:t>
            </a:r>
          </a:p>
        </p:txBody>
      </p:sp>
      <p:sp>
        <p:nvSpPr>
          <p:cNvPr id="46091" name="Rectangle 11"/>
          <p:cNvSpPr>
            <a:spLocks noChangeArrowheads="1"/>
          </p:cNvSpPr>
          <p:nvPr/>
        </p:nvSpPr>
        <p:spPr bwMode="auto">
          <a:xfrm>
            <a:off x="6853238" y="3598863"/>
            <a:ext cx="168751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奴隷</a:t>
            </a:r>
            <a:r>
              <a:rPr lang="en-US" sz="2000" b="0">
                <a:solidFill>
                  <a:srgbClr val="FFFF00"/>
                </a:solidFill>
              </a:rPr>
              <a:t>          </a:t>
            </a:r>
          </a:p>
        </p:txBody>
      </p:sp>
      <p:sp>
        <p:nvSpPr>
          <p:cNvPr id="46092" name="Rectangle 12"/>
          <p:cNvSpPr>
            <a:spLocks noChangeArrowheads="1"/>
          </p:cNvSpPr>
          <p:nvPr/>
        </p:nvSpPr>
        <p:spPr bwMode="auto">
          <a:xfrm>
            <a:off x="3614738" y="1104900"/>
            <a:ext cx="1130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シナイ</a:t>
            </a:r>
          </a:p>
        </p:txBody>
      </p:sp>
      <p:sp>
        <p:nvSpPr>
          <p:cNvPr id="46093" name="Rectangle 13"/>
          <p:cNvSpPr>
            <a:spLocks noChangeArrowheads="1"/>
          </p:cNvSpPr>
          <p:nvPr/>
        </p:nvSpPr>
        <p:spPr bwMode="auto">
          <a:xfrm>
            <a:off x="6219825" y="5856288"/>
            <a:ext cx="24320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3300"/>
                </a:solidFill>
              </a:rPr>
              <a:t>3</a:t>
            </a:r>
            <a:r>
              <a:rPr lang="ja-JP" sz="2800" b="0">
                <a:solidFill>
                  <a:srgbClr val="FF3300"/>
                </a:solidFill>
              </a:rPr>
              <a:t>つの旅路・・・</a:t>
            </a:r>
          </a:p>
        </p:txBody>
      </p:sp>
      <p:sp>
        <p:nvSpPr>
          <p:cNvPr id="46094" name="Rectangle 14"/>
          <p:cNvSpPr>
            <a:spLocks noChangeArrowheads="1"/>
          </p:cNvSpPr>
          <p:nvPr/>
        </p:nvSpPr>
        <p:spPr bwMode="auto">
          <a:xfrm>
            <a:off x="2036763" y="3006725"/>
            <a:ext cx="17605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イスラエル</a:t>
            </a:r>
          </a:p>
        </p:txBody>
      </p:sp>
      <p:sp>
        <p:nvSpPr>
          <p:cNvPr id="46095" name="Rectangle 15"/>
          <p:cNvSpPr>
            <a:spLocks noChangeArrowheads="1"/>
          </p:cNvSpPr>
          <p:nvPr/>
        </p:nvSpPr>
        <p:spPr bwMode="auto">
          <a:xfrm>
            <a:off x="641350" y="3394075"/>
            <a:ext cx="1309688"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00CC00"/>
                </a:solidFill>
              </a:rPr>
              <a:t>J - E</a:t>
            </a:r>
          </a:p>
        </p:txBody>
      </p:sp>
      <p:sp>
        <p:nvSpPr>
          <p:cNvPr id="46096" name="Rectangle 16"/>
          <p:cNvSpPr>
            <a:spLocks noChangeArrowheads="1"/>
          </p:cNvSpPr>
          <p:nvPr/>
        </p:nvSpPr>
        <p:spPr bwMode="auto">
          <a:xfrm>
            <a:off x="2263775" y="2111375"/>
            <a:ext cx="8302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430</a:t>
            </a:r>
          </a:p>
        </p:txBody>
      </p:sp>
      <p:sp>
        <p:nvSpPr>
          <p:cNvPr id="46097" name="Rectangle 17"/>
          <p:cNvSpPr>
            <a:spLocks noChangeArrowheads="1"/>
          </p:cNvSpPr>
          <p:nvPr/>
        </p:nvSpPr>
        <p:spPr bwMode="auto">
          <a:xfrm>
            <a:off x="3498850" y="541338"/>
            <a:ext cx="1979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S - D - S</a:t>
            </a:r>
          </a:p>
        </p:txBody>
      </p:sp>
      <p:sp>
        <p:nvSpPr>
          <p:cNvPr id="46098" name="Rectangle 18"/>
          <p:cNvSpPr>
            <a:spLocks noChangeArrowheads="1"/>
          </p:cNvSpPr>
          <p:nvPr/>
        </p:nvSpPr>
        <p:spPr bwMode="auto">
          <a:xfrm>
            <a:off x="3921125" y="5467350"/>
            <a:ext cx="19875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Z - E - N</a:t>
            </a:r>
          </a:p>
        </p:txBody>
      </p:sp>
      <p:sp>
        <p:nvSpPr>
          <p:cNvPr id="46099" name="Rectangle 19"/>
          <p:cNvSpPr>
            <a:spLocks noChangeArrowheads="1"/>
          </p:cNvSpPr>
          <p:nvPr/>
        </p:nvSpPr>
        <p:spPr bwMode="auto">
          <a:xfrm>
            <a:off x="3556000" y="3673475"/>
            <a:ext cx="19097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使徒の働き</a:t>
            </a:r>
          </a:p>
        </p:txBody>
      </p:sp>
      <p:sp>
        <p:nvSpPr>
          <p:cNvPr id="46100" name="Rectangle 20"/>
          <p:cNvSpPr>
            <a:spLocks noChangeArrowheads="1"/>
          </p:cNvSpPr>
          <p:nvPr/>
        </p:nvSpPr>
        <p:spPr bwMode="auto">
          <a:xfrm>
            <a:off x="7366000" y="1047750"/>
            <a:ext cx="1608138"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使徒書簡</a:t>
            </a:r>
          </a:p>
        </p:txBody>
      </p:sp>
      <p:sp>
        <p:nvSpPr>
          <p:cNvPr id="46101" name="Rectangle 21"/>
          <p:cNvSpPr>
            <a:spLocks noChangeArrowheads="1"/>
          </p:cNvSpPr>
          <p:nvPr/>
        </p:nvSpPr>
        <p:spPr bwMode="auto">
          <a:xfrm>
            <a:off x="5792788" y="217488"/>
            <a:ext cx="258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00CC00"/>
                </a:solidFill>
              </a:rPr>
              <a:t>カデシュ・バルネア</a:t>
            </a:r>
          </a:p>
        </p:txBody>
      </p:sp>
      <p:sp>
        <p:nvSpPr>
          <p:cNvPr id="46102" name="Rectangle 22"/>
          <p:cNvSpPr>
            <a:spLocks noChangeArrowheads="1"/>
          </p:cNvSpPr>
          <p:nvPr/>
        </p:nvSpPr>
        <p:spPr bwMode="auto">
          <a:xfrm>
            <a:off x="4673600" y="4322763"/>
            <a:ext cx="83026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350</a:t>
            </a:r>
          </a:p>
        </p:txBody>
      </p:sp>
      <p:sp>
        <p:nvSpPr>
          <p:cNvPr id="46103" name="Rectangle 23"/>
          <p:cNvSpPr>
            <a:spLocks noChangeArrowheads="1"/>
          </p:cNvSpPr>
          <p:nvPr/>
        </p:nvSpPr>
        <p:spPr bwMode="auto">
          <a:xfrm>
            <a:off x="5894388" y="4165600"/>
            <a:ext cx="10493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 </a:t>
            </a:r>
            <a:r>
              <a:rPr lang="ja-JP" sz="2800" b="0">
                <a:solidFill>
                  <a:srgbClr val="00CC00"/>
                </a:solidFill>
              </a:rPr>
              <a:t>ユダ</a:t>
            </a:r>
          </a:p>
        </p:txBody>
      </p:sp>
      <p:sp>
        <p:nvSpPr>
          <p:cNvPr id="46104" name="Rectangle 24"/>
          <p:cNvSpPr>
            <a:spLocks noChangeArrowheads="1"/>
          </p:cNvSpPr>
          <p:nvPr/>
        </p:nvSpPr>
        <p:spPr bwMode="auto">
          <a:xfrm>
            <a:off x="4148138" y="2473325"/>
            <a:ext cx="105568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70</a:t>
            </a:r>
            <a:r>
              <a:rPr lang="ja-JP" sz="2800" b="0">
                <a:solidFill>
                  <a:srgbClr val="FFFF00"/>
                </a:solidFill>
              </a:rPr>
              <a:t>年</a:t>
            </a:r>
          </a:p>
        </p:txBody>
      </p:sp>
      <p:sp>
        <p:nvSpPr>
          <p:cNvPr id="46105" name="Rectangle 25"/>
          <p:cNvSpPr>
            <a:spLocks noChangeArrowheads="1"/>
          </p:cNvSpPr>
          <p:nvPr/>
        </p:nvSpPr>
        <p:spPr bwMode="auto">
          <a:xfrm>
            <a:off x="749300" y="23637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教会</a:t>
            </a:r>
          </a:p>
        </p:txBody>
      </p:sp>
      <p:sp>
        <p:nvSpPr>
          <p:cNvPr id="46106" name="Rectangle 26"/>
          <p:cNvSpPr>
            <a:spLocks noChangeArrowheads="1"/>
          </p:cNvSpPr>
          <p:nvPr/>
        </p:nvSpPr>
        <p:spPr bwMode="auto">
          <a:xfrm>
            <a:off x="7205663" y="4378325"/>
            <a:ext cx="18954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L - S - B</a:t>
            </a:r>
          </a:p>
        </p:txBody>
      </p:sp>
      <p:sp>
        <p:nvSpPr>
          <p:cNvPr id="46107" name="Rectangle 27"/>
          <p:cNvSpPr>
            <a:spLocks noChangeArrowheads="1"/>
          </p:cNvSpPr>
          <p:nvPr/>
        </p:nvSpPr>
        <p:spPr bwMode="auto">
          <a:xfrm>
            <a:off x="5927725" y="904875"/>
            <a:ext cx="6143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40</a:t>
            </a:r>
          </a:p>
        </p:txBody>
      </p:sp>
      <p:sp>
        <p:nvSpPr>
          <p:cNvPr id="46108" name="Rectangle 28"/>
          <p:cNvSpPr>
            <a:spLocks noChangeArrowheads="1"/>
          </p:cNvSpPr>
          <p:nvPr/>
        </p:nvSpPr>
        <p:spPr bwMode="auto">
          <a:xfrm>
            <a:off x="957263" y="1557338"/>
            <a:ext cx="10509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エリコ</a:t>
            </a:r>
          </a:p>
        </p:txBody>
      </p:sp>
      <p:sp>
        <p:nvSpPr>
          <p:cNvPr id="46109" name="Rectangle 29"/>
          <p:cNvSpPr>
            <a:spLocks noChangeArrowheads="1"/>
          </p:cNvSpPr>
          <p:nvPr/>
        </p:nvSpPr>
        <p:spPr bwMode="auto">
          <a:xfrm>
            <a:off x="836613" y="4889500"/>
            <a:ext cx="8953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啓示</a:t>
            </a:r>
          </a:p>
        </p:txBody>
      </p:sp>
      <p:sp>
        <p:nvSpPr>
          <p:cNvPr id="46110" name="Rectangle 30"/>
          <p:cNvSpPr>
            <a:spLocks noChangeArrowheads="1"/>
          </p:cNvSpPr>
          <p:nvPr/>
        </p:nvSpPr>
        <p:spPr bwMode="auto">
          <a:xfrm>
            <a:off x="6445250" y="287655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預言者</a:t>
            </a:r>
          </a:p>
        </p:txBody>
      </p:sp>
      <p:sp>
        <p:nvSpPr>
          <p:cNvPr id="46111" name="Text Box 31"/>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112" name="Rectangle 32"/>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30</a:t>
            </a:r>
          </a:p>
        </p:txBody>
      </p:sp>
      <p:sp>
        <p:nvSpPr>
          <p:cNvPr id="46113" name="Text Box 33"/>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46114" name="Rectangle 34"/>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Ovr>
    <a:masterClrMapping/>
  </p:clrMapOvr>
  <p:transition xmlns:p14="http://schemas.microsoft.com/office/powerpoint/2010/main" spd="med"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46089"/>
                                        </p:tgtEl>
                                        <p:attrNameLst>
                                          <p:attrName>style.visibility</p:attrName>
                                        </p:attrNameLst>
                                      </p:cBhvr>
                                      <p:to>
                                        <p:strVal val="visible"/>
                                      </p:to>
                                    </p:set>
                                    <p:anim calcmode="lin" valueType="num">
                                      <p:cBhvr additive="repl">
                                        <p:cTn id="7" dur="500" fill="hold"/>
                                        <p:tgtEl>
                                          <p:spTgt spid="46089"/>
                                        </p:tgtEl>
                                        <p:attrNameLst>
                                          <p:attrName>ppt_w</p:attrName>
                                        </p:attrNameLst>
                                      </p:cBhvr>
                                      <p:tavLst>
                                        <p:tav tm="100000">
                                          <p:val>
                                            <p:fltVal val="0"/>
                                          </p:val>
                                        </p:tav>
                                        <p:tav>
                                          <p:val>
                                            <p:strVal val="#ppt_w"/>
                                          </p:val>
                                        </p:tav>
                                      </p:tavLst>
                                    </p:anim>
                                    <p:anim calcmode="lin" valueType="num">
                                      <p:cBhvr additive="repl">
                                        <p:cTn id="8" dur="500" fill="hold"/>
                                        <p:tgtEl>
                                          <p:spTgt spid="46089"/>
                                        </p:tgtEl>
                                        <p:attrNameLst>
                                          <p:attrName>ppt_h</p:attrName>
                                        </p:attrNameLst>
                                      </p:cBhvr>
                                      <p:tavLst>
                                        <p:tav tm="100000">
                                          <p:val>
                                            <p:fltVal val="0"/>
                                          </p:val>
                                        </p:tav>
                                        <p:tav>
                                          <p:val>
                                            <p:strVal val="#ppt_h"/>
                                          </p:val>
                                        </p:tav>
                                      </p:tavLst>
                                    </p:anim>
                                    <p:anim calcmode="lin" valueType="num">
                                      <p:cBhvr additive="repl">
                                        <p:cTn id="9" dur="500" fill="hold"/>
                                        <p:tgtEl>
                                          <p:spTgt spid="46089"/>
                                        </p:tgtEl>
                                        <p:attrNameLst>
                                          <p:attrName>ppt_x</p:attrName>
                                        </p:attrNameLst>
                                      </p:cBhvr>
                                      <p:tavLst>
                                        <p:tav tm="100000">
                                          <p:val>
                                            <p:fltVal val="0.5"/>
                                          </p:val>
                                        </p:tav>
                                        <p:tav>
                                          <p:val>
                                            <p:strVal val="#ppt_x"/>
                                          </p:val>
                                        </p:tav>
                                      </p:tavLst>
                                    </p:anim>
                                    <p:anim calcmode="lin" valueType="num">
                                      <p:cBhvr additive="repl">
                                        <p:cTn id="10" dur="500" fill="hold"/>
                                        <p:tgtEl>
                                          <p:spTgt spid="4608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additive="repl">
                                        <p:cTn id="13" dur="1" fill="hold">
                                          <p:stCondLst>
                                            <p:cond delay="0"/>
                                          </p:stCondLst>
                                        </p:cTn>
                                        <p:tgtEl>
                                          <p:spTgt spid="46106"/>
                                        </p:tgtEl>
                                        <p:attrNameLst>
                                          <p:attrName>style.visibility</p:attrName>
                                        </p:attrNameLst>
                                      </p:cBhvr>
                                      <p:to>
                                        <p:strVal val="visible"/>
                                      </p:to>
                                    </p:set>
                                    <p:anim calcmode="lin" valueType="num">
                                      <p:cBhvr additive="repl">
                                        <p:cTn id="14" dur="500" fill="hold"/>
                                        <p:tgtEl>
                                          <p:spTgt spid="46106"/>
                                        </p:tgtEl>
                                        <p:attrNameLst>
                                          <p:attrName>ppt_w</p:attrName>
                                        </p:attrNameLst>
                                      </p:cBhvr>
                                      <p:tavLst>
                                        <p:tav tm="100000">
                                          <p:val>
                                            <p:fltVal val="0"/>
                                          </p:val>
                                        </p:tav>
                                        <p:tav>
                                          <p:val>
                                            <p:strVal val="#ppt_w"/>
                                          </p:val>
                                        </p:tav>
                                      </p:tavLst>
                                    </p:anim>
                                    <p:anim calcmode="lin" valueType="num">
                                      <p:cBhvr additive="repl">
                                        <p:cTn id="15" dur="500" fill="hold"/>
                                        <p:tgtEl>
                                          <p:spTgt spid="46106"/>
                                        </p:tgtEl>
                                        <p:attrNameLst>
                                          <p:attrName>ppt_h</p:attrName>
                                        </p:attrNameLst>
                                      </p:cBhvr>
                                      <p:tavLst>
                                        <p:tav tm="100000">
                                          <p:val>
                                            <p:fltVal val="0"/>
                                          </p:val>
                                        </p:tav>
                                        <p:tav>
                                          <p:val>
                                            <p:strVal val="#ppt_h"/>
                                          </p:val>
                                        </p:tav>
                                      </p:tavLst>
                                    </p:anim>
                                    <p:anim calcmode="lin" valueType="num">
                                      <p:cBhvr additive="repl">
                                        <p:cTn id="16" dur="500" fill="hold"/>
                                        <p:tgtEl>
                                          <p:spTgt spid="46106"/>
                                        </p:tgtEl>
                                        <p:attrNameLst>
                                          <p:attrName>ppt_x</p:attrName>
                                        </p:attrNameLst>
                                      </p:cBhvr>
                                      <p:tavLst>
                                        <p:tav tm="100000">
                                          <p:val>
                                            <p:fltVal val="0.5"/>
                                          </p:val>
                                        </p:tav>
                                        <p:tav>
                                          <p:val>
                                            <p:strVal val="#ppt_x"/>
                                          </p:val>
                                        </p:tav>
                                      </p:tavLst>
                                    </p:anim>
                                    <p:anim calcmode="lin" valueType="num">
                                      <p:cBhvr additive="repl">
                                        <p:cTn id="17" dur="500" fill="hold"/>
                                        <p:tgtEl>
                                          <p:spTgt spid="46106"/>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additive="repl">
                                        <p:cTn id="20" dur="1" fill="hold">
                                          <p:stCondLst>
                                            <p:cond delay="0"/>
                                          </p:stCondLst>
                                        </p:cTn>
                                        <p:tgtEl>
                                          <p:spTgt spid="46090"/>
                                        </p:tgtEl>
                                        <p:attrNameLst>
                                          <p:attrName>style.visibility</p:attrName>
                                        </p:attrNameLst>
                                      </p:cBhvr>
                                      <p:to>
                                        <p:strVal val="visible"/>
                                      </p:to>
                                    </p:set>
                                    <p:anim calcmode="lin" valueType="num">
                                      <p:cBhvr additive="repl">
                                        <p:cTn id="21" dur="500" fill="hold"/>
                                        <p:tgtEl>
                                          <p:spTgt spid="46090"/>
                                        </p:tgtEl>
                                        <p:attrNameLst>
                                          <p:attrName>ppt_w</p:attrName>
                                        </p:attrNameLst>
                                      </p:cBhvr>
                                      <p:tavLst>
                                        <p:tav tm="100000">
                                          <p:val>
                                            <p:fltVal val="0"/>
                                          </p:val>
                                        </p:tav>
                                        <p:tav>
                                          <p:val>
                                            <p:strVal val="#ppt_w"/>
                                          </p:val>
                                        </p:tav>
                                      </p:tavLst>
                                    </p:anim>
                                    <p:anim calcmode="lin" valueType="num">
                                      <p:cBhvr additive="repl">
                                        <p:cTn id="22" dur="500" fill="hold"/>
                                        <p:tgtEl>
                                          <p:spTgt spid="46090"/>
                                        </p:tgtEl>
                                        <p:attrNameLst>
                                          <p:attrName>ppt_h</p:attrName>
                                        </p:attrNameLst>
                                      </p:cBhvr>
                                      <p:tavLst>
                                        <p:tav tm="100000">
                                          <p:val>
                                            <p:fltVal val="0"/>
                                          </p:val>
                                        </p:tav>
                                        <p:tav>
                                          <p:val>
                                            <p:strVal val="#ppt_h"/>
                                          </p:val>
                                        </p:tav>
                                      </p:tavLst>
                                    </p:anim>
                                    <p:anim calcmode="lin" valueType="num">
                                      <p:cBhvr additive="repl">
                                        <p:cTn id="23" dur="500" fill="hold"/>
                                        <p:tgtEl>
                                          <p:spTgt spid="46090"/>
                                        </p:tgtEl>
                                        <p:attrNameLst>
                                          <p:attrName>ppt_x</p:attrName>
                                        </p:attrNameLst>
                                      </p:cBhvr>
                                      <p:tavLst>
                                        <p:tav tm="100000">
                                          <p:val>
                                            <p:fltVal val="0.5"/>
                                          </p:val>
                                        </p:tav>
                                        <p:tav>
                                          <p:val>
                                            <p:strVal val="#ppt_x"/>
                                          </p:val>
                                        </p:tav>
                                      </p:tavLst>
                                    </p:anim>
                                    <p:anim calcmode="lin" valueType="num">
                                      <p:cBhvr additive="repl">
                                        <p:cTn id="24" dur="500" fill="hold"/>
                                        <p:tgtEl>
                                          <p:spTgt spid="46090"/>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additive="repl">
                                        <p:cTn id="27" dur="1" fill="hold">
                                          <p:stCondLst>
                                            <p:cond delay="0"/>
                                          </p:stCondLst>
                                        </p:cTn>
                                        <p:tgtEl>
                                          <p:spTgt spid="46082"/>
                                        </p:tgtEl>
                                        <p:attrNameLst>
                                          <p:attrName>style.visibility</p:attrName>
                                        </p:attrNameLst>
                                      </p:cBhvr>
                                      <p:to>
                                        <p:strVal val="visible"/>
                                      </p:to>
                                    </p:set>
                                    <p:anim calcmode="lin" valueType="num">
                                      <p:cBhvr additive="repl">
                                        <p:cTn id="28" dur="500" fill="hold"/>
                                        <p:tgtEl>
                                          <p:spTgt spid="46082"/>
                                        </p:tgtEl>
                                        <p:attrNameLst>
                                          <p:attrName>ppt_w</p:attrName>
                                        </p:attrNameLst>
                                      </p:cBhvr>
                                      <p:tavLst>
                                        <p:tav tm="100000">
                                          <p:val>
                                            <p:fltVal val="0"/>
                                          </p:val>
                                        </p:tav>
                                        <p:tav>
                                          <p:val>
                                            <p:strVal val="#ppt_w"/>
                                          </p:val>
                                        </p:tav>
                                      </p:tavLst>
                                    </p:anim>
                                    <p:anim calcmode="lin" valueType="num">
                                      <p:cBhvr additive="repl">
                                        <p:cTn id="29" dur="500" fill="hold"/>
                                        <p:tgtEl>
                                          <p:spTgt spid="46082"/>
                                        </p:tgtEl>
                                        <p:attrNameLst>
                                          <p:attrName>ppt_h</p:attrName>
                                        </p:attrNameLst>
                                      </p:cBhvr>
                                      <p:tavLst>
                                        <p:tav tm="100000">
                                          <p:val>
                                            <p:fltVal val="0"/>
                                          </p:val>
                                        </p:tav>
                                        <p:tav>
                                          <p:val>
                                            <p:strVal val="#ppt_h"/>
                                          </p:val>
                                        </p:tav>
                                      </p:tavLst>
                                    </p:anim>
                                    <p:anim calcmode="lin" valueType="num">
                                      <p:cBhvr additive="repl">
                                        <p:cTn id="30" dur="500" fill="hold"/>
                                        <p:tgtEl>
                                          <p:spTgt spid="46082"/>
                                        </p:tgtEl>
                                        <p:attrNameLst>
                                          <p:attrName>ppt_x</p:attrName>
                                        </p:attrNameLst>
                                      </p:cBhvr>
                                      <p:tavLst>
                                        <p:tav tm="100000">
                                          <p:val>
                                            <p:fltVal val="0.5"/>
                                          </p:val>
                                        </p:tav>
                                        <p:tav>
                                          <p:val>
                                            <p:strVal val="#ppt_x"/>
                                          </p:val>
                                        </p:tav>
                                      </p:tavLst>
                                    </p:anim>
                                    <p:anim calcmode="lin" valueType="num">
                                      <p:cBhvr additive="repl">
                                        <p:cTn id="31" dur="500" fill="hold"/>
                                        <p:tgtEl>
                                          <p:spTgt spid="4608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additive="repl">
                                        <p:cTn id="34" dur="1" fill="hold">
                                          <p:stCondLst>
                                            <p:cond delay="0"/>
                                          </p:stCondLst>
                                        </p:cTn>
                                        <p:tgtEl>
                                          <p:spTgt spid="46091"/>
                                        </p:tgtEl>
                                        <p:attrNameLst>
                                          <p:attrName>style.visibility</p:attrName>
                                        </p:attrNameLst>
                                      </p:cBhvr>
                                      <p:to>
                                        <p:strVal val="visible"/>
                                      </p:to>
                                    </p:set>
                                    <p:anim calcmode="lin" valueType="num">
                                      <p:cBhvr additive="repl">
                                        <p:cTn id="35" dur="500" fill="hold"/>
                                        <p:tgtEl>
                                          <p:spTgt spid="46091"/>
                                        </p:tgtEl>
                                        <p:attrNameLst>
                                          <p:attrName>ppt_w</p:attrName>
                                        </p:attrNameLst>
                                      </p:cBhvr>
                                      <p:tavLst>
                                        <p:tav tm="100000">
                                          <p:val>
                                            <p:fltVal val="0"/>
                                          </p:val>
                                        </p:tav>
                                        <p:tav>
                                          <p:val>
                                            <p:strVal val="#ppt_w"/>
                                          </p:val>
                                        </p:tav>
                                      </p:tavLst>
                                    </p:anim>
                                    <p:anim calcmode="lin" valueType="num">
                                      <p:cBhvr additive="repl">
                                        <p:cTn id="36" dur="500" fill="hold"/>
                                        <p:tgtEl>
                                          <p:spTgt spid="46091"/>
                                        </p:tgtEl>
                                        <p:attrNameLst>
                                          <p:attrName>ppt_h</p:attrName>
                                        </p:attrNameLst>
                                      </p:cBhvr>
                                      <p:tavLst>
                                        <p:tav tm="100000">
                                          <p:val>
                                            <p:fltVal val="0"/>
                                          </p:val>
                                        </p:tav>
                                        <p:tav>
                                          <p:val>
                                            <p:strVal val="#ppt_h"/>
                                          </p:val>
                                        </p:tav>
                                      </p:tavLst>
                                    </p:anim>
                                    <p:anim calcmode="lin" valueType="num">
                                      <p:cBhvr additive="repl">
                                        <p:cTn id="37" dur="500" fill="hold"/>
                                        <p:tgtEl>
                                          <p:spTgt spid="46091"/>
                                        </p:tgtEl>
                                        <p:attrNameLst>
                                          <p:attrName>ppt_x</p:attrName>
                                        </p:attrNameLst>
                                      </p:cBhvr>
                                      <p:tavLst>
                                        <p:tav tm="100000">
                                          <p:val>
                                            <p:fltVal val="0.5"/>
                                          </p:val>
                                        </p:tav>
                                        <p:tav>
                                          <p:val>
                                            <p:strVal val="#ppt_x"/>
                                          </p:val>
                                        </p:tav>
                                      </p:tavLst>
                                    </p:anim>
                                    <p:anim calcmode="lin" valueType="num">
                                      <p:cBhvr additive="repl">
                                        <p:cTn id="38" dur="500" fill="hold"/>
                                        <p:tgtEl>
                                          <p:spTgt spid="46091"/>
                                        </p:tgtEl>
                                        <p:attrNameLst>
                                          <p:attrName>ppt_y</p:attrName>
                                        </p:attrNameLst>
                                      </p:cBhvr>
                                      <p:tavLst>
                                        <p:tav tm="100000">
                                          <p:val>
                                            <p:fltVal val="0.5"/>
                                          </p:val>
                                        </p:tav>
                                        <p:tav>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additive="repl">
                                        <p:cTn id="41" dur="1" fill="hold">
                                          <p:stCondLst>
                                            <p:cond delay="0"/>
                                          </p:stCondLst>
                                        </p:cTn>
                                        <p:tgtEl>
                                          <p:spTgt spid="46083"/>
                                        </p:tgtEl>
                                        <p:attrNameLst>
                                          <p:attrName>style.visibility</p:attrName>
                                        </p:attrNameLst>
                                      </p:cBhvr>
                                      <p:to>
                                        <p:strVal val="visible"/>
                                      </p:to>
                                    </p:set>
                                    <p:anim calcmode="lin" valueType="num">
                                      <p:cBhvr additive="repl">
                                        <p:cTn id="42" dur="500" fill="hold"/>
                                        <p:tgtEl>
                                          <p:spTgt spid="46083"/>
                                        </p:tgtEl>
                                        <p:attrNameLst>
                                          <p:attrName>ppt_w</p:attrName>
                                        </p:attrNameLst>
                                      </p:cBhvr>
                                      <p:tavLst>
                                        <p:tav tm="100000">
                                          <p:val>
                                            <p:fltVal val="0"/>
                                          </p:val>
                                        </p:tav>
                                        <p:tav>
                                          <p:val>
                                            <p:strVal val="#ppt_w"/>
                                          </p:val>
                                        </p:tav>
                                      </p:tavLst>
                                    </p:anim>
                                    <p:anim calcmode="lin" valueType="num">
                                      <p:cBhvr additive="repl">
                                        <p:cTn id="43" dur="500" fill="hold"/>
                                        <p:tgtEl>
                                          <p:spTgt spid="46083"/>
                                        </p:tgtEl>
                                        <p:attrNameLst>
                                          <p:attrName>ppt_h</p:attrName>
                                        </p:attrNameLst>
                                      </p:cBhvr>
                                      <p:tavLst>
                                        <p:tav tm="100000">
                                          <p:val>
                                            <p:fltVal val="0"/>
                                          </p:val>
                                        </p:tav>
                                        <p:tav>
                                          <p:val>
                                            <p:strVal val="#ppt_h"/>
                                          </p:val>
                                        </p:tav>
                                      </p:tavLst>
                                    </p:anim>
                                    <p:anim calcmode="lin" valueType="num">
                                      <p:cBhvr additive="repl">
                                        <p:cTn id="44" dur="500" fill="hold"/>
                                        <p:tgtEl>
                                          <p:spTgt spid="46083"/>
                                        </p:tgtEl>
                                        <p:attrNameLst>
                                          <p:attrName>ppt_x</p:attrName>
                                        </p:attrNameLst>
                                      </p:cBhvr>
                                      <p:tavLst>
                                        <p:tav tm="100000">
                                          <p:val>
                                            <p:fltVal val="0.5"/>
                                          </p:val>
                                        </p:tav>
                                        <p:tav>
                                          <p:val>
                                            <p:strVal val="#ppt_x"/>
                                          </p:val>
                                        </p:tav>
                                      </p:tavLst>
                                    </p:anim>
                                    <p:anim calcmode="lin" valueType="num">
                                      <p:cBhvr additive="repl">
                                        <p:cTn id="45" dur="500" fill="hold"/>
                                        <p:tgtEl>
                                          <p:spTgt spid="46083"/>
                                        </p:tgtEl>
                                        <p:attrNameLst>
                                          <p:attrName>ppt_y</p:attrName>
                                        </p:attrNameLst>
                                      </p:cBhvr>
                                      <p:tavLst>
                                        <p:tav tm="100000">
                                          <p:val>
                                            <p:fltVal val="0.5"/>
                                          </p:val>
                                        </p:tav>
                                        <p:tav>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additive="repl">
                                        <p:cTn id="48" dur="1" fill="hold">
                                          <p:stCondLst>
                                            <p:cond delay="0"/>
                                          </p:stCondLst>
                                        </p:cTn>
                                        <p:tgtEl>
                                          <p:spTgt spid="46092"/>
                                        </p:tgtEl>
                                        <p:attrNameLst>
                                          <p:attrName>style.visibility</p:attrName>
                                        </p:attrNameLst>
                                      </p:cBhvr>
                                      <p:to>
                                        <p:strVal val="visible"/>
                                      </p:to>
                                    </p:set>
                                    <p:anim calcmode="lin" valueType="num">
                                      <p:cBhvr additive="repl">
                                        <p:cTn id="49" dur="500" fill="hold"/>
                                        <p:tgtEl>
                                          <p:spTgt spid="46092"/>
                                        </p:tgtEl>
                                        <p:attrNameLst>
                                          <p:attrName>ppt_w</p:attrName>
                                        </p:attrNameLst>
                                      </p:cBhvr>
                                      <p:tavLst>
                                        <p:tav tm="100000">
                                          <p:val>
                                            <p:fltVal val="0"/>
                                          </p:val>
                                        </p:tav>
                                        <p:tav>
                                          <p:val>
                                            <p:strVal val="#ppt_w"/>
                                          </p:val>
                                        </p:tav>
                                      </p:tavLst>
                                    </p:anim>
                                    <p:anim calcmode="lin" valueType="num">
                                      <p:cBhvr additive="repl">
                                        <p:cTn id="50" dur="500" fill="hold"/>
                                        <p:tgtEl>
                                          <p:spTgt spid="46092"/>
                                        </p:tgtEl>
                                        <p:attrNameLst>
                                          <p:attrName>ppt_h</p:attrName>
                                        </p:attrNameLst>
                                      </p:cBhvr>
                                      <p:tavLst>
                                        <p:tav tm="100000">
                                          <p:val>
                                            <p:fltVal val="0"/>
                                          </p:val>
                                        </p:tav>
                                        <p:tav>
                                          <p:val>
                                            <p:strVal val="#ppt_h"/>
                                          </p:val>
                                        </p:tav>
                                      </p:tavLst>
                                    </p:anim>
                                    <p:anim calcmode="lin" valueType="num">
                                      <p:cBhvr additive="repl">
                                        <p:cTn id="51" dur="500" fill="hold"/>
                                        <p:tgtEl>
                                          <p:spTgt spid="46092"/>
                                        </p:tgtEl>
                                        <p:attrNameLst>
                                          <p:attrName>ppt_x</p:attrName>
                                        </p:attrNameLst>
                                      </p:cBhvr>
                                      <p:tavLst>
                                        <p:tav tm="100000">
                                          <p:val>
                                            <p:fltVal val="0.5"/>
                                          </p:val>
                                        </p:tav>
                                        <p:tav>
                                          <p:val>
                                            <p:strVal val="#ppt_x"/>
                                          </p:val>
                                        </p:tav>
                                      </p:tavLst>
                                    </p:anim>
                                    <p:anim calcmode="lin" valueType="num">
                                      <p:cBhvr additive="repl">
                                        <p:cTn id="52" dur="500" fill="hold"/>
                                        <p:tgtEl>
                                          <p:spTgt spid="46092"/>
                                        </p:tgtEl>
                                        <p:attrNameLst>
                                          <p:attrName>ppt_y</p:attrName>
                                        </p:attrNameLst>
                                      </p:cBhvr>
                                      <p:tavLst>
                                        <p:tav tm="100000">
                                          <p:val>
                                            <p:fltVal val="0.5"/>
                                          </p:val>
                                        </p:tav>
                                        <p:tav>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additive="repl">
                                        <p:cTn id="55" dur="1" fill="hold">
                                          <p:stCondLst>
                                            <p:cond delay="0"/>
                                          </p:stCondLst>
                                        </p:cTn>
                                        <p:tgtEl>
                                          <p:spTgt spid="46088"/>
                                        </p:tgtEl>
                                        <p:attrNameLst>
                                          <p:attrName>style.visibility</p:attrName>
                                        </p:attrNameLst>
                                      </p:cBhvr>
                                      <p:to>
                                        <p:strVal val="visible"/>
                                      </p:to>
                                    </p:set>
                                    <p:anim calcmode="lin" valueType="num">
                                      <p:cBhvr additive="repl">
                                        <p:cTn id="56" dur="500" fill="hold"/>
                                        <p:tgtEl>
                                          <p:spTgt spid="46088"/>
                                        </p:tgtEl>
                                        <p:attrNameLst>
                                          <p:attrName>ppt_w</p:attrName>
                                        </p:attrNameLst>
                                      </p:cBhvr>
                                      <p:tavLst>
                                        <p:tav tm="100000">
                                          <p:val>
                                            <p:fltVal val="0"/>
                                          </p:val>
                                        </p:tav>
                                        <p:tav>
                                          <p:val>
                                            <p:strVal val="#ppt_w"/>
                                          </p:val>
                                        </p:tav>
                                      </p:tavLst>
                                    </p:anim>
                                    <p:anim calcmode="lin" valueType="num">
                                      <p:cBhvr additive="repl">
                                        <p:cTn id="57" dur="500" fill="hold"/>
                                        <p:tgtEl>
                                          <p:spTgt spid="46088"/>
                                        </p:tgtEl>
                                        <p:attrNameLst>
                                          <p:attrName>ppt_h</p:attrName>
                                        </p:attrNameLst>
                                      </p:cBhvr>
                                      <p:tavLst>
                                        <p:tav tm="100000">
                                          <p:val>
                                            <p:fltVal val="0"/>
                                          </p:val>
                                        </p:tav>
                                        <p:tav>
                                          <p:val>
                                            <p:strVal val="#ppt_h"/>
                                          </p:val>
                                        </p:tav>
                                      </p:tavLst>
                                    </p:anim>
                                    <p:anim calcmode="lin" valueType="num">
                                      <p:cBhvr additive="repl">
                                        <p:cTn id="58" dur="500" fill="hold"/>
                                        <p:tgtEl>
                                          <p:spTgt spid="46088"/>
                                        </p:tgtEl>
                                        <p:attrNameLst>
                                          <p:attrName>ppt_x</p:attrName>
                                        </p:attrNameLst>
                                      </p:cBhvr>
                                      <p:tavLst>
                                        <p:tav tm="100000">
                                          <p:val>
                                            <p:fltVal val="0.5"/>
                                          </p:val>
                                        </p:tav>
                                        <p:tav>
                                          <p:val>
                                            <p:strVal val="#ppt_x"/>
                                          </p:val>
                                        </p:tav>
                                      </p:tavLst>
                                    </p:anim>
                                    <p:anim calcmode="lin" valueType="num">
                                      <p:cBhvr additive="repl">
                                        <p:cTn id="59" dur="500" fill="hold"/>
                                        <p:tgtEl>
                                          <p:spTgt spid="46088"/>
                                        </p:tgtEl>
                                        <p:attrNameLst>
                                          <p:attrName>ppt_y</p:attrName>
                                        </p:attrNameLst>
                                      </p:cBhvr>
                                      <p:tavLst>
                                        <p:tav tm="100000">
                                          <p:val>
                                            <p:fltVal val="0.5"/>
                                          </p:val>
                                        </p:tav>
                                        <p:tav>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additive="repl">
                                        <p:cTn id="62" dur="1" fill="hold">
                                          <p:stCondLst>
                                            <p:cond delay="0"/>
                                          </p:stCondLst>
                                        </p:cTn>
                                        <p:tgtEl>
                                          <p:spTgt spid="46107"/>
                                        </p:tgtEl>
                                        <p:attrNameLst>
                                          <p:attrName>style.visibility</p:attrName>
                                        </p:attrNameLst>
                                      </p:cBhvr>
                                      <p:to>
                                        <p:strVal val="visible"/>
                                      </p:to>
                                    </p:set>
                                    <p:anim calcmode="lin" valueType="num">
                                      <p:cBhvr additive="repl">
                                        <p:cTn id="63" dur="500" fill="hold"/>
                                        <p:tgtEl>
                                          <p:spTgt spid="46107"/>
                                        </p:tgtEl>
                                        <p:attrNameLst>
                                          <p:attrName>ppt_w</p:attrName>
                                        </p:attrNameLst>
                                      </p:cBhvr>
                                      <p:tavLst>
                                        <p:tav tm="100000">
                                          <p:val>
                                            <p:fltVal val="0"/>
                                          </p:val>
                                        </p:tav>
                                        <p:tav>
                                          <p:val>
                                            <p:strVal val="#ppt_w"/>
                                          </p:val>
                                        </p:tav>
                                      </p:tavLst>
                                    </p:anim>
                                    <p:anim calcmode="lin" valueType="num">
                                      <p:cBhvr additive="repl">
                                        <p:cTn id="64" dur="500" fill="hold"/>
                                        <p:tgtEl>
                                          <p:spTgt spid="46107"/>
                                        </p:tgtEl>
                                        <p:attrNameLst>
                                          <p:attrName>ppt_h</p:attrName>
                                        </p:attrNameLst>
                                      </p:cBhvr>
                                      <p:tavLst>
                                        <p:tav tm="100000">
                                          <p:val>
                                            <p:fltVal val="0"/>
                                          </p:val>
                                        </p:tav>
                                        <p:tav>
                                          <p:val>
                                            <p:strVal val="#ppt_h"/>
                                          </p:val>
                                        </p:tav>
                                      </p:tavLst>
                                    </p:anim>
                                    <p:anim calcmode="lin" valueType="num">
                                      <p:cBhvr additive="repl">
                                        <p:cTn id="65" dur="500" fill="hold"/>
                                        <p:tgtEl>
                                          <p:spTgt spid="46107"/>
                                        </p:tgtEl>
                                        <p:attrNameLst>
                                          <p:attrName>ppt_x</p:attrName>
                                        </p:attrNameLst>
                                      </p:cBhvr>
                                      <p:tavLst>
                                        <p:tav tm="100000">
                                          <p:val>
                                            <p:fltVal val="0.5"/>
                                          </p:val>
                                        </p:tav>
                                        <p:tav>
                                          <p:val>
                                            <p:strVal val="#ppt_x"/>
                                          </p:val>
                                        </p:tav>
                                      </p:tavLst>
                                    </p:anim>
                                    <p:anim calcmode="lin" valueType="num">
                                      <p:cBhvr additive="repl">
                                        <p:cTn id="66" dur="500" fill="hold"/>
                                        <p:tgtEl>
                                          <p:spTgt spid="46107"/>
                                        </p:tgtEl>
                                        <p:attrNameLst>
                                          <p:attrName>ppt_y</p:attrName>
                                        </p:attrNameLst>
                                      </p:cBhvr>
                                      <p:tavLst>
                                        <p:tav tm="100000">
                                          <p:val>
                                            <p:fltVal val="0.5"/>
                                          </p:val>
                                        </p:tav>
                                        <p:tav>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additive="repl">
                                        <p:cTn id="69" dur="1" fill="hold">
                                          <p:stCondLst>
                                            <p:cond delay="0"/>
                                          </p:stCondLst>
                                        </p:cTn>
                                        <p:tgtEl>
                                          <p:spTgt spid="46084"/>
                                        </p:tgtEl>
                                        <p:attrNameLst>
                                          <p:attrName>style.visibility</p:attrName>
                                        </p:attrNameLst>
                                      </p:cBhvr>
                                      <p:to>
                                        <p:strVal val="visible"/>
                                      </p:to>
                                    </p:set>
                                    <p:anim calcmode="lin" valueType="num">
                                      <p:cBhvr additive="repl">
                                        <p:cTn id="70" dur="500" fill="hold"/>
                                        <p:tgtEl>
                                          <p:spTgt spid="46084"/>
                                        </p:tgtEl>
                                        <p:attrNameLst>
                                          <p:attrName>ppt_w</p:attrName>
                                        </p:attrNameLst>
                                      </p:cBhvr>
                                      <p:tavLst>
                                        <p:tav tm="100000">
                                          <p:val>
                                            <p:fltVal val="0"/>
                                          </p:val>
                                        </p:tav>
                                        <p:tav>
                                          <p:val>
                                            <p:strVal val="#ppt_w"/>
                                          </p:val>
                                        </p:tav>
                                      </p:tavLst>
                                    </p:anim>
                                    <p:anim calcmode="lin" valueType="num">
                                      <p:cBhvr additive="repl">
                                        <p:cTn id="71" dur="500" fill="hold"/>
                                        <p:tgtEl>
                                          <p:spTgt spid="46084"/>
                                        </p:tgtEl>
                                        <p:attrNameLst>
                                          <p:attrName>ppt_h</p:attrName>
                                        </p:attrNameLst>
                                      </p:cBhvr>
                                      <p:tavLst>
                                        <p:tav tm="100000">
                                          <p:val>
                                            <p:fltVal val="0"/>
                                          </p:val>
                                        </p:tav>
                                        <p:tav>
                                          <p:val>
                                            <p:strVal val="#ppt_h"/>
                                          </p:val>
                                        </p:tav>
                                      </p:tavLst>
                                    </p:anim>
                                    <p:anim calcmode="lin" valueType="num">
                                      <p:cBhvr additive="repl">
                                        <p:cTn id="72" dur="500" fill="hold"/>
                                        <p:tgtEl>
                                          <p:spTgt spid="46084"/>
                                        </p:tgtEl>
                                        <p:attrNameLst>
                                          <p:attrName>ppt_x</p:attrName>
                                        </p:attrNameLst>
                                      </p:cBhvr>
                                      <p:tavLst>
                                        <p:tav tm="100000">
                                          <p:val>
                                            <p:fltVal val="0.5"/>
                                          </p:val>
                                        </p:tav>
                                        <p:tav>
                                          <p:val>
                                            <p:strVal val="#ppt_x"/>
                                          </p:val>
                                        </p:tav>
                                      </p:tavLst>
                                    </p:anim>
                                    <p:anim calcmode="lin" valueType="num">
                                      <p:cBhvr additive="repl">
                                        <p:cTn id="73" dur="500" fill="hold"/>
                                        <p:tgtEl>
                                          <p:spTgt spid="46084"/>
                                        </p:tgtEl>
                                        <p:attrNameLst>
                                          <p:attrName>ppt_y</p:attrName>
                                        </p:attrNameLst>
                                      </p:cBhvr>
                                      <p:tavLst>
                                        <p:tav tm="100000">
                                          <p:val>
                                            <p:fltVal val="0.5"/>
                                          </p:val>
                                        </p:tav>
                                        <p:tav>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additive="repl">
                                        <p:cTn id="76" dur="1" fill="hold">
                                          <p:stCondLst>
                                            <p:cond delay="0"/>
                                          </p:stCondLst>
                                        </p:cTn>
                                        <p:tgtEl>
                                          <p:spTgt spid="46108"/>
                                        </p:tgtEl>
                                        <p:attrNameLst>
                                          <p:attrName>style.visibility</p:attrName>
                                        </p:attrNameLst>
                                      </p:cBhvr>
                                      <p:to>
                                        <p:strVal val="visible"/>
                                      </p:to>
                                    </p:set>
                                    <p:anim calcmode="lin" valueType="num">
                                      <p:cBhvr additive="repl">
                                        <p:cTn id="77" dur="500" fill="hold"/>
                                        <p:tgtEl>
                                          <p:spTgt spid="46108"/>
                                        </p:tgtEl>
                                        <p:attrNameLst>
                                          <p:attrName>ppt_w</p:attrName>
                                        </p:attrNameLst>
                                      </p:cBhvr>
                                      <p:tavLst>
                                        <p:tav tm="100000">
                                          <p:val>
                                            <p:fltVal val="0"/>
                                          </p:val>
                                        </p:tav>
                                        <p:tav>
                                          <p:val>
                                            <p:strVal val="#ppt_w"/>
                                          </p:val>
                                        </p:tav>
                                      </p:tavLst>
                                    </p:anim>
                                    <p:anim calcmode="lin" valueType="num">
                                      <p:cBhvr additive="repl">
                                        <p:cTn id="78" dur="500" fill="hold"/>
                                        <p:tgtEl>
                                          <p:spTgt spid="46108"/>
                                        </p:tgtEl>
                                        <p:attrNameLst>
                                          <p:attrName>ppt_h</p:attrName>
                                        </p:attrNameLst>
                                      </p:cBhvr>
                                      <p:tavLst>
                                        <p:tav tm="100000">
                                          <p:val>
                                            <p:fltVal val="0"/>
                                          </p:val>
                                        </p:tav>
                                        <p:tav>
                                          <p:val>
                                            <p:strVal val="#ppt_h"/>
                                          </p:val>
                                        </p:tav>
                                      </p:tavLst>
                                    </p:anim>
                                    <p:anim calcmode="lin" valueType="num">
                                      <p:cBhvr additive="repl">
                                        <p:cTn id="79" dur="500" fill="hold"/>
                                        <p:tgtEl>
                                          <p:spTgt spid="46108"/>
                                        </p:tgtEl>
                                        <p:attrNameLst>
                                          <p:attrName>ppt_x</p:attrName>
                                        </p:attrNameLst>
                                      </p:cBhvr>
                                      <p:tavLst>
                                        <p:tav tm="100000">
                                          <p:val>
                                            <p:fltVal val="0.5"/>
                                          </p:val>
                                        </p:tav>
                                        <p:tav>
                                          <p:val>
                                            <p:strVal val="#ppt_x"/>
                                          </p:val>
                                        </p:tav>
                                      </p:tavLst>
                                    </p:anim>
                                    <p:anim calcmode="lin" valueType="num">
                                      <p:cBhvr additive="repl">
                                        <p:cTn id="80" dur="500" fill="hold"/>
                                        <p:tgtEl>
                                          <p:spTgt spid="46108"/>
                                        </p:tgtEl>
                                        <p:attrNameLst>
                                          <p:attrName>ppt_y</p:attrName>
                                        </p:attrNameLst>
                                      </p:cBhvr>
                                      <p:tavLst>
                                        <p:tav tm="100000">
                                          <p:val>
                                            <p:fltVal val="0.5"/>
                                          </p:val>
                                        </p:tav>
                                        <p:tav>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additive="repl">
                                        <p:cTn id="83" dur="1" fill="hold">
                                          <p:stCondLst>
                                            <p:cond delay="0"/>
                                          </p:stCondLst>
                                        </p:cTn>
                                        <p:tgtEl>
                                          <p:spTgt spid="46085"/>
                                        </p:tgtEl>
                                        <p:attrNameLst>
                                          <p:attrName>style.visibility</p:attrName>
                                        </p:attrNameLst>
                                      </p:cBhvr>
                                      <p:to>
                                        <p:strVal val="visible"/>
                                      </p:to>
                                    </p:set>
                                    <p:anim calcmode="lin" valueType="num">
                                      <p:cBhvr additive="repl">
                                        <p:cTn id="84" dur="500" fill="hold"/>
                                        <p:tgtEl>
                                          <p:spTgt spid="46085"/>
                                        </p:tgtEl>
                                        <p:attrNameLst>
                                          <p:attrName>ppt_w</p:attrName>
                                        </p:attrNameLst>
                                      </p:cBhvr>
                                      <p:tavLst>
                                        <p:tav tm="100000">
                                          <p:val>
                                            <p:fltVal val="0"/>
                                          </p:val>
                                        </p:tav>
                                        <p:tav>
                                          <p:val>
                                            <p:strVal val="#ppt_w"/>
                                          </p:val>
                                        </p:tav>
                                      </p:tavLst>
                                    </p:anim>
                                    <p:anim calcmode="lin" valueType="num">
                                      <p:cBhvr additive="repl">
                                        <p:cTn id="85" dur="500" fill="hold"/>
                                        <p:tgtEl>
                                          <p:spTgt spid="46085"/>
                                        </p:tgtEl>
                                        <p:attrNameLst>
                                          <p:attrName>ppt_h</p:attrName>
                                        </p:attrNameLst>
                                      </p:cBhvr>
                                      <p:tavLst>
                                        <p:tav tm="100000">
                                          <p:val>
                                            <p:fltVal val="0"/>
                                          </p:val>
                                        </p:tav>
                                        <p:tav>
                                          <p:val>
                                            <p:strVal val="#ppt_h"/>
                                          </p:val>
                                        </p:tav>
                                      </p:tavLst>
                                    </p:anim>
                                    <p:anim calcmode="lin" valueType="num">
                                      <p:cBhvr additive="repl">
                                        <p:cTn id="86" dur="500" fill="hold"/>
                                        <p:tgtEl>
                                          <p:spTgt spid="46085"/>
                                        </p:tgtEl>
                                        <p:attrNameLst>
                                          <p:attrName>ppt_x</p:attrName>
                                        </p:attrNameLst>
                                      </p:cBhvr>
                                      <p:tavLst>
                                        <p:tav tm="100000">
                                          <p:val>
                                            <p:fltVal val="0.5"/>
                                          </p:val>
                                        </p:tav>
                                        <p:tav>
                                          <p:val>
                                            <p:strVal val="#ppt_x"/>
                                          </p:val>
                                        </p:tav>
                                      </p:tavLst>
                                    </p:anim>
                                    <p:anim calcmode="lin" valueType="num">
                                      <p:cBhvr additive="repl">
                                        <p:cTn id="87" dur="500" fill="hold"/>
                                        <p:tgtEl>
                                          <p:spTgt spid="46085"/>
                                        </p:tgtEl>
                                        <p:attrNameLst>
                                          <p:attrName>ppt_y</p:attrName>
                                        </p:attrNameLst>
                                      </p:cBhvr>
                                      <p:tavLst>
                                        <p:tav tm="100000">
                                          <p:val>
                                            <p:fltVal val="0.5"/>
                                          </p:val>
                                        </p:tav>
                                        <p:tav>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additive="repl">
                                        <p:cTn id="90" dur="1" fill="hold">
                                          <p:stCondLst>
                                            <p:cond delay="0"/>
                                          </p:stCondLst>
                                        </p:cTn>
                                        <p:tgtEl>
                                          <p:spTgt spid="46086"/>
                                        </p:tgtEl>
                                        <p:attrNameLst>
                                          <p:attrName>style.visibility</p:attrName>
                                        </p:attrNameLst>
                                      </p:cBhvr>
                                      <p:to>
                                        <p:strVal val="visible"/>
                                      </p:to>
                                    </p:set>
                                    <p:anim calcmode="lin" valueType="num">
                                      <p:cBhvr additive="repl">
                                        <p:cTn id="91" dur="500" fill="hold"/>
                                        <p:tgtEl>
                                          <p:spTgt spid="46086"/>
                                        </p:tgtEl>
                                        <p:attrNameLst>
                                          <p:attrName>ppt_w</p:attrName>
                                        </p:attrNameLst>
                                      </p:cBhvr>
                                      <p:tavLst>
                                        <p:tav tm="100000">
                                          <p:val>
                                            <p:fltVal val="0"/>
                                          </p:val>
                                        </p:tav>
                                        <p:tav>
                                          <p:val>
                                            <p:strVal val="#ppt_w"/>
                                          </p:val>
                                        </p:tav>
                                      </p:tavLst>
                                    </p:anim>
                                    <p:anim calcmode="lin" valueType="num">
                                      <p:cBhvr additive="repl">
                                        <p:cTn id="92" dur="500" fill="hold"/>
                                        <p:tgtEl>
                                          <p:spTgt spid="46086"/>
                                        </p:tgtEl>
                                        <p:attrNameLst>
                                          <p:attrName>ppt_h</p:attrName>
                                        </p:attrNameLst>
                                      </p:cBhvr>
                                      <p:tavLst>
                                        <p:tav tm="100000">
                                          <p:val>
                                            <p:fltVal val="0"/>
                                          </p:val>
                                        </p:tav>
                                        <p:tav>
                                          <p:val>
                                            <p:strVal val="#ppt_h"/>
                                          </p:val>
                                        </p:tav>
                                      </p:tavLst>
                                    </p:anim>
                                    <p:anim calcmode="lin" valueType="num">
                                      <p:cBhvr additive="repl">
                                        <p:cTn id="93" dur="500" fill="hold"/>
                                        <p:tgtEl>
                                          <p:spTgt spid="46086"/>
                                        </p:tgtEl>
                                        <p:attrNameLst>
                                          <p:attrName>ppt_x</p:attrName>
                                        </p:attrNameLst>
                                      </p:cBhvr>
                                      <p:tavLst>
                                        <p:tav tm="100000">
                                          <p:val>
                                            <p:fltVal val="0.5"/>
                                          </p:val>
                                        </p:tav>
                                        <p:tav>
                                          <p:val>
                                            <p:strVal val="#ppt_x"/>
                                          </p:val>
                                        </p:tav>
                                      </p:tavLst>
                                    </p:anim>
                                    <p:anim calcmode="lin" valueType="num">
                                      <p:cBhvr additive="repl">
                                        <p:cTn id="94" dur="500" fill="hold"/>
                                        <p:tgtEl>
                                          <p:spTgt spid="46086"/>
                                        </p:tgtEl>
                                        <p:attrNameLst>
                                          <p:attrName>ppt_y</p:attrName>
                                        </p:attrNameLst>
                                      </p:cBhvr>
                                      <p:tavLst>
                                        <p:tav tm="100000">
                                          <p:val>
                                            <p:fltVal val="0.5"/>
                                          </p:val>
                                        </p:tav>
                                        <p:tav>
                                          <p:val>
                                            <p:strVal val="#ppt_y"/>
                                          </p:val>
                                        </p:tav>
                                      </p:tavLst>
                                    </p:anim>
                                  </p:childTnLst>
                                </p:cTn>
                              </p:par>
                            </p:childTnLst>
                          </p:cTn>
                        </p:par>
                        <p:par>
                          <p:cTn id="95" fill="hold" nodeType="afterGroup">
                            <p:stCondLst>
                              <p:cond delay="6500"/>
                            </p:stCondLst>
                            <p:childTnLst>
                              <p:par>
                                <p:cTn id="96" presetID="23" presetClass="entr" presetSubtype="528" fill="hold" nodeType="afterEffect">
                                  <p:stCondLst>
                                    <p:cond delay="0"/>
                                  </p:stCondLst>
                                  <p:childTnLst>
                                    <p:set>
                                      <p:cBhvr additive="repl">
                                        <p:cTn id="97" dur="1" fill="hold">
                                          <p:stCondLst>
                                            <p:cond delay="0"/>
                                          </p:stCondLst>
                                        </p:cTn>
                                        <p:tgtEl>
                                          <p:spTgt spid="46087"/>
                                        </p:tgtEl>
                                        <p:attrNameLst>
                                          <p:attrName>style.visibility</p:attrName>
                                        </p:attrNameLst>
                                      </p:cBhvr>
                                      <p:to>
                                        <p:strVal val="visible"/>
                                      </p:to>
                                    </p:set>
                                    <p:anim calcmode="lin" valueType="num">
                                      <p:cBhvr additive="repl">
                                        <p:cTn id="98" dur="500" fill="hold"/>
                                        <p:tgtEl>
                                          <p:spTgt spid="46087"/>
                                        </p:tgtEl>
                                        <p:attrNameLst>
                                          <p:attrName>ppt_w</p:attrName>
                                        </p:attrNameLst>
                                      </p:cBhvr>
                                      <p:tavLst>
                                        <p:tav tm="100000">
                                          <p:val>
                                            <p:fltVal val="0"/>
                                          </p:val>
                                        </p:tav>
                                        <p:tav>
                                          <p:val>
                                            <p:strVal val="#ppt_w"/>
                                          </p:val>
                                        </p:tav>
                                      </p:tavLst>
                                    </p:anim>
                                    <p:anim calcmode="lin" valueType="num">
                                      <p:cBhvr additive="repl">
                                        <p:cTn id="99" dur="500" fill="hold"/>
                                        <p:tgtEl>
                                          <p:spTgt spid="46087"/>
                                        </p:tgtEl>
                                        <p:attrNameLst>
                                          <p:attrName>ppt_h</p:attrName>
                                        </p:attrNameLst>
                                      </p:cBhvr>
                                      <p:tavLst>
                                        <p:tav tm="100000">
                                          <p:val>
                                            <p:fltVal val="0"/>
                                          </p:val>
                                        </p:tav>
                                        <p:tav>
                                          <p:val>
                                            <p:strVal val="#ppt_h"/>
                                          </p:val>
                                        </p:tav>
                                      </p:tavLst>
                                    </p:anim>
                                    <p:anim calcmode="lin" valueType="num">
                                      <p:cBhvr additive="repl">
                                        <p:cTn id="100" dur="500" fill="hold"/>
                                        <p:tgtEl>
                                          <p:spTgt spid="46087"/>
                                        </p:tgtEl>
                                        <p:attrNameLst>
                                          <p:attrName>ppt_x</p:attrName>
                                        </p:attrNameLst>
                                      </p:cBhvr>
                                      <p:tavLst>
                                        <p:tav tm="100000">
                                          <p:val>
                                            <p:fltVal val="0.5"/>
                                          </p:val>
                                        </p:tav>
                                        <p:tav>
                                          <p:val>
                                            <p:strVal val="#ppt_x"/>
                                          </p:val>
                                        </p:tav>
                                      </p:tavLst>
                                    </p:anim>
                                    <p:anim calcmode="lin" valueType="num">
                                      <p:cBhvr additive="repl">
                                        <p:cTn id="101" dur="500" fill="hold"/>
                                        <p:tgtEl>
                                          <p:spTgt spid="46087"/>
                                        </p:tgtEl>
                                        <p:attrNameLst>
                                          <p:attrName>ppt_y</p:attrName>
                                        </p:attrNameLst>
                                      </p:cBhvr>
                                      <p:tavLst>
                                        <p:tav tm="100000">
                                          <p:val>
                                            <p:fltVal val="0.5"/>
                                          </p:val>
                                        </p:tav>
                                        <p:tav>
                                          <p:val>
                                            <p:strVal val="#ppt_y"/>
                                          </p:val>
                                        </p:tav>
                                      </p:tavLst>
                                    </p:anim>
                                  </p:childTnLst>
                                </p:cTn>
                              </p:par>
                            </p:childTnLst>
                          </p:cTn>
                        </p:par>
                        <p:par>
                          <p:cTn id="102" fill="hold" nodeType="afterGroup">
                            <p:stCondLst>
                              <p:cond delay="7000"/>
                            </p:stCondLst>
                            <p:childTnLst>
                              <p:par>
                                <p:cTn id="103" presetID="23" presetClass="entr" presetSubtype="528" fill="hold" nodeType="afterEffect">
                                  <p:stCondLst>
                                    <p:cond delay="0"/>
                                  </p:stCondLst>
                                  <p:childTnLst>
                                    <p:set>
                                      <p:cBhvr additive="repl">
                                        <p:cTn id="104" dur="1" fill="hold">
                                          <p:stCondLst>
                                            <p:cond delay="0"/>
                                          </p:stCondLst>
                                        </p:cTn>
                                        <p:tgtEl>
                                          <p:spTgt spid="46109"/>
                                        </p:tgtEl>
                                        <p:attrNameLst>
                                          <p:attrName>style.visibility</p:attrName>
                                        </p:attrNameLst>
                                      </p:cBhvr>
                                      <p:to>
                                        <p:strVal val="visible"/>
                                      </p:to>
                                    </p:set>
                                    <p:anim calcmode="lin" valueType="num">
                                      <p:cBhvr additive="repl">
                                        <p:cTn id="105" dur="500" fill="hold"/>
                                        <p:tgtEl>
                                          <p:spTgt spid="46109"/>
                                        </p:tgtEl>
                                        <p:attrNameLst>
                                          <p:attrName>ppt_w</p:attrName>
                                        </p:attrNameLst>
                                      </p:cBhvr>
                                      <p:tavLst>
                                        <p:tav tm="100000">
                                          <p:val>
                                            <p:fltVal val="0"/>
                                          </p:val>
                                        </p:tav>
                                        <p:tav>
                                          <p:val>
                                            <p:strVal val="#ppt_w"/>
                                          </p:val>
                                        </p:tav>
                                      </p:tavLst>
                                    </p:anim>
                                    <p:anim calcmode="lin" valueType="num">
                                      <p:cBhvr additive="repl">
                                        <p:cTn id="106" dur="500" fill="hold"/>
                                        <p:tgtEl>
                                          <p:spTgt spid="46109"/>
                                        </p:tgtEl>
                                        <p:attrNameLst>
                                          <p:attrName>ppt_h</p:attrName>
                                        </p:attrNameLst>
                                      </p:cBhvr>
                                      <p:tavLst>
                                        <p:tav tm="100000">
                                          <p:val>
                                            <p:fltVal val="0"/>
                                          </p:val>
                                        </p:tav>
                                        <p:tav>
                                          <p:val>
                                            <p:strVal val="#ppt_h"/>
                                          </p:val>
                                        </p:tav>
                                      </p:tavLst>
                                    </p:anim>
                                    <p:anim calcmode="lin" valueType="num">
                                      <p:cBhvr additive="repl">
                                        <p:cTn id="107" dur="500" fill="hold"/>
                                        <p:tgtEl>
                                          <p:spTgt spid="46109"/>
                                        </p:tgtEl>
                                        <p:attrNameLst>
                                          <p:attrName>ppt_x</p:attrName>
                                        </p:attrNameLst>
                                      </p:cBhvr>
                                      <p:tavLst>
                                        <p:tav tm="100000">
                                          <p:val>
                                            <p:fltVal val="0.5"/>
                                          </p:val>
                                        </p:tav>
                                        <p:tav>
                                          <p:val>
                                            <p:strVal val="#ppt_x"/>
                                          </p:val>
                                        </p:tav>
                                      </p:tavLst>
                                    </p:anim>
                                    <p:anim calcmode="lin" valueType="num">
                                      <p:cBhvr additive="repl">
                                        <p:cTn id="108" dur="500" fill="hold"/>
                                        <p:tgtEl>
                                          <p:spTgt spid="46109"/>
                                        </p:tgtEl>
                                        <p:attrNameLst>
                                          <p:attrName>ppt_y</p:attrName>
                                        </p:attrNameLst>
                                      </p:cBhvr>
                                      <p:tavLst>
                                        <p:tav tm="100000">
                                          <p:val>
                                            <p:fltVal val="0.5"/>
                                          </p:val>
                                        </p:tav>
                                        <p:tav>
                                          <p:val>
                                            <p:strVal val="#ppt_y"/>
                                          </p:val>
                                        </p:tav>
                                      </p:tavLst>
                                    </p:anim>
                                  </p:childTnLst>
                                </p:cTn>
                              </p:par>
                            </p:childTnLst>
                          </p:cTn>
                        </p:par>
                        <p:par>
                          <p:cTn id="109" fill="hold" nodeType="afterGroup">
                            <p:stCondLst>
                              <p:cond delay="7500"/>
                            </p:stCondLst>
                            <p:childTnLst>
                              <p:par>
                                <p:cTn id="110" presetID="23" presetClass="entr" presetSubtype="528" fill="hold" nodeType="afterEffect">
                                  <p:stCondLst>
                                    <p:cond delay="0"/>
                                  </p:stCondLst>
                                  <p:childTnLst>
                                    <p:set>
                                      <p:cBhvr additive="repl">
                                        <p:cTn id="111" dur="1" fill="hold">
                                          <p:stCondLst>
                                            <p:cond delay="0"/>
                                          </p:stCondLst>
                                        </p:cTn>
                                        <p:tgtEl>
                                          <p:spTgt spid="46094"/>
                                        </p:tgtEl>
                                        <p:attrNameLst>
                                          <p:attrName>style.visibility</p:attrName>
                                        </p:attrNameLst>
                                      </p:cBhvr>
                                      <p:to>
                                        <p:strVal val="visible"/>
                                      </p:to>
                                    </p:set>
                                    <p:anim calcmode="lin" valueType="num">
                                      <p:cBhvr additive="repl">
                                        <p:cTn id="112" dur="500" fill="hold"/>
                                        <p:tgtEl>
                                          <p:spTgt spid="46094"/>
                                        </p:tgtEl>
                                        <p:attrNameLst>
                                          <p:attrName>ppt_w</p:attrName>
                                        </p:attrNameLst>
                                      </p:cBhvr>
                                      <p:tavLst>
                                        <p:tav tm="100000">
                                          <p:val>
                                            <p:fltVal val="0"/>
                                          </p:val>
                                        </p:tav>
                                        <p:tav>
                                          <p:val>
                                            <p:strVal val="#ppt_w"/>
                                          </p:val>
                                        </p:tav>
                                      </p:tavLst>
                                    </p:anim>
                                    <p:anim calcmode="lin" valueType="num">
                                      <p:cBhvr additive="repl">
                                        <p:cTn id="113" dur="500" fill="hold"/>
                                        <p:tgtEl>
                                          <p:spTgt spid="46094"/>
                                        </p:tgtEl>
                                        <p:attrNameLst>
                                          <p:attrName>ppt_h</p:attrName>
                                        </p:attrNameLst>
                                      </p:cBhvr>
                                      <p:tavLst>
                                        <p:tav tm="100000">
                                          <p:val>
                                            <p:fltVal val="0"/>
                                          </p:val>
                                        </p:tav>
                                        <p:tav>
                                          <p:val>
                                            <p:strVal val="#ppt_h"/>
                                          </p:val>
                                        </p:tav>
                                      </p:tavLst>
                                    </p:anim>
                                    <p:anim calcmode="lin" valueType="num">
                                      <p:cBhvr additive="repl">
                                        <p:cTn id="114" dur="500" fill="hold"/>
                                        <p:tgtEl>
                                          <p:spTgt spid="46094"/>
                                        </p:tgtEl>
                                        <p:attrNameLst>
                                          <p:attrName>ppt_x</p:attrName>
                                        </p:attrNameLst>
                                      </p:cBhvr>
                                      <p:tavLst>
                                        <p:tav tm="100000">
                                          <p:val>
                                            <p:fltVal val="0.5"/>
                                          </p:val>
                                        </p:tav>
                                        <p:tav>
                                          <p:val>
                                            <p:strVal val="#ppt_x"/>
                                          </p:val>
                                        </p:tav>
                                      </p:tavLst>
                                    </p:anim>
                                    <p:anim calcmode="lin" valueType="num">
                                      <p:cBhvr additive="repl">
                                        <p:cTn id="115" dur="500" fill="hold"/>
                                        <p:tgtEl>
                                          <p:spTgt spid="46094"/>
                                        </p:tgtEl>
                                        <p:attrNameLst>
                                          <p:attrName>ppt_y</p:attrName>
                                        </p:attrNameLst>
                                      </p:cBhvr>
                                      <p:tavLst>
                                        <p:tav tm="100000">
                                          <p:val>
                                            <p:fltVal val="0.5"/>
                                          </p:val>
                                        </p:tav>
                                        <p:tav>
                                          <p:val>
                                            <p:strVal val="#ppt_y"/>
                                          </p:val>
                                        </p:tav>
                                      </p:tavLst>
                                    </p:anim>
                                  </p:childTnLst>
                                </p:cTn>
                              </p:par>
                            </p:childTnLst>
                          </p:cTn>
                        </p:par>
                        <p:par>
                          <p:cTn id="116" fill="hold" nodeType="afterGroup">
                            <p:stCondLst>
                              <p:cond delay="8000"/>
                            </p:stCondLst>
                            <p:childTnLst>
                              <p:par>
                                <p:cTn id="117" presetID="23" presetClass="entr" presetSubtype="528" fill="hold" nodeType="afterEffect">
                                  <p:stCondLst>
                                    <p:cond delay="0"/>
                                  </p:stCondLst>
                                  <p:childTnLst>
                                    <p:set>
                                      <p:cBhvr additive="repl">
                                        <p:cTn id="118" dur="1" fill="hold">
                                          <p:stCondLst>
                                            <p:cond delay="0"/>
                                          </p:stCondLst>
                                        </p:cTn>
                                        <p:tgtEl>
                                          <p:spTgt spid="46110"/>
                                        </p:tgtEl>
                                        <p:attrNameLst>
                                          <p:attrName>style.visibility</p:attrName>
                                        </p:attrNameLst>
                                      </p:cBhvr>
                                      <p:to>
                                        <p:strVal val="visible"/>
                                      </p:to>
                                    </p:set>
                                    <p:anim calcmode="lin" valueType="num">
                                      <p:cBhvr additive="repl">
                                        <p:cTn id="119" dur="500" fill="hold"/>
                                        <p:tgtEl>
                                          <p:spTgt spid="46110"/>
                                        </p:tgtEl>
                                        <p:attrNameLst>
                                          <p:attrName>ppt_w</p:attrName>
                                        </p:attrNameLst>
                                      </p:cBhvr>
                                      <p:tavLst>
                                        <p:tav tm="100000">
                                          <p:val>
                                            <p:fltVal val="0"/>
                                          </p:val>
                                        </p:tav>
                                        <p:tav>
                                          <p:val>
                                            <p:strVal val="#ppt_w"/>
                                          </p:val>
                                        </p:tav>
                                      </p:tavLst>
                                    </p:anim>
                                    <p:anim calcmode="lin" valueType="num">
                                      <p:cBhvr additive="repl">
                                        <p:cTn id="120" dur="500" fill="hold"/>
                                        <p:tgtEl>
                                          <p:spTgt spid="46110"/>
                                        </p:tgtEl>
                                        <p:attrNameLst>
                                          <p:attrName>ppt_h</p:attrName>
                                        </p:attrNameLst>
                                      </p:cBhvr>
                                      <p:tavLst>
                                        <p:tav tm="100000">
                                          <p:val>
                                            <p:fltVal val="0"/>
                                          </p:val>
                                        </p:tav>
                                        <p:tav>
                                          <p:val>
                                            <p:strVal val="#ppt_h"/>
                                          </p:val>
                                        </p:tav>
                                      </p:tavLst>
                                    </p:anim>
                                    <p:anim calcmode="lin" valueType="num">
                                      <p:cBhvr additive="repl">
                                        <p:cTn id="121" dur="500" fill="hold"/>
                                        <p:tgtEl>
                                          <p:spTgt spid="46110"/>
                                        </p:tgtEl>
                                        <p:attrNameLst>
                                          <p:attrName>ppt_x</p:attrName>
                                        </p:attrNameLst>
                                      </p:cBhvr>
                                      <p:tavLst>
                                        <p:tav tm="100000">
                                          <p:val>
                                            <p:fltVal val="0.5"/>
                                          </p:val>
                                        </p:tav>
                                        <p:tav>
                                          <p:val>
                                            <p:strVal val="#ppt_x"/>
                                          </p:val>
                                        </p:tav>
                                      </p:tavLst>
                                    </p:anim>
                                    <p:anim calcmode="lin" valueType="num">
                                      <p:cBhvr additive="repl">
                                        <p:cTn id="122" dur="500" fill="hold"/>
                                        <p:tgtEl>
                                          <p:spTgt spid="46110"/>
                                        </p:tgtEl>
                                        <p:attrNameLst>
                                          <p:attrName>ppt_y</p:attrName>
                                        </p:attrNameLst>
                                      </p:cBhvr>
                                      <p:tavLst>
                                        <p:tav tm="100000">
                                          <p:val>
                                            <p:fltVal val="0.5"/>
                                          </p:val>
                                        </p:tav>
                                        <p:tav>
                                          <p:val>
                                            <p:strVal val="#ppt_y"/>
                                          </p:val>
                                        </p:tav>
                                      </p:tavLst>
                                    </p:anim>
                                  </p:childTnLst>
                                </p:cTn>
                              </p:par>
                            </p:childTnLst>
                          </p:cTn>
                        </p:par>
                        <p:par>
                          <p:cTn id="123" fill="hold" nodeType="afterGroup">
                            <p:stCondLst>
                              <p:cond delay="8500"/>
                            </p:stCondLst>
                            <p:childTnLst>
                              <p:par>
                                <p:cTn id="124" presetID="23" presetClass="entr" presetSubtype="528" fill="hold" nodeType="afterEffect">
                                  <p:stCondLst>
                                    <p:cond delay="0"/>
                                  </p:stCondLst>
                                  <p:childTnLst>
                                    <p:set>
                                      <p:cBhvr additive="repl">
                                        <p:cTn id="125" dur="1" fill="hold">
                                          <p:stCondLst>
                                            <p:cond delay="0"/>
                                          </p:stCondLst>
                                        </p:cTn>
                                        <p:tgtEl>
                                          <p:spTgt spid="46095"/>
                                        </p:tgtEl>
                                        <p:attrNameLst>
                                          <p:attrName>style.visibility</p:attrName>
                                        </p:attrNameLst>
                                      </p:cBhvr>
                                      <p:to>
                                        <p:strVal val="visible"/>
                                      </p:to>
                                    </p:set>
                                    <p:anim calcmode="lin" valueType="num">
                                      <p:cBhvr additive="repl">
                                        <p:cTn id="126" dur="500" fill="hold"/>
                                        <p:tgtEl>
                                          <p:spTgt spid="46095"/>
                                        </p:tgtEl>
                                        <p:attrNameLst>
                                          <p:attrName>ppt_w</p:attrName>
                                        </p:attrNameLst>
                                      </p:cBhvr>
                                      <p:tavLst>
                                        <p:tav tm="100000">
                                          <p:val>
                                            <p:fltVal val="0"/>
                                          </p:val>
                                        </p:tav>
                                        <p:tav>
                                          <p:val>
                                            <p:strVal val="#ppt_w"/>
                                          </p:val>
                                        </p:tav>
                                      </p:tavLst>
                                    </p:anim>
                                    <p:anim calcmode="lin" valueType="num">
                                      <p:cBhvr additive="repl">
                                        <p:cTn id="127" dur="500" fill="hold"/>
                                        <p:tgtEl>
                                          <p:spTgt spid="46095"/>
                                        </p:tgtEl>
                                        <p:attrNameLst>
                                          <p:attrName>ppt_h</p:attrName>
                                        </p:attrNameLst>
                                      </p:cBhvr>
                                      <p:tavLst>
                                        <p:tav tm="100000">
                                          <p:val>
                                            <p:fltVal val="0"/>
                                          </p:val>
                                        </p:tav>
                                        <p:tav>
                                          <p:val>
                                            <p:strVal val="#ppt_h"/>
                                          </p:val>
                                        </p:tav>
                                      </p:tavLst>
                                    </p:anim>
                                    <p:anim calcmode="lin" valueType="num">
                                      <p:cBhvr additive="repl">
                                        <p:cTn id="128" dur="500" fill="hold"/>
                                        <p:tgtEl>
                                          <p:spTgt spid="46095"/>
                                        </p:tgtEl>
                                        <p:attrNameLst>
                                          <p:attrName>ppt_x</p:attrName>
                                        </p:attrNameLst>
                                      </p:cBhvr>
                                      <p:tavLst>
                                        <p:tav tm="100000">
                                          <p:val>
                                            <p:fltVal val="0.5"/>
                                          </p:val>
                                        </p:tav>
                                        <p:tav>
                                          <p:val>
                                            <p:strVal val="#ppt_x"/>
                                          </p:val>
                                        </p:tav>
                                      </p:tavLst>
                                    </p:anim>
                                    <p:anim calcmode="lin" valueType="num">
                                      <p:cBhvr additive="repl">
                                        <p:cTn id="129" dur="500" fill="hold"/>
                                        <p:tgtEl>
                                          <p:spTgt spid="46095"/>
                                        </p:tgtEl>
                                        <p:attrNameLst>
                                          <p:attrName>ppt_y</p:attrName>
                                        </p:attrNameLst>
                                      </p:cBhvr>
                                      <p:tavLst>
                                        <p:tav tm="100000">
                                          <p:val>
                                            <p:fltVal val="0.5"/>
                                          </p:val>
                                        </p:tav>
                                        <p:tav>
                                          <p:val>
                                            <p:strVal val="#ppt_y"/>
                                          </p:val>
                                        </p:tav>
                                      </p:tavLst>
                                    </p:anim>
                                  </p:childTnLst>
                                </p:cTn>
                              </p:par>
                            </p:childTnLst>
                          </p:cTn>
                        </p:par>
                        <p:par>
                          <p:cTn id="130" fill="hold" nodeType="afterGroup">
                            <p:stCondLst>
                              <p:cond delay="9000"/>
                            </p:stCondLst>
                            <p:childTnLst>
                              <p:par>
                                <p:cTn id="131" presetID="23" presetClass="entr" presetSubtype="528" fill="hold" nodeType="afterEffect">
                                  <p:stCondLst>
                                    <p:cond delay="0"/>
                                  </p:stCondLst>
                                  <p:childTnLst>
                                    <p:set>
                                      <p:cBhvr additive="repl">
                                        <p:cTn id="132" dur="1" fill="hold">
                                          <p:stCondLst>
                                            <p:cond delay="0"/>
                                          </p:stCondLst>
                                        </p:cTn>
                                        <p:tgtEl>
                                          <p:spTgt spid="46096"/>
                                        </p:tgtEl>
                                        <p:attrNameLst>
                                          <p:attrName>style.visibility</p:attrName>
                                        </p:attrNameLst>
                                      </p:cBhvr>
                                      <p:to>
                                        <p:strVal val="visible"/>
                                      </p:to>
                                    </p:set>
                                    <p:anim calcmode="lin" valueType="num">
                                      <p:cBhvr additive="repl">
                                        <p:cTn id="133" dur="500" fill="hold"/>
                                        <p:tgtEl>
                                          <p:spTgt spid="46096"/>
                                        </p:tgtEl>
                                        <p:attrNameLst>
                                          <p:attrName>ppt_w</p:attrName>
                                        </p:attrNameLst>
                                      </p:cBhvr>
                                      <p:tavLst>
                                        <p:tav tm="100000">
                                          <p:val>
                                            <p:fltVal val="0"/>
                                          </p:val>
                                        </p:tav>
                                        <p:tav>
                                          <p:val>
                                            <p:strVal val="#ppt_w"/>
                                          </p:val>
                                        </p:tav>
                                      </p:tavLst>
                                    </p:anim>
                                    <p:anim calcmode="lin" valueType="num">
                                      <p:cBhvr additive="repl">
                                        <p:cTn id="134" dur="500" fill="hold"/>
                                        <p:tgtEl>
                                          <p:spTgt spid="46096"/>
                                        </p:tgtEl>
                                        <p:attrNameLst>
                                          <p:attrName>ppt_h</p:attrName>
                                        </p:attrNameLst>
                                      </p:cBhvr>
                                      <p:tavLst>
                                        <p:tav tm="100000">
                                          <p:val>
                                            <p:fltVal val="0"/>
                                          </p:val>
                                        </p:tav>
                                        <p:tav>
                                          <p:val>
                                            <p:strVal val="#ppt_h"/>
                                          </p:val>
                                        </p:tav>
                                      </p:tavLst>
                                    </p:anim>
                                    <p:anim calcmode="lin" valueType="num">
                                      <p:cBhvr additive="repl">
                                        <p:cTn id="135" dur="500" fill="hold"/>
                                        <p:tgtEl>
                                          <p:spTgt spid="46096"/>
                                        </p:tgtEl>
                                        <p:attrNameLst>
                                          <p:attrName>ppt_x</p:attrName>
                                        </p:attrNameLst>
                                      </p:cBhvr>
                                      <p:tavLst>
                                        <p:tav tm="100000">
                                          <p:val>
                                            <p:fltVal val="0.5"/>
                                          </p:val>
                                        </p:tav>
                                        <p:tav>
                                          <p:val>
                                            <p:strVal val="#ppt_x"/>
                                          </p:val>
                                        </p:tav>
                                      </p:tavLst>
                                    </p:anim>
                                    <p:anim calcmode="lin" valueType="num">
                                      <p:cBhvr additive="repl">
                                        <p:cTn id="136" dur="500" fill="hold"/>
                                        <p:tgtEl>
                                          <p:spTgt spid="46096"/>
                                        </p:tgtEl>
                                        <p:attrNameLst>
                                          <p:attrName>ppt_y</p:attrName>
                                        </p:attrNameLst>
                                      </p:cBhvr>
                                      <p:tavLst>
                                        <p:tav tm="100000">
                                          <p:val>
                                            <p:fltVal val="0.5"/>
                                          </p:val>
                                        </p:tav>
                                        <p:tav>
                                          <p:val>
                                            <p:strVal val="#ppt_y"/>
                                          </p:val>
                                        </p:tav>
                                      </p:tavLst>
                                    </p:anim>
                                  </p:childTnLst>
                                </p:cTn>
                              </p:par>
                            </p:childTnLst>
                          </p:cTn>
                        </p:par>
                        <p:par>
                          <p:cTn id="137" fill="hold" nodeType="afterGroup">
                            <p:stCondLst>
                              <p:cond delay="9500"/>
                            </p:stCondLst>
                            <p:childTnLst>
                              <p:par>
                                <p:cTn id="138" presetID="23" presetClass="entr" presetSubtype="528" fill="hold" nodeType="afterEffect">
                                  <p:stCondLst>
                                    <p:cond delay="0"/>
                                  </p:stCondLst>
                                  <p:childTnLst>
                                    <p:set>
                                      <p:cBhvr additive="repl">
                                        <p:cTn id="139" dur="1" fill="hold">
                                          <p:stCondLst>
                                            <p:cond delay="0"/>
                                          </p:stCondLst>
                                        </p:cTn>
                                        <p:tgtEl>
                                          <p:spTgt spid="46101"/>
                                        </p:tgtEl>
                                        <p:attrNameLst>
                                          <p:attrName>style.visibility</p:attrName>
                                        </p:attrNameLst>
                                      </p:cBhvr>
                                      <p:to>
                                        <p:strVal val="visible"/>
                                      </p:to>
                                    </p:set>
                                    <p:anim calcmode="lin" valueType="num">
                                      <p:cBhvr additive="repl">
                                        <p:cTn id="140" dur="500" fill="hold"/>
                                        <p:tgtEl>
                                          <p:spTgt spid="46101"/>
                                        </p:tgtEl>
                                        <p:attrNameLst>
                                          <p:attrName>ppt_w</p:attrName>
                                        </p:attrNameLst>
                                      </p:cBhvr>
                                      <p:tavLst>
                                        <p:tav tm="100000">
                                          <p:val>
                                            <p:fltVal val="0"/>
                                          </p:val>
                                        </p:tav>
                                        <p:tav>
                                          <p:val>
                                            <p:strVal val="#ppt_w"/>
                                          </p:val>
                                        </p:tav>
                                      </p:tavLst>
                                    </p:anim>
                                    <p:anim calcmode="lin" valueType="num">
                                      <p:cBhvr additive="repl">
                                        <p:cTn id="141" dur="500" fill="hold"/>
                                        <p:tgtEl>
                                          <p:spTgt spid="46101"/>
                                        </p:tgtEl>
                                        <p:attrNameLst>
                                          <p:attrName>ppt_h</p:attrName>
                                        </p:attrNameLst>
                                      </p:cBhvr>
                                      <p:tavLst>
                                        <p:tav tm="100000">
                                          <p:val>
                                            <p:fltVal val="0"/>
                                          </p:val>
                                        </p:tav>
                                        <p:tav>
                                          <p:val>
                                            <p:strVal val="#ppt_h"/>
                                          </p:val>
                                        </p:tav>
                                      </p:tavLst>
                                    </p:anim>
                                    <p:anim calcmode="lin" valueType="num">
                                      <p:cBhvr additive="repl">
                                        <p:cTn id="142" dur="500" fill="hold"/>
                                        <p:tgtEl>
                                          <p:spTgt spid="46101"/>
                                        </p:tgtEl>
                                        <p:attrNameLst>
                                          <p:attrName>ppt_x</p:attrName>
                                        </p:attrNameLst>
                                      </p:cBhvr>
                                      <p:tavLst>
                                        <p:tav tm="100000">
                                          <p:val>
                                            <p:fltVal val="0.5"/>
                                          </p:val>
                                        </p:tav>
                                        <p:tav>
                                          <p:val>
                                            <p:strVal val="#ppt_x"/>
                                          </p:val>
                                        </p:tav>
                                      </p:tavLst>
                                    </p:anim>
                                    <p:anim calcmode="lin" valueType="num">
                                      <p:cBhvr additive="repl">
                                        <p:cTn id="143" dur="500" fill="hold"/>
                                        <p:tgtEl>
                                          <p:spTgt spid="46101"/>
                                        </p:tgtEl>
                                        <p:attrNameLst>
                                          <p:attrName>ppt_y</p:attrName>
                                        </p:attrNameLst>
                                      </p:cBhvr>
                                      <p:tavLst>
                                        <p:tav tm="100000">
                                          <p:val>
                                            <p:fltVal val="0.5"/>
                                          </p:val>
                                        </p:tav>
                                        <p:tav>
                                          <p:val>
                                            <p:strVal val="#ppt_y"/>
                                          </p:val>
                                        </p:tav>
                                      </p:tavLst>
                                    </p:anim>
                                  </p:childTnLst>
                                </p:cTn>
                              </p:par>
                            </p:childTnLst>
                          </p:cTn>
                        </p:par>
                        <p:par>
                          <p:cTn id="144" fill="hold" nodeType="afterGroup">
                            <p:stCondLst>
                              <p:cond delay="10000"/>
                            </p:stCondLst>
                            <p:childTnLst>
                              <p:par>
                                <p:cTn id="145" presetID="23" presetClass="entr" presetSubtype="528" fill="hold" nodeType="afterEffect">
                                  <p:stCondLst>
                                    <p:cond delay="0"/>
                                  </p:stCondLst>
                                  <p:childTnLst>
                                    <p:set>
                                      <p:cBhvr additive="repl">
                                        <p:cTn id="146" dur="1" fill="hold">
                                          <p:stCondLst>
                                            <p:cond delay="0"/>
                                          </p:stCondLst>
                                        </p:cTn>
                                        <p:tgtEl>
                                          <p:spTgt spid="46102"/>
                                        </p:tgtEl>
                                        <p:attrNameLst>
                                          <p:attrName>style.visibility</p:attrName>
                                        </p:attrNameLst>
                                      </p:cBhvr>
                                      <p:to>
                                        <p:strVal val="visible"/>
                                      </p:to>
                                    </p:set>
                                    <p:anim calcmode="lin" valueType="num">
                                      <p:cBhvr additive="repl">
                                        <p:cTn id="147" dur="500" fill="hold"/>
                                        <p:tgtEl>
                                          <p:spTgt spid="46102"/>
                                        </p:tgtEl>
                                        <p:attrNameLst>
                                          <p:attrName>ppt_w</p:attrName>
                                        </p:attrNameLst>
                                      </p:cBhvr>
                                      <p:tavLst>
                                        <p:tav tm="100000">
                                          <p:val>
                                            <p:fltVal val="0"/>
                                          </p:val>
                                        </p:tav>
                                        <p:tav>
                                          <p:val>
                                            <p:strVal val="#ppt_w"/>
                                          </p:val>
                                        </p:tav>
                                      </p:tavLst>
                                    </p:anim>
                                    <p:anim calcmode="lin" valueType="num">
                                      <p:cBhvr additive="repl">
                                        <p:cTn id="148" dur="500" fill="hold"/>
                                        <p:tgtEl>
                                          <p:spTgt spid="46102"/>
                                        </p:tgtEl>
                                        <p:attrNameLst>
                                          <p:attrName>ppt_h</p:attrName>
                                        </p:attrNameLst>
                                      </p:cBhvr>
                                      <p:tavLst>
                                        <p:tav tm="100000">
                                          <p:val>
                                            <p:fltVal val="0"/>
                                          </p:val>
                                        </p:tav>
                                        <p:tav>
                                          <p:val>
                                            <p:strVal val="#ppt_h"/>
                                          </p:val>
                                        </p:tav>
                                      </p:tavLst>
                                    </p:anim>
                                    <p:anim calcmode="lin" valueType="num">
                                      <p:cBhvr additive="repl">
                                        <p:cTn id="149" dur="500" fill="hold"/>
                                        <p:tgtEl>
                                          <p:spTgt spid="46102"/>
                                        </p:tgtEl>
                                        <p:attrNameLst>
                                          <p:attrName>ppt_x</p:attrName>
                                        </p:attrNameLst>
                                      </p:cBhvr>
                                      <p:tavLst>
                                        <p:tav tm="100000">
                                          <p:val>
                                            <p:fltVal val="0.5"/>
                                          </p:val>
                                        </p:tav>
                                        <p:tav>
                                          <p:val>
                                            <p:strVal val="#ppt_x"/>
                                          </p:val>
                                        </p:tav>
                                      </p:tavLst>
                                    </p:anim>
                                    <p:anim calcmode="lin" valueType="num">
                                      <p:cBhvr additive="repl">
                                        <p:cTn id="150" dur="500" fill="hold"/>
                                        <p:tgtEl>
                                          <p:spTgt spid="46102"/>
                                        </p:tgtEl>
                                        <p:attrNameLst>
                                          <p:attrName>ppt_y</p:attrName>
                                        </p:attrNameLst>
                                      </p:cBhvr>
                                      <p:tavLst>
                                        <p:tav tm="100000">
                                          <p:val>
                                            <p:fltVal val="0.5"/>
                                          </p:val>
                                        </p:tav>
                                        <p:tav>
                                          <p:val>
                                            <p:strVal val="#ppt_y"/>
                                          </p:val>
                                        </p:tav>
                                      </p:tavLst>
                                    </p:anim>
                                  </p:childTnLst>
                                </p:cTn>
                              </p:par>
                            </p:childTnLst>
                          </p:cTn>
                        </p:par>
                        <p:par>
                          <p:cTn id="151" fill="hold" nodeType="afterGroup">
                            <p:stCondLst>
                              <p:cond delay="10500"/>
                            </p:stCondLst>
                            <p:childTnLst>
                              <p:par>
                                <p:cTn id="152" presetID="23" presetClass="entr" presetSubtype="528" fill="hold" nodeType="afterEffect">
                                  <p:stCondLst>
                                    <p:cond delay="0"/>
                                  </p:stCondLst>
                                  <p:childTnLst>
                                    <p:set>
                                      <p:cBhvr additive="repl">
                                        <p:cTn id="153" dur="1" fill="hold">
                                          <p:stCondLst>
                                            <p:cond delay="0"/>
                                          </p:stCondLst>
                                        </p:cTn>
                                        <p:tgtEl>
                                          <p:spTgt spid="46097"/>
                                        </p:tgtEl>
                                        <p:attrNameLst>
                                          <p:attrName>style.visibility</p:attrName>
                                        </p:attrNameLst>
                                      </p:cBhvr>
                                      <p:to>
                                        <p:strVal val="visible"/>
                                      </p:to>
                                    </p:set>
                                    <p:anim calcmode="lin" valueType="num">
                                      <p:cBhvr additive="repl">
                                        <p:cTn id="154" dur="500" fill="hold"/>
                                        <p:tgtEl>
                                          <p:spTgt spid="46097"/>
                                        </p:tgtEl>
                                        <p:attrNameLst>
                                          <p:attrName>ppt_w</p:attrName>
                                        </p:attrNameLst>
                                      </p:cBhvr>
                                      <p:tavLst>
                                        <p:tav tm="100000">
                                          <p:val>
                                            <p:fltVal val="0"/>
                                          </p:val>
                                        </p:tav>
                                        <p:tav>
                                          <p:val>
                                            <p:strVal val="#ppt_w"/>
                                          </p:val>
                                        </p:tav>
                                      </p:tavLst>
                                    </p:anim>
                                    <p:anim calcmode="lin" valueType="num">
                                      <p:cBhvr additive="repl">
                                        <p:cTn id="155" dur="500" fill="hold"/>
                                        <p:tgtEl>
                                          <p:spTgt spid="46097"/>
                                        </p:tgtEl>
                                        <p:attrNameLst>
                                          <p:attrName>ppt_h</p:attrName>
                                        </p:attrNameLst>
                                      </p:cBhvr>
                                      <p:tavLst>
                                        <p:tav tm="100000">
                                          <p:val>
                                            <p:fltVal val="0"/>
                                          </p:val>
                                        </p:tav>
                                        <p:tav>
                                          <p:val>
                                            <p:strVal val="#ppt_h"/>
                                          </p:val>
                                        </p:tav>
                                      </p:tavLst>
                                    </p:anim>
                                    <p:anim calcmode="lin" valueType="num">
                                      <p:cBhvr additive="repl">
                                        <p:cTn id="156" dur="500" fill="hold"/>
                                        <p:tgtEl>
                                          <p:spTgt spid="46097"/>
                                        </p:tgtEl>
                                        <p:attrNameLst>
                                          <p:attrName>ppt_x</p:attrName>
                                        </p:attrNameLst>
                                      </p:cBhvr>
                                      <p:tavLst>
                                        <p:tav tm="100000">
                                          <p:val>
                                            <p:fltVal val="0.5"/>
                                          </p:val>
                                        </p:tav>
                                        <p:tav>
                                          <p:val>
                                            <p:strVal val="#ppt_x"/>
                                          </p:val>
                                        </p:tav>
                                      </p:tavLst>
                                    </p:anim>
                                    <p:anim calcmode="lin" valueType="num">
                                      <p:cBhvr additive="repl">
                                        <p:cTn id="157" dur="500" fill="hold"/>
                                        <p:tgtEl>
                                          <p:spTgt spid="46097"/>
                                        </p:tgtEl>
                                        <p:attrNameLst>
                                          <p:attrName>ppt_y</p:attrName>
                                        </p:attrNameLst>
                                      </p:cBhvr>
                                      <p:tavLst>
                                        <p:tav tm="100000">
                                          <p:val>
                                            <p:fltVal val="0.5"/>
                                          </p:val>
                                        </p:tav>
                                        <p:tav>
                                          <p:val>
                                            <p:strVal val="#ppt_y"/>
                                          </p:val>
                                        </p:tav>
                                      </p:tavLst>
                                    </p:anim>
                                  </p:childTnLst>
                                </p:cTn>
                              </p:par>
                            </p:childTnLst>
                          </p:cTn>
                        </p:par>
                        <p:par>
                          <p:cTn id="158" fill="hold" nodeType="afterGroup">
                            <p:stCondLst>
                              <p:cond delay="11000"/>
                            </p:stCondLst>
                            <p:childTnLst>
                              <p:par>
                                <p:cTn id="159" presetID="23" presetClass="entr" presetSubtype="528" fill="hold" nodeType="afterEffect">
                                  <p:stCondLst>
                                    <p:cond delay="0"/>
                                  </p:stCondLst>
                                  <p:childTnLst>
                                    <p:set>
                                      <p:cBhvr additive="repl">
                                        <p:cTn id="160" dur="1" fill="hold">
                                          <p:stCondLst>
                                            <p:cond delay="0"/>
                                          </p:stCondLst>
                                        </p:cTn>
                                        <p:tgtEl>
                                          <p:spTgt spid="46103"/>
                                        </p:tgtEl>
                                        <p:attrNameLst>
                                          <p:attrName>style.visibility</p:attrName>
                                        </p:attrNameLst>
                                      </p:cBhvr>
                                      <p:to>
                                        <p:strVal val="visible"/>
                                      </p:to>
                                    </p:set>
                                    <p:anim calcmode="lin" valueType="num">
                                      <p:cBhvr additive="repl">
                                        <p:cTn id="161" dur="500" fill="hold"/>
                                        <p:tgtEl>
                                          <p:spTgt spid="46103"/>
                                        </p:tgtEl>
                                        <p:attrNameLst>
                                          <p:attrName>ppt_w</p:attrName>
                                        </p:attrNameLst>
                                      </p:cBhvr>
                                      <p:tavLst>
                                        <p:tav tm="100000">
                                          <p:val>
                                            <p:fltVal val="0"/>
                                          </p:val>
                                        </p:tav>
                                        <p:tav>
                                          <p:val>
                                            <p:strVal val="#ppt_w"/>
                                          </p:val>
                                        </p:tav>
                                      </p:tavLst>
                                    </p:anim>
                                    <p:anim calcmode="lin" valueType="num">
                                      <p:cBhvr additive="repl">
                                        <p:cTn id="162" dur="500" fill="hold"/>
                                        <p:tgtEl>
                                          <p:spTgt spid="46103"/>
                                        </p:tgtEl>
                                        <p:attrNameLst>
                                          <p:attrName>ppt_h</p:attrName>
                                        </p:attrNameLst>
                                      </p:cBhvr>
                                      <p:tavLst>
                                        <p:tav tm="100000">
                                          <p:val>
                                            <p:fltVal val="0"/>
                                          </p:val>
                                        </p:tav>
                                        <p:tav>
                                          <p:val>
                                            <p:strVal val="#ppt_h"/>
                                          </p:val>
                                        </p:tav>
                                      </p:tavLst>
                                    </p:anim>
                                    <p:anim calcmode="lin" valueType="num">
                                      <p:cBhvr additive="repl">
                                        <p:cTn id="163" dur="500" fill="hold"/>
                                        <p:tgtEl>
                                          <p:spTgt spid="46103"/>
                                        </p:tgtEl>
                                        <p:attrNameLst>
                                          <p:attrName>ppt_x</p:attrName>
                                        </p:attrNameLst>
                                      </p:cBhvr>
                                      <p:tavLst>
                                        <p:tav tm="100000">
                                          <p:val>
                                            <p:fltVal val="0.5"/>
                                          </p:val>
                                        </p:tav>
                                        <p:tav>
                                          <p:val>
                                            <p:strVal val="#ppt_x"/>
                                          </p:val>
                                        </p:tav>
                                      </p:tavLst>
                                    </p:anim>
                                    <p:anim calcmode="lin" valueType="num">
                                      <p:cBhvr additive="repl">
                                        <p:cTn id="164" dur="500" fill="hold"/>
                                        <p:tgtEl>
                                          <p:spTgt spid="46103"/>
                                        </p:tgtEl>
                                        <p:attrNameLst>
                                          <p:attrName>ppt_y</p:attrName>
                                        </p:attrNameLst>
                                      </p:cBhvr>
                                      <p:tavLst>
                                        <p:tav tm="100000">
                                          <p:val>
                                            <p:fltVal val="0.5"/>
                                          </p:val>
                                        </p:tav>
                                        <p:tav>
                                          <p:val>
                                            <p:strVal val="#ppt_y"/>
                                          </p:val>
                                        </p:tav>
                                      </p:tavLst>
                                    </p:anim>
                                  </p:childTnLst>
                                </p:cTn>
                              </p:par>
                            </p:childTnLst>
                          </p:cTn>
                        </p:par>
                        <p:par>
                          <p:cTn id="165" fill="hold" nodeType="afterGroup">
                            <p:stCondLst>
                              <p:cond delay="11500"/>
                            </p:stCondLst>
                            <p:childTnLst>
                              <p:par>
                                <p:cTn id="166" presetID="23" presetClass="entr" presetSubtype="528" fill="hold" nodeType="afterEffect">
                                  <p:stCondLst>
                                    <p:cond delay="0"/>
                                  </p:stCondLst>
                                  <p:childTnLst>
                                    <p:set>
                                      <p:cBhvr additive="repl">
                                        <p:cTn id="167" dur="1" fill="hold">
                                          <p:stCondLst>
                                            <p:cond delay="0"/>
                                          </p:stCondLst>
                                        </p:cTn>
                                        <p:tgtEl>
                                          <p:spTgt spid="46104"/>
                                        </p:tgtEl>
                                        <p:attrNameLst>
                                          <p:attrName>style.visibility</p:attrName>
                                        </p:attrNameLst>
                                      </p:cBhvr>
                                      <p:to>
                                        <p:strVal val="visible"/>
                                      </p:to>
                                    </p:set>
                                    <p:anim calcmode="lin" valueType="num">
                                      <p:cBhvr additive="repl">
                                        <p:cTn id="168" dur="500" fill="hold"/>
                                        <p:tgtEl>
                                          <p:spTgt spid="46104"/>
                                        </p:tgtEl>
                                        <p:attrNameLst>
                                          <p:attrName>ppt_w</p:attrName>
                                        </p:attrNameLst>
                                      </p:cBhvr>
                                      <p:tavLst>
                                        <p:tav tm="100000">
                                          <p:val>
                                            <p:fltVal val="0"/>
                                          </p:val>
                                        </p:tav>
                                        <p:tav>
                                          <p:val>
                                            <p:strVal val="#ppt_w"/>
                                          </p:val>
                                        </p:tav>
                                      </p:tavLst>
                                    </p:anim>
                                    <p:anim calcmode="lin" valueType="num">
                                      <p:cBhvr additive="repl">
                                        <p:cTn id="169" dur="500" fill="hold"/>
                                        <p:tgtEl>
                                          <p:spTgt spid="46104"/>
                                        </p:tgtEl>
                                        <p:attrNameLst>
                                          <p:attrName>ppt_h</p:attrName>
                                        </p:attrNameLst>
                                      </p:cBhvr>
                                      <p:tavLst>
                                        <p:tav tm="100000">
                                          <p:val>
                                            <p:fltVal val="0"/>
                                          </p:val>
                                        </p:tav>
                                        <p:tav>
                                          <p:val>
                                            <p:strVal val="#ppt_h"/>
                                          </p:val>
                                        </p:tav>
                                      </p:tavLst>
                                    </p:anim>
                                    <p:anim calcmode="lin" valueType="num">
                                      <p:cBhvr additive="repl">
                                        <p:cTn id="170" dur="500" fill="hold"/>
                                        <p:tgtEl>
                                          <p:spTgt spid="46104"/>
                                        </p:tgtEl>
                                        <p:attrNameLst>
                                          <p:attrName>ppt_x</p:attrName>
                                        </p:attrNameLst>
                                      </p:cBhvr>
                                      <p:tavLst>
                                        <p:tav tm="100000">
                                          <p:val>
                                            <p:fltVal val="0.5"/>
                                          </p:val>
                                        </p:tav>
                                        <p:tav>
                                          <p:val>
                                            <p:strVal val="#ppt_x"/>
                                          </p:val>
                                        </p:tav>
                                      </p:tavLst>
                                    </p:anim>
                                    <p:anim calcmode="lin" valueType="num">
                                      <p:cBhvr additive="repl">
                                        <p:cTn id="171" dur="500" fill="hold"/>
                                        <p:tgtEl>
                                          <p:spTgt spid="46104"/>
                                        </p:tgtEl>
                                        <p:attrNameLst>
                                          <p:attrName>ppt_y</p:attrName>
                                        </p:attrNameLst>
                                      </p:cBhvr>
                                      <p:tavLst>
                                        <p:tav tm="100000">
                                          <p:val>
                                            <p:fltVal val="0.5"/>
                                          </p:val>
                                        </p:tav>
                                        <p:tav>
                                          <p:val>
                                            <p:strVal val="#ppt_y"/>
                                          </p:val>
                                        </p:tav>
                                      </p:tavLst>
                                    </p:anim>
                                  </p:childTnLst>
                                </p:cTn>
                              </p:par>
                            </p:childTnLst>
                          </p:cTn>
                        </p:par>
                        <p:par>
                          <p:cTn id="172" fill="hold" nodeType="afterGroup">
                            <p:stCondLst>
                              <p:cond delay="12000"/>
                            </p:stCondLst>
                            <p:childTnLst>
                              <p:par>
                                <p:cTn id="173" presetID="23" presetClass="entr" presetSubtype="528" fill="hold" nodeType="afterEffect">
                                  <p:stCondLst>
                                    <p:cond delay="0"/>
                                  </p:stCondLst>
                                  <p:childTnLst>
                                    <p:set>
                                      <p:cBhvr additive="repl">
                                        <p:cTn id="174" dur="1" fill="hold">
                                          <p:stCondLst>
                                            <p:cond delay="0"/>
                                          </p:stCondLst>
                                        </p:cTn>
                                        <p:tgtEl>
                                          <p:spTgt spid="46098"/>
                                        </p:tgtEl>
                                        <p:attrNameLst>
                                          <p:attrName>style.visibility</p:attrName>
                                        </p:attrNameLst>
                                      </p:cBhvr>
                                      <p:to>
                                        <p:strVal val="visible"/>
                                      </p:to>
                                    </p:set>
                                    <p:anim calcmode="lin" valueType="num">
                                      <p:cBhvr additive="repl">
                                        <p:cTn id="175" dur="500" fill="hold"/>
                                        <p:tgtEl>
                                          <p:spTgt spid="46098"/>
                                        </p:tgtEl>
                                        <p:attrNameLst>
                                          <p:attrName>ppt_w</p:attrName>
                                        </p:attrNameLst>
                                      </p:cBhvr>
                                      <p:tavLst>
                                        <p:tav tm="100000">
                                          <p:val>
                                            <p:fltVal val="0"/>
                                          </p:val>
                                        </p:tav>
                                        <p:tav>
                                          <p:val>
                                            <p:strVal val="#ppt_w"/>
                                          </p:val>
                                        </p:tav>
                                      </p:tavLst>
                                    </p:anim>
                                    <p:anim calcmode="lin" valueType="num">
                                      <p:cBhvr additive="repl">
                                        <p:cTn id="176" dur="500" fill="hold"/>
                                        <p:tgtEl>
                                          <p:spTgt spid="46098"/>
                                        </p:tgtEl>
                                        <p:attrNameLst>
                                          <p:attrName>ppt_h</p:attrName>
                                        </p:attrNameLst>
                                      </p:cBhvr>
                                      <p:tavLst>
                                        <p:tav tm="100000">
                                          <p:val>
                                            <p:fltVal val="0"/>
                                          </p:val>
                                        </p:tav>
                                        <p:tav>
                                          <p:val>
                                            <p:strVal val="#ppt_h"/>
                                          </p:val>
                                        </p:tav>
                                      </p:tavLst>
                                    </p:anim>
                                    <p:anim calcmode="lin" valueType="num">
                                      <p:cBhvr additive="repl">
                                        <p:cTn id="177" dur="500" fill="hold"/>
                                        <p:tgtEl>
                                          <p:spTgt spid="46098"/>
                                        </p:tgtEl>
                                        <p:attrNameLst>
                                          <p:attrName>ppt_x</p:attrName>
                                        </p:attrNameLst>
                                      </p:cBhvr>
                                      <p:tavLst>
                                        <p:tav tm="100000">
                                          <p:val>
                                            <p:fltVal val="0.5"/>
                                          </p:val>
                                        </p:tav>
                                        <p:tav>
                                          <p:val>
                                            <p:strVal val="#ppt_x"/>
                                          </p:val>
                                        </p:tav>
                                      </p:tavLst>
                                    </p:anim>
                                    <p:anim calcmode="lin" valueType="num">
                                      <p:cBhvr additive="repl">
                                        <p:cTn id="178" dur="500" fill="hold"/>
                                        <p:tgtEl>
                                          <p:spTgt spid="46098"/>
                                        </p:tgtEl>
                                        <p:attrNameLst>
                                          <p:attrName>ppt_y</p:attrName>
                                        </p:attrNameLst>
                                      </p:cBhvr>
                                      <p:tavLst>
                                        <p:tav tm="100000">
                                          <p:val>
                                            <p:fltVal val="0.5"/>
                                          </p:val>
                                        </p:tav>
                                        <p:tav>
                                          <p:val>
                                            <p:strVal val="#ppt_y"/>
                                          </p:val>
                                        </p:tav>
                                      </p:tavLst>
                                    </p:anim>
                                  </p:childTnLst>
                                </p:cTn>
                              </p:par>
                            </p:childTnLst>
                          </p:cTn>
                        </p:par>
                        <p:par>
                          <p:cTn id="179" fill="hold" nodeType="afterGroup">
                            <p:stCondLst>
                              <p:cond delay="12500"/>
                            </p:stCondLst>
                            <p:childTnLst>
                              <p:par>
                                <p:cTn id="180" presetID="23" presetClass="entr" presetSubtype="528" fill="hold" nodeType="afterEffect">
                                  <p:stCondLst>
                                    <p:cond delay="0"/>
                                  </p:stCondLst>
                                  <p:childTnLst>
                                    <p:set>
                                      <p:cBhvr additive="repl">
                                        <p:cTn id="181" dur="1" fill="hold">
                                          <p:stCondLst>
                                            <p:cond delay="0"/>
                                          </p:stCondLst>
                                        </p:cTn>
                                        <p:tgtEl>
                                          <p:spTgt spid="46105"/>
                                        </p:tgtEl>
                                        <p:attrNameLst>
                                          <p:attrName>style.visibility</p:attrName>
                                        </p:attrNameLst>
                                      </p:cBhvr>
                                      <p:to>
                                        <p:strVal val="visible"/>
                                      </p:to>
                                    </p:set>
                                    <p:anim calcmode="lin" valueType="num">
                                      <p:cBhvr additive="repl">
                                        <p:cTn id="182" dur="500" fill="hold"/>
                                        <p:tgtEl>
                                          <p:spTgt spid="46105"/>
                                        </p:tgtEl>
                                        <p:attrNameLst>
                                          <p:attrName>ppt_w</p:attrName>
                                        </p:attrNameLst>
                                      </p:cBhvr>
                                      <p:tavLst>
                                        <p:tav tm="100000">
                                          <p:val>
                                            <p:fltVal val="0"/>
                                          </p:val>
                                        </p:tav>
                                        <p:tav>
                                          <p:val>
                                            <p:strVal val="#ppt_w"/>
                                          </p:val>
                                        </p:tav>
                                      </p:tavLst>
                                    </p:anim>
                                    <p:anim calcmode="lin" valueType="num">
                                      <p:cBhvr additive="repl">
                                        <p:cTn id="183" dur="500" fill="hold"/>
                                        <p:tgtEl>
                                          <p:spTgt spid="46105"/>
                                        </p:tgtEl>
                                        <p:attrNameLst>
                                          <p:attrName>ppt_h</p:attrName>
                                        </p:attrNameLst>
                                      </p:cBhvr>
                                      <p:tavLst>
                                        <p:tav tm="100000">
                                          <p:val>
                                            <p:fltVal val="0"/>
                                          </p:val>
                                        </p:tav>
                                        <p:tav>
                                          <p:val>
                                            <p:strVal val="#ppt_h"/>
                                          </p:val>
                                        </p:tav>
                                      </p:tavLst>
                                    </p:anim>
                                    <p:anim calcmode="lin" valueType="num">
                                      <p:cBhvr additive="repl">
                                        <p:cTn id="184" dur="500" fill="hold"/>
                                        <p:tgtEl>
                                          <p:spTgt spid="46105"/>
                                        </p:tgtEl>
                                        <p:attrNameLst>
                                          <p:attrName>ppt_x</p:attrName>
                                        </p:attrNameLst>
                                      </p:cBhvr>
                                      <p:tavLst>
                                        <p:tav tm="100000">
                                          <p:val>
                                            <p:fltVal val="0.5"/>
                                          </p:val>
                                        </p:tav>
                                        <p:tav>
                                          <p:val>
                                            <p:strVal val="#ppt_x"/>
                                          </p:val>
                                        </p:tav>
                                      </p:tavLst>
                                    </p:anim>
                                    <p:anim calcmode="lin" valueType="num">
                                      <p:cBhvr additive="repl">
                                        <p:cTn id="185" dur="500" fill="hold"/>
                                        <p:tgtEl>
                                          <p:spTgt spid="46105"/>
                                        </p:tgtEl>
                                        <p:attrNameLst>
                                          <p:attrName>ppt_y</p:attrName>
                                        </p:attrNameLst>
                                      </p:cBhvr>
                                      <p:tavLst>
                                        <p:tav tm="100000">
                                          <p:val>
                                            <p:fltVal val="0.5"/>
                                          </p:val>
                                        </p:tav>
                                        <p:tav>
                                          <p:val>
                                            <p:strVal val="#ppt_y"/>
                                          </p:val>
                                        </p:tav>
                                      </p:tavLst>
                                    </p:anim>
                                  </p:childTnLst>
                                </p:cTn>
                              </p:par>
                            </p:childTnLst>
                          </p:cTn>
                        </p:par>
                        <p:par>
                          <p:cTn id="186" fill="hold" nodeType="afterGroup">
                            <p:stCondLst>
                              <p:cond delay="13000"/>
                            </p:stCondLst>
                            <p:childTnLst>
                              <p:par>
                                <p:cTn id="187" presetID="23" presetClass="entr" presetSubtype="528" fill="hold" nodeType="afterEffect">
                                  <p:stCondLst>
                                    <p:cond delay="0"/>
                                  </p:stCondLst>
                                  <p:childTnLst>
                                    <p:set>
                                      <p:cBhvr additive="repl">
                                        <p:cTn id="188" dur="1" fill="hold">
                                          <p:stCondLst>
                                            <p:cond delay="0"/>
                                          </p:stCondLst>
                                        </p:cTn>
                                        <p:tgtEl>
                                          <p:spTgt spid="46099"/>
                                        </p:tgtEl>
                                        <p:attrNameLst>
                                          <p:attrName>style.visibility</p:attrName>
                                        </p:attrNameLst>
                                      </p:cBhvr>
                                      <p:to>
                                        <p:strVal val="visible"/>
                                      </p:to>
                                    </p:set>
                                    <p:anim calcmode="lin" valueType="num">
                                      <p:cBhvr additive="repl">
                                        <p:cTn id="189" dur="500" fill="hold"/>
                                        <p:tgtEl>
                                          <p:spTgt spid="46099"/>
                                        </p:tgtEl>
                                        <p:attrNameLst>
                                          <p:attrName>ppt_w</p:attrName>
                                        </p:attrNameLst>
                                      </p:cBhvr>
                                      <p:tavLst>
                                        <p:tav tm="100000">
                                          <p:val>
                                            <p:fltVal val="0"/>
                                          </p:val>
                                        </p:tav>
                                        <p:tav>
                                          <p:val>
                                            <p:strVal val="#ppt_w"/>
                                          </p:val>
                                        </p:tav>
                                      </p:tavLst>
                                    </p:anim>
                                    <p:anim calcmode="lin" valueType="num">
                                      <p:cBhvr additive="repl">
                                        <p:cTn id="190" dur="500" fill="hold"/>
                                        <p:tgtEl>
                                          <p:spTgt spid="46099"/>
                                        </p:tgtEl>
                                        <p:attrNameLst>
                                          <p:attrName>ppt_h</p:attrName>
                                        </p:attrNameLst>
                                      </p:cBhvr>
                                      <p:tavLst>
                                        <p:tav tm="100000">
                                          <p:val>
                                            <p:fltVal val="0"/>
                                          </p:val>
                                        </p:tav>
                                        <p:tav>
                                          <p:val>
                                            <p:strVal val="#ppt_h"/>
                                          </p:val>
                                        </p:tav>
                                      </p:tavLst>
                                    </p:anim>
                                    <p:anim calcmode="lin" valueType="num">
                                      <p:cBhvr additive="repl">
                                        <p:cTn id="191" dur="500" fill="hold"/>
                                        <p:tgtEl>
                                          <p:spTgt spid="46099"/>
                                        </p:tgtEl>
                                        <p:attrNameLst>
                                          <p:attrName>ppt_x</p:attrName>
                                        </p:attrNameLst>
                                      </p:cBhvr>
                                      <p:tavLst>
                                        <p:tav tm="100000">
                                          <p:val>
                                            <p:fltVal val="0.5"/>
                                          </p:val>
                                        </p:tav>
                                        <p:tav>
                                          <p:val>
                                            <p:strVal val="#ppt_x"/>
                                          </p:val>
                                        </p:tav>
                                      </p:tavLst>
                                    </p:anim>
                                    <p:anim calcmode="lin" valueType="num">
                                      <p:cBhvr additive="repl">
                                        <p:cTn id="192" dur="500" fill="hold"/>
                                        <p:tgtEl>
                                          <p:spTgt spid="46099"/>
                                        </p:tgtEl>
                                        <p:attrNameLst>
                                          <p:attrName>ppt_y</p:attrName>
                                        </p:attrNameLst>
                                      </p:cBhvr>
                                      <p:tavLst>
                                        <p:tav tm="100000">
                                          <p:val>
                                            <p:fltVal val="0.5"/>
                                          </p:val>
                                        </p:tav>
                                        <p:tav>
                                          <p:val>
                                            <p:strVal val="#ppt_y"/>
                                          </p:val>
                                        </p:tav>
                                      </p:tavLst>
                                    </p:anim>
                                  </p:childTnLst>
                                </p:cTn>
                              </p:par>
                            </p:childTnLst>
                          </p:cTn>
                        </p:par>
                        <p:par>
                          <p:cTn id="193" fill="hold" nodeType="afterGroup">
                            <p:stCondLst>
                              <p:cond delay="13500"/>
                            </p:stCondLst>
                            <p:childTnLst>
                              <p:par>
                                <p:cTn id="194" presetID="23" presetClass="entr" presetSubtype="528" fill="hold" nodeType="afterEffect">
                                  <p:stCondLst>
                                    <p:cond delay="0"/>
                                  </p:stCondLst>
                                  <p:childTnLst>
                                    <p:set>
                                      <p:cBhvr additive="repl">
                                        <p:cTn id="195" dur="1" fill="hold">
                                          <p:stCondLst>
                                            <p:cond delay="0"/>
                                          </p:stCondLst>
                                        </p:cTn>
                                        <p:tgtEl>
                                          <p:spTgt spid="46100"/>
                                        </p:tgtEl>
                                        <p:attrNameLst>
                                          <p:attrName>style.visibility</p:attrName>
                                        </p:attrNameLst>
                                      </p:cBhvr>
                                      <p:to>
                                        <p:strVal val="visible"/>
                                      </p:to>
                                    </p:set>
                                    <p:anim calcmode="lin" valueType="num">
                                      <p:cBhvr additive="repl">
                                        <p:cTn id="196" dur="500" fill="hold"/>
                                        <p:tgtEl>
                                          <p:spTgt spid="46100"/>
                                        </p:tgtEl>
                                        <p:attrNameLst>
                                          <p:attrName>ppt_w</p:attrName>
                                        </p:attrNameLst>
                                      </p:cBhvr>
                                      <p:tavLst>
                                        <p:tav tm="100000">
                                          <p:val>
                                            <p:fltVal val="0"/>
                                          </p:val>
                                        </p:tav>
                                        <p:tav>
                                          <p:val>
                                            <p:strVal val="#ppt_w"/>
                                          </p:val>
                                        </p:tav>
                                      </p:tavLst>
                                    </p:anim>
                                    <p:anim calcmode="lin" valueType="num">
                                      <p:cBhvr additive="repl">
                                        <p:cTn id="197" dur="500" fill="hold"/>
                                        <p:tgtEl>
                                          <p:spTgt spid="46100"/>
                                        </p:tgtEl>
                                        <p:attrNameLst>
                                          <p:attrName>ppt_h</p:attrName>
                                        </p:attrNameLst>
                                      </p:cBhvr>
                                      <p:tavLst>
                                        <p:tav tm="100000">
                                          <p:val>
                                            <p:fltVal val="0"/>
                                          </p:val>
                                        </p:tav>
                                        <p:tav>
                                          <p:val>
                                            <p:strVal val="#ppt_h"/>
                                          </p:val>
                                        </p:tav>
                                      </p:tavLst>
                                    </p:anim>
                                    <p:anim calcmode="lin" valueType="num">
                                      <p:cBhvr additive="repl">
                                        <p:cTn id="198" dur="500" fill="hold"/>
                                        <p:tgtEl>
                                          <p:spTgt spid="46100"/>
                                        </p:tgtEl>
                                        <p:attrNameLst>
                                          <p:attrName>ppt_x</p:attrName>
                                        </p:attrNameLst>
                                      </p:cBhvr>
                                      <p:tavLst>
                                        <p:tav tm="100000">
                                          <p:val>
                                            <p:fltVal val="0.5"/>
                                          </p:val>
                                        </p:tav>
                                        <p:tav>
                                          <p:val>
                                            <p:strVal val="#ppt_x"/>
                                          </p:val>
                                        </p:tav>
                                      </p:tavLst>
                                    </p:anim>
                                    <p:anim calcmode="lin" valueType="num">
                                      <p:cBhvr additive="repl">
                                        <p:cTn id="199" dur="500" fill="hold"/>
                                        <p:tgtEl>
                                          <p:spTgt spid="46100"/>
                                        </p:tgtEl>
                                        <p:attrNameLst>
                                          <p:attrName>ppt_y</p:attrName>
                                        </p:attrNameLst>
                                      </p:cBhvr>
                                      <p:tavLst>
                                        <p:tav tm="100000">
                                          <p:val>
                                            <p:fltVal val="0.5"/>
                                          </p:val>
                                        </p:tav>
                                        <p:tav>
                                          <p:val>
                                            <p:strVal val="#ppt_y"/>
                                          </p:val>
                                        </p:tav>
                                      </p:tavLst>
                                    </p:anim>
                                  </p:childTnLst>
                                </p:cTn>
                              </p:par>
                            </p:childTnLst>
                          </p:cTn>
                        </p:par>
                        <p:par>
                          <p:cTn id="200" fill="hold" nodeType="afterGroup">
                            <p:stCondLst>
                              <p:cond delay="14000"/>
                            </p:stCondLst>
                            <p:childTnLst>
                              <p:par>
                                <p:cTn id="201" presetID="23" presetClass="entr" presetSubtype="528" fill="hold" nodeType="afterEffect">
                                  <p:stCondLst>
                                    <p:cond delay="0"/>
                                  </p:stCondLst>
                                  <p:childTnLst>
                                    <p:set>
                                      <p:cBhvr additive="repl">
                                        <p:cTn id="202" dur="1" fill="hold">
                                          <p:stCondLst>
                                            <p:cond delay="0"/>
                                          </p:stCondLst>
                                        </p:cTn>
                                        <p:tgtEl>
                                          <p:spTgt spid="46093"/>
                                        </p:tgtEl>
                                        <p:attrNameLst>
                                          <p:attrName>style.visibility</p:attrName>
                                        </p:attrNameLst>
                                      </p:cBhvr>
                                      <p:to>
                                        <p:strVal val="visible"/>
                                      </p:to>
                                    </p:set>
                                    <p:anim calcmode="lin" valueType="num">
                                      <p:cBhvr additive="repl">
                                        <p:cTn id="203" dur="500" fill="hold"/>
                                        <p:tgtEl>
                                          <p:spTgt spid="46093"/>
                                        </p:tgtEl>
                                        <p:attrNameLst>
                                          <p:attrName>ppt_w</p:attrName>
                                        </p:attrNameLst>
                                      </p:cBhvr>
                                      <p:tavLst>
                                        <p:tav tm="100000">
                                          <p:val>
                                            <p:fltVal val="0"/>
                                          </p:val>
                                        </p:tav>
                                        <p:tav>
                                          <p:val>
                                            <p:strVal val="#ppt_w"/>
                                          </p:val>
                                        </p:tav>
                                      </p:tavLst>
                                    </p:anim>
                                    <p:anim calcmode="lin" valueType="num">
                                      <p:cBhvr additive="repl">
                                        <p:cTn id="204" dur="500" fill="hold"/>
                                        <p:tgtEl>
                                          <p:spTgt spid="46093"/>
                                        </p:tgtEl>
                                        <p:attrNameLst>
                                          <p:attrName>ppt_h</p:attrName>
                                        </p:attrNameLst>
                                      </p:cBhvr>
                                      <p:tavLst>
                                        <p:tav tm="100000">
                                          <p:val>
                                            <p:fltVal val="0"/>
                                          </p:val>
                                        </p:tav>
                                        <p:tav>
                                          <p:val>
                                            <p:strVal val="#ppt_h"/>
                                          </p:val>
                                        </p:tav>
                                      </p:tavLst>
                                    </p:anim>
                                    <p:anim calcmode="lin" valueType="num">
                                      <p:cBhvr additive="repl">
                                        <p:cTn id="205" dur="500" fill="hold"/>
                                        <p:tgtEl>
                                          <p:spTgt spid="46093"/>
                                        </p:tgtEl>
                                        <p:attrNameLst>
                                          <p:attrName>ppt_x</p:attrName>
                                        </p:attrNameLst>
                                      </p:cBhvr>
                                      <p:tavLst>
                                        <p:tav tm="100000">
                                          <p:val>
                                            <p:fltVal val="0.5"/>
                                          </p:val>
                                        </p:tav>
                                        <p:tav>
                                          <p:val>
                                            <p:strVal val="#ppt_x"/>
                                          </p:val>
                                        </p:tav>
                                      </p:tavLst>
                                    </p:anim>
                                    <p:anim calcmode="lin" valueType="num">
                                      <p:cBhvr additive="repl">
                                        <p:cTn id="206" dur="500" fill="hold"/>
                                        <p:tgtEl>
                                          <p:spTgt spid="460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6" name="Rectangle 2"/>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31</a:t>
            </a:r>
          </a:p>
        </p:txBody>
      </p:sp>
      <p:sp>
        <p:nvSpPr>
          <p:cNvPr id="47107" name="Text Box 3"/>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47108" name="Rectangle 4"/>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47109" name="Rectangle 5"/>
          <p:cNvSpPr>
            <a:spLocks noChangeArrowheads="1"/>
          </p:cNvSpPr>
          <p:nvPr/>
        </p:nvSpPr>
        <p:spPr bwMode="auto">
          <a:xfrm>
            <a:off x="6148388" y="4878388"/>
            <a:ext cx="15922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FFF00"/>
                </a:solidFill>
              </a:rPr>
              <a:t>12</a:t>
            </a:r>
            <a:r>
              <a:rPr lang="ja-JP" sz="3200" b="0">
                <a:solidFill>
                  <a:srgbClr val="FFFF00"/>
                </a:solidFill>
              </a:rPr>
              <a:t>部族</a:t>
            </a:r>
          </a:p>
        </p:txBody>
      </p:sp>
      <p:sp>
        <p:nvSpPr>
          <p:cNvPr id="47110" name="Rectangle 6"/>
          <p:cNvSpPr>
            <a:spLocks noChangeArrowheads="1"/>
          </p:cNvSpPr>
          <p:nvPr/>
        </p:nvSpPr>
        <p:spPr bwMode="auto">
          <a:xfrm>
            <a:off x="6732588" y="2241550"/>
            <a:ext cx="20812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出エジプト記</a:t>
            </a:r>
          </a:p>
        </p:txBody>
      </p:sp>
      <p:sp>
        <p:nvSpPr>
          <p:cNvPr id="47111" name="Rectangle 7"/>
          <p:cNvSpPr>
            <a:spLocks noChangeArrowheads="1"/>
          </p:cNvSpPr>
          <p:nvPr/>
        </p:nvSpPr>
        <p:spPr bwMode="auto">
          <a:xfrm>
            <a:off x="2214563" y="5978525"/>
            <a:ext cx="1892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5</a:t>
            </a:r>
            <a:r>
              <a:rPr lang="ja-JP" sz="2800" b="0">
                <a:solidFill>
                  <a:srgbClr val="FFFF00"/>
                </a:solidFill>
              </a:rPr>
              <a:t>つの説教</a:t>
            </a:r>
          </a:p>
        </p:txBody>
      </p:sp>
      <p:sp>
        <p:nvSpPr>
          <p:cNvPr id="47112" name="Rectangle 8"/>
          <p:cNvSpPr>
            <a:spLocks noChangeArrowheads="1"/>
          </p:cNvSpPr>
          <p:nvPr/>
        </p:nvSpPr>
        <p:spPr bwMode="auto">
          <a:xfrm>
            <a:off x="4440238" y="1693863"/>
            <a:ext cx="16081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99CCFF"/>
                </a:solidFill>
              </a:rPr>
              <a:t>領土分裂</a:t>
            </a:r>
          </a:p>
        </p:txBody>
      </p:sp>
      <p:sp>
        <p:nvSpPr>
          <p:cNvPr id="47113" name="Rectangle 9"/>
          <p:cNvSpPr>
            <a:spLocks noChangeArrowheads="1"/>
          </p:cNvSpPr>
          <p:nvPr/>
        </p:nvSpPr>
        <p:spPr bwMode="auto">
          <a:xfrm>
            <a:off x="1847850" y="41671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士師</a:t>
            </a:r>
          </a:p>
        </p:txBody>
      </p:sp>
      <p:sp>
        <p:nvSpPr>
          <p:cNvPr id="47114" name="Rectangle 10"/>
          <p:cNvSpPr>
            <a:spLocks noChangeArrowheads="1"/>
          </p:cNvSpPr>
          <p:nvPr/>
        </p:nvSpPr>
        <p:spPr bwMode="auto">
          <a:xfrm>
            <a:off x="1323975" y="93980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福音書</a:t>
            </a:r>
          </a:p>
        </p:txBody>
      </p:sp>
      <p:sp>
        <p:nvSpPr>
          <p:cNvPr id="47115" name="Rectangle 11"/>
          <p:cNvSpPr>
            <a:spLocks noChangeArrowheads="1"/>
          </p:cNvSpPr>
          <p:nvPr/>
        </p:nvSpPr>
        <p:spPr bwMode="auto">
          <a:xfrm>
            <a:off x="198438" y="5453063"/>
            <a:ext cx="21367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M - C - C </a:t>
            </a:r>
          </a:p>
        </p:txBody>
      </p:sp>
      <p:sp>
        <p:nvSpPr>
          <p:cNvPr id="47116" name="Rectangle 12"/>
          <p:cNvSpPr>
            <a:spLocks noChangeArrowheads="1"/>
          </p:cNvSpPr>
          <p:nvPr/>
        </p:nvSpPr>
        <p:spPr bwMode="auto">
          <a:xfrm>
            <a:off x="661988" y="31273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召命</a:t>
            </a:r>
          </a:p>
        </p:txBody>
      </p:sp>
      <p:sp>
        <p:nvSpPr>
          <p:cNvPr id="47117" name="Rectangle 13"/>
          <p:cNvSpPr>
            <a:spLocks noChangeArrowheads="1"/>
          </p:cNvSpPr>
          <p:nvPr/>
        </p:nvSpPr>
        <p:spPr bwMode="auto">
          <a:xfrm>
            <a:off x="2870200" y="4668838"/>
            <a:ext cx="122872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99CCFF"/>
                </a:solidFill>
              </a:rPr>
              <a:t>I - I</a:t>
            </a:r>
          </a:p>
        </p:txBody>
      </p:sp>
      <p:sp>
        <p:nvSpPr>
          <p:cNvPr id="47118" name="Rectangle 14"/>
          <p:cNvSpPr>
            <a:spLocks noChangeArrowheads="1"/>
          </p:cNvSpPr>
          <p:nvPr/>
        </p:nvSpPr>
        <p:spPr bwMode="auto">
          <a:xfrm>
            <a:off x="6853238" y="3598863"/>
            <a:ext cx="168751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奴隷</a:t>
            </a:r>
            <a:r>
              <a:rPr lang="en-US" sz="2000" b="0">
                <a:solidFill>
                  <a:srgbClr val="FFFF00"/>
                </a:solidFill>
              </a:rPr>
              <a:t>          </a:t>
            </a:r>
          </a:p>
        </p:txBody>
      </p:sp>
      <p:sp>
        <p:nvSpPr>
          <p:cNvPr id="47119" name="Rectangle 15"/>
          <p:cNvSpPr>
            <a:spLocks noChangeArrowheads="1"/>
          </p:cNvSpPr>
          <p:nvPr/>
        </p:nvSpPr>
        <p:spPr bwMode="auto">
          <a:xfrm>
            <a:off x="3614738" y="1104900"/>
            <a:ext cx="1130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シナイ</a:t>
            </a:r>
          </a:p>
        </p:txBody>
      </p:sp>
      <p:sp>
        <p:nvSpPr>
          <p:cNvPr id="47120" name="Rectangle 16"/>
          <p:cNvSpPr>
            <a:spLocks noChangeArrowheads="1"/>
          </p:cNvSpPr>
          <p:nvPr/>
        </p:nvSpPr>
        <p:spPr bwMode="auto">
          <a:xfrm>
            <a:off x="6219825" y="5856288"/>
            <a:ext cx="24320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3300"/>
                </a:solidFill>
              </a:rPr>
              <a:t>3</a:t>
            </a:r>
            <a:r>
              <a:rPr lang="ja-JP" sz="2800" b="0">
                <a:solidFill>
                  <a:srgbClr val="FF3300"/>
                </a:solidFill>
              </a:rPr>
              <a:t>つの旅路・・・</a:t>
            </a:r>
          </a:p>
        </p:txBody>
      </p:sp>
      <p:sp>
        <p:nvSpPr>
          <p:cNvPr id="47121" name="Rectangle 17"/>
          <p:cNvSpPr>
            <a:spLocks noChangeArrowheads="1"/>
          </p:cNvSpPr>
          <p:nvPr/>
        </p:nvSpPr>
        <p:spPr bwMode="auto">
          <a:xfrm>
            <a:off x="2036763" y="3006725"/>
            <a:ext cx="17605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イスラエル</a:t>
            </a:r>
          </a:p>
        </p:txBody>
      </p:sp>
      <p:sp>
        <p:nvSpPr>
          <p:cNvPr id="47122" name="Rectangle 18"/>
          <p:cNvSpPr>
            <a:spLocks noChangeArrowheads="1"/>
          </p:cNvSpPr>
          <p:nvPr/>
        </p:nvSpPr>
        <p:spPr bwMode="auto">
          <a:xfrm>
            <a:off x="641350" y="3394075"/>
            <a:ext cx="1309688"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00CC00"/>
                </a:solidFill>
              </a:rPr>
              <a:t>J - E</a:t>
            </a:r>
          </a:p>
        </p:txBody>
      </p:sp>
      <p:sp>
        <p:nvSpPr>
          <p:cNvPr id="47123" name="Rectangle 19"/>
          <p:cNvSpPr>
            <a:spLocks noChangeArrowheads="1"/>
          </p:cNvSpPr>
          <p:nvPr/>
        </p:nvSpPr>
        <p:spPr bwMode="auto">
          <a:xfrm>
            <a:off x="2263775" y="2111375"/>
            <a:ext cx="8302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430</a:t>
            </a:r>
          </a:p>
        </p:txBody>
      </p:sp>
      <p:sp>
        <p:nvSpPr>
          <p:cNvPr id="47124" name="Rectangle 20"/>
          <p:cNvSpPr>
            <a:spLocks noChangeArrowheads="1"/>
          </p:cNvSpPr>
          <p:nvPr/>
        </p:nvSpPr>
        <p:spPr bwMode="auto">
          <a:xfrm>
            <a:off x="3498850" y="541338"/>
            <a:ext cx="1979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S - D - S</a:t>
            </a:r>
          </a:p>
        </p:txBody>
      </p:sp>
      <p:sp>
        <p:nvSpPr>
          <p:cNvPr id="47125" name="Rectangle 21"/>
          <p:cNvSpPr>
            <a:spLocks noChangeArrowheads="1"/>
          </p:cNvSpPr>
          <p:nvPr/>
        </p:nvSpPr>
        <p:spPr bwMode="auto">
          <a:xfrm>
            <a:off x="3921125" y="5467350"/>
            <a:ext cx="19875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Z - E - N</a:t>
            </a:r>
          </a:p>
        </p:txBody>
      </p:sp>
      <p:sp>
        <p:nvSpPr>
          <p:cNvPr id="47126" name="Rectangle 22"/>
          <p:cNvSpPr>
            <a:spLocks noChangeArrowheads="1"/>
          </p:cNvSpPr>
          <p:nvPr/>
        </p:nvSpPr>
        <p:spPr bwMode="auto">
          <a:xfrm>
            <a:off x="3556000" y="3673475"/>
            <a:ext cx="19097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使徒の働き</a:t>
            </a:r>
          </a:p>
        </p:txBody>
      </p:sp>
      <p:sp>
        <p:nvSpPr>
          <p:cNvPr id="47127" name="Rectangle 23"/>
          <p:cNvSpPr>
            <a:spLocks noChangeArrowheads="1"/>
          </p:cNvSpPr>
          <p:nvPr/>
        </p:nvSpPr>
        <p:spPr bwMode="auto">
          <a:xfrm>
            <a:off x="7366000" y="1047750"/>
            <a:ext cx="1608138"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使徒書簡</a:t>
            </a:r>
          </a:p>
        </p:txBody>
      </p:sp>
      <p:sp>
        <p:nvSpPr>
          <p:cNvPr id="47128" name="Rectangle 24"/>
          <p:cNvSpPr>
            <a:spLocks noChangeArrowheads="1"/>
          </p:cNvSpPr>
          <p:nvPr/>
        </p:nvSpPr>
        <p:spPr bwMode="auto">
          <a:xfrm>
            <a:off x="5792788" y="217488"/>
            <a:ext cx="258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00CC00"/>
                </a:solidFill>
              </a:rPr>
              <a:t>カデシュ・バルネア</a:t>
            </a:r>
          </a:p>
        </p:txBody>
      </p:sp>
      <p:sp>
        <p:nvSpPr>
          <p:cNvPr id="47129" name="Rectangle 25"/>
          <p:cNvSpPr>
            <a:spLocks noChangeArrowheads="1"/>
          </p:cNvSpPr>
          <p:nvPr/>
        </p:nvSpPr>
        <p:spPr bwMode="auto">
          <a:xfrm>
            <a:off x="4673600" y="4322763"/>
            <a:ext cx="83026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350</a:t>
            </a:r>
          </a:p>
        </p:txBody>
      </p:sp>
      <p:sp>
        <p:nvSpPr>
          <p:cNvPr id="47130" name="Rectangle 26"/>
          <p:cNvSpPr>
            <a:spLocks noChangeArrowheads="1"/>
          </p:cNvSpPr>
          <p:nvPr/>
        </p:nvSpPr>
        <p:spPr bwMode="auto">
          <a:xfrm>
            <a:off x="5894388" y="4165600"/>
            <a:ext cx="10493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 </a:t>
            </a:r>
            <a:r>
              <a:rPr lang="ja-JP" sz="2800" b="0">
                <a:solidFill>
                  <a:srgbClr val="00CC00"/>
                </a:solidFill>
              </a:rPr>
              <a:t>ユダ</a:t>
            </a:r>
          </a:p>
        </p:txBody>
      </p:sp>
      <p:sp>
        <p:nvSpPr>
          <p:cNvPr id="47131" name="Rectangle 27"/>
          <p:cNvSpPr>
            <a:spLocks noChangeArrowheads="1"/>
          </p:cNvSpPr>
          <p:nvPr/>
        </p:nvSpPr>
        <p:spPr bwMode="auto">
          <a:xfrm>
            <a:off x="4148138" y="2473325"/>
            <a:ext cx="105568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70</a:t>
            </a:r>
            <a:r>
              <a:rPr lang="ja-JP" sz="2800" b="0">
                <a:solidFill>
                  <a:srgbClr val="FFFF00"/>
                </a:solidFill>
              </a:rPr>
              <a:t>年</a:t>
            </a:r>
          </a:p>
        </p:txBody>
      </p:sp>
      <p:sp>
        <p:nvSpPr>
          <p:cNvPr id="47132" name="Rectangle 28"/>
          <p:cNvSpPr>
            <a:spLocks noChangeArrowheads="1"/>
          </p:cNvSpPr>
          <p:nvPr/>
        </p:nvSpPr>
        <p:spPr bwMode="auto">
          <a:xfrm>
            <a:off x="749300" y="23637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教会</a:t>
            </a:r>
          </a:p>
        </p:txBody>
      </p:sp>
      <p:sp>
        <p:nvSpPr>
          <p:cNvPr id="47133" name="Rectangle 29"/>
          <p:cNvSpPr>
            <a:spLocks noChangeArrowheads="1"/>
          </p:cNvSpPr>
          <p:nvPr/>
        </p:nvSpPr>
        <p:spPr bwMode="auto">
          <a:xfrm>
            <a:off x="7205663" y="4378325"/>
            <a:ext cx="18954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L - S - B</a:t>
            </a:r>
          </a:p>
        </p:txBody>
      </p:sp>
      <p:sp>
        <p:nvSpPr>
          <p:cNvPr id="47134" name="Rectangle 30"/>
          <p:cNvSpPr>
            <a:spLocks noChangeArrowheads="1"/>
          </p:cNvSpPr>
          <p:nvPr/>
        </p:nvSpPr>
        <p:spPr bwMode="auto">
          <a:xfrm>
            <a:off x="5927725" y="904875"/>
            <a:ext cx="6143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40</a:t>
            </a:r>
          </a:p>
        </p:txBody>
      </p:sp>
      <p:sp>
        <p:nvSpPr>
          <p:cNvPr id="47135" name="Rectangle 31"/>
          <p:cNvSpPr>
            <a:spLocks noChangeArrowheads="1"/>
          </p:cNvSpPr>
          <p:nvPr/>
        </p:nvSpPr>
        <p:spPr bwMode="auto">
          <a:xfrm>
            <a:off x="957263" y="1557338"/>
            <a:ext cx="10509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エリコ</a:t>
            </a:r>
          </a:p>
        </p:txBody>
      </p:sp>
      <p:sp>
        <p:nvSpPr>
          <p:cNvPr id="47136" name="Rectangle 32"/>
          <p:cNvSpPr>
            <a:spLocks noChangeArrowheads="1"/>
          </p:cNvSpPr>
          <p:nvPr/>
        </p:nvSpPr>
        <p:spPr bwMode="auto">
          <a:xfrm>
            <a:off x="835025" y="4889500"/>
            <a:ext cx="8953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啓示</a:t>
            </a:r>
          </a:p>
        </p:txBody>
      </p:sp>
      <p:sp>
        <p:nvSpPr>
          <p:cNvPr id="47137" name="Rectangle 33"/>
          <p:cNvSpPr>
            <a:spLocks noChangeArrowheads="1"/>
          </p:cNvSpPr>
          <p:nvPr/>
        </p:nvSpPr>
        <p:spPr bwMode="auto">
          <a:xfrm>
            <a:off x="6445250" y="287655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預言者</a:t>
            </a:r>
          </a:p>
        </p:txBody>
      </p:sp>
      <p:sp>
        <p:nvSpPr>
          <p:cNvPr id="47138" name="Rectangle 34"/>
          <p:cNvSpPr>
            <a:spLocks noChangeArrowheads="1"/>
          </p:cNvSpPr>
          <p:nvPr/>
        </p:nvSpPr>
        <p:spPr bwMode="auto">
          <a:xfrm>
            <a:off x="0" y="0"/>
            <a:ext cx="9144000" cy="6858000"/>
          </a:xfrm>
          <a:prstGeom prst="rect">
            <a:avLst/>
          </a:prstGeom>
          <a:solidFill>
            <a:srgbClr val="333333">
              <a:alpha val="8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7139" name="Group 35"/>
          <p:cNvGrpSpPr>
            <a:grpSpLocks/>
          </p:cNvGrpSpPr>
          <p:nvPr/>
        </p:nvGrpSpPr>
        <p:grpSpPr bwMode="auto">
          <a:xfrm>
            <a:off x="341313" y="2106613"/>
            <a:ext cx="8401050" cy="2279650"/>
            <a:chOff x="215" y="1327"/>
            <a:chExt cx="5292" cy="1436"/>
          </a:xfrm>
        </p:grpSpPr>
        <p:sp>
          <p:nvSpPr>
            <p:cNvPr id="47140" name="Rectangle 36"/>
            <p:cNvSpPr>
              <a:spLocks noChangeArrowheads="1"/>
            </p:cNvSpPr>
            <p:nvPr/>
          </p:nvSpPr>
          <p:spPr bwMode="auto">
            <a:xfrm>
              <a:off x="215" y="1787"/>
              <a:ext cx="5292" cy="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主イエス・キリストの</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宣教活動</a:t>
              </a:r>
            </a:p>
          </p:txBody>
        </p:sp>
        <p:sp>
          <p:nvSpPr>
            <p:cNvPr id="47141" name="Rectangle 37"/>
            <p:cNvSpPr>
              <a:spLocks noChangeArrowheads="1"/>
            </p:cNvSpPr>
            <p:nvPr/>
          </p:nvSpPr>
          <p:spPr bwMode="auto">
            <a:xfrm>
              <a:off x="2259" y="1327"/>
              <a:ext cx="1690" cy="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そして・・・</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47139"/>
                                        </p:tgtEl>
                                        <p:attrNameLst>
                                          <p:attrName>style.visibility</p:attrName>
                                        </p:attrNameLst>
                                      </p:cBhvr>
                                      <p:to>
                                        <p:strVal val="visible"/>
                                      </p:to>
                                    </p:set>
                                    <p:anim calcmode="lin" valueType="num">
                                      <p:cBhvr additive="repl">
                                        <p:cTn id="7" dur="500" fill="hold"/>
                                        <p:tgtEl>
                                          <p:spTgt spid="47139"/>
                                        </p:tgtEl>
                                        <p:attrNameLst>
                                          <p:attrName>ppt_x</p:attrName>
                                        </p:attrNameLst>
                                      </p:cBhvr>
                                      <p:tavLst>
                                        <p:tav tm="100000">
                                          <p:val>
                                            <p:strVal val="0-#ppt_w/2"/>
                                          </p:val>
                                        </p:tav>
                                        <p:tav>
                                          <p:val>
                                            <p:strVal val="#ppt_x"/>
                                          </p:val>
                                        </p:tav>
                                      </p:tavLst>
                                    </p:anim>
                                    <p:anim calcmode="lin" valueType="num">
                                      <p:cBhvr additive="repl">
                                        <p:cTn id="8" dur="500" fill="hold"/>
                                        <p:tgtEl>
                                          <p:spTgt spid="47139"/>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0" name="Rectangle 2"/>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32</a:t>
            </a:r>
          </a:p>
        </p:txBody>
      </p:sp>
      <p:sp>
        <p:nvSpPr>
          <p:cNvPr id="48131" name="Text Box 3"/>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48132" name="Rectangle 4"/>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48133" name="Rectangle 5"/>
          <p:cNvSpPr>
            <a:spLocks noChangeArrowheads="1"/>
          </p:cNvSpPr>
          <p:nvPr/>
        </p:nvSpPr>
        <p:spPr bwMode="auto">
          <a:xfrm>
            <a:off x="6148388" y="4878388"/>
            <a:ext cx="15922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FFFF00"/>
                </a:solidFill>
              </a:rPr>
              <a:t>12</a:t>
            </a:r>
            <a:r>
              <a:rPr lang="ja-JP" sz="3200" b="0">
                <a:solidFill>
                  <a:srgbClr val="FFFF00"/>
                </a:solidFill>
              </a:rPr>
              <a:t>部族</a:t>
            </a:r>
          </a:p>
        </p:txBody>
      </p:sp>
      <p:sp>
        <p:nvSpPr>
          <p:cNvPr id="48134" name="Rectangle 6"/>
          <p:cNvSpPr>
            <a:spLocks noChangeArrowheads="1"/>
          </p:cNvSpPr>
          <p:nvPr/>
        </p:nvSpPr>
        <p:spPr bwMode="auto">
          <a:xfrm>
            <a:off x="6732588" y="2241550"/>
            <a:ext cx="20812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出エジプト記</a:t>
            </a:r>
          </a:p>
        </p:txBody>
      </p:sp>
      <p:sp>
        <p:nvSpPr>
          <p:cNvPr id="48135" name="Rectangle 7"/>
          <p:cNvSpPr>
            <a:spLocks noChangeArrowheads="1"/>
          </p:cNvSpPr>
          <p:nvPr/>
        </p:nvSpPr>
        <p:spPr bwMode="auto">
          <a:xfrm>
            <a:off x="2214563" y="5978525"/>
            <a:ext cx="1892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5</a:t>
            </a:r>
            <a:r>
              <a:rPr lang="ja-JP" sz="2800" b="0">
                <a:solidFill>
                  <a:srgbClr val="FFFF00"/>
                </a:solidFill>
              </a:rPr>
              <a:t>つの説教</a:t>
            </a:r>
          </a:p>
        </p:txBody>
      </p:sp>
      <p:sp>
        <p:nvSpPr>
          <p:cNvPr id="48136" name="Rectangle 8"/>
          <p:cNvSpPr>
            <a:spLocks noChangeArrowheads="1"/>
          </p:cNvSpPr>
          <p:nvPr/>
        </p:nvSpPr>
        <p:spPr bwMode="auto">
          <a:xfrm>
            <a:off x="4440238" y="1693863"/>
            <a:ext cx="1608137"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99CCFF"/>
                </a:solidFill>
              </a:rPr>
              <a:t>領土分裂</a:t>
            </a:r>
          </a:p>
        </p:txBody>
      </p:sp>
      <p:sp>
        <p:nvSpPr>
          <p:cNvPr id="48137" name="Rectangle 9"/>
          <p:cNvSpPr>
            <a:spLocks noChangeArrowheads="1"/>
          </p:cNvSpPr>
          <p:nvPr/>
        </p:nvSpPr>
        <p:spPr bwMode="auto">
          <a:xfrm>
            <a:off x="1847850" y="41671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士師</a:t>
            </a:r>
          </a:p>
        </p:txBody>
      </p:sp>
      <p:sp>
        <p:nvSpPr>
          <p:cNvPr id="48138" name="Rectangle 10"/>
          <p:cNvSpPr>
            <a:spLocks noChangeArrowheads="1"/>
          </p:cNvSpPr>
          <p:nvPr/>
        </p:nvSpPr>
        <p:spPr bwMode="auto">
          <a:xfrm>
            <a:off x="1323975" y="93980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福音書</a:t>
            </a:r>
          </a:p>
        </p:txBody>
      </p:sp>
      <p:sp>
        <p:nvSpPr>
          <p:cNvPr id="48139" name="Rectangle 11"/>
          <p:cNvSpPr>
            <a:spLocks noChangeArrowheads="1"/>
          </p:cNvSpPr>
          <p:nvPr/>
        </p:nvSpPr>
        <p:spPr bwMode="auto">
          <a:xfrm>
            <a:off x="198438" y="5453063"/>
            <a:ext cx="213677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M - C - C </a:t>
            </a:r>
          </a:p>
        </p:txBody>
      </p:sp>
      <p:sp>
        <p:nvSpPr>
          <p:cNvPr id="48140" name="Rectangle 12"/>
          <p:cNvSpPr>
            <a:spLocks noChangeArrowheads="1"/>
          </p:cNvSpPr>
          <p:nvPr/>
        </p:nvSpPr>
        <p:spPr bwMode="auto">
          <a:xfrm>
            <a:off x="661988" y="31273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召命</a:t>
            </a:r>
          </a:p>
        </p:txBody>
      </p:sp>
      <p:sp>
        <p:nvSpPr>
          <p:cNvPr id="48141" name="Rectangle 13"/>
          <p:cNvSpPr>
            <a:spLocks noChangeArrowheads="1"/>
          </p:cNvSpPr>
          <p:nvPr/>
        </p:nvSpPr>
        <p:spPr bwMode="auto">
          <a:xfrm>
            <a:off x="2870200" y="4668838"/>
            <a:ext cx="122872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99CCFF"/>
                </a:solidFill>
              </a:rPr>
              <a:t>I - I</a:t>
            </a:r>
          </a:p>
        </p:txBody>
      </p:sp>
      <p:sp>
        <p:nvSpPr>
          <p:cNvPr id="48142" name="Rectangle 14"/>
          <p:cNvSpPr>
            <a:spLocks noChangeArrowheads="1"/>
          </p:cNvSpPr>
          <p:nvPr/>
        </p:nvSpPr>
        <p:spPr bwMode="auto">
          <a:xfrm>
            <a:off x="6853238" y="3598863"/>
            <a:ext cx="1687512"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奴隷</a:t>
            </a:r>
            <a:r>
              <a:rPr lang="en-US" sz="2000" b="0">
                <a:solidFill>
                  <a:srgbClr val="FFFF00"/>
                </a:solidFill>
              </a:rPr>
              <a:t>          </a:t>
            </a:r>
          </a:p>
        </p:txBody>
      </p:sp>
      <p:sp>
        <p:nvSpPr>
          <p:cNvPr id="48143" name="Rectangle 15"/>
          <p:cNvSpPr>
            <a:spLocks noChangeArrowheads="1"/>
          </p:cNvSpPr>
          <p:nvPr/>
        </p:nvSpPr>
        <p:spPr bwMode="auto">
          <a:xfrm>
            <a:off x="3614738" y="1104900"/>
            <a:ext cx="11303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シナイ</a:t>
            </a:r>
          </a:p>
        </p:txBody>
      </p:sp>
      <p:sp>
        <p:nvSpPr>
          <p:cNvPr id="48144" name="Rectangle 16"/>
          <p:cNvSpPr>
            <a:spLocks noChangeArrowheads="1"/>
          </p:cNvSpPr>
          <p:nvPr/>
        </p:nvSpPr>
        <p:spPr bwMode="auto">
          <a:xfrm>
            <a:off x="6219825" y="5856288"/>
            <a:ext cx="24320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3300"/>
                </a:solidFill>
              </a:rPr>
              <a:t>3</a:t>
            </a:r>
            <a:r>
              <a:rPr lang="ja-JP" sz="2800" b="0">
                <a:solidFill>
                  <a:srgbClr val="FF3300"/>
                </a:solidFill>
              </a:rPr>
              <a:t>つの旅路・・・</a:t>
            </a:r>
          </a:p>
        </p:txBody>
      </p:sp>
      <p:sp>
        <p:nvSpPr>
          <p:cNvPr id="48145" name="Rectangle 17"/>
          <p:cNvSpPr>
            <a:spLocks noChangeArrowheads="1"/>
          </p:cNvSpPr>
          <p:nvPr/>
        </p:nvSpPr>
        <p:spPr bwMode="auto">
          <a:xfrm>
            <a:off x="2036763" y="3006725"/>
            <a:ext cx="17605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イスラエル</a:t>
            </a:r>
          </a:p>
        </p:txBody>
      </p:sp>
      <p:sp>
        <p:nvSpPr>
          <p:cNvPr id="48146" name="Rectangle 18"/>
          <p:cNvSpPr>
            <a:spLocks noChangeArrowheads="1"/>
          </p:cNvSpPr>
          <p:nvPr/>
        </p:nvSpPr>
        <p:spPr bwMode="auto">
          <a:xfrm>
            <a:off x="641350" y="3394075"/>
            <a:ext cx="1309688"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00CC00"/>
                </a:solidFill>
              </a:rPr>
              <a:t>J - E</a:t>
            </a:r>
          </a:p>
        </p:txBody>
      </p:sp>
      <p:sp>
        <p:nvSpPr>
          <p:cNvPr id="48147" name="Rectangle 19"/>
          <p:cNvSpPr>
            <a:spLocks noChangeArrowheads="1"/>
          </p:cNvSpPr>
          <p:nvPr/>
        </p:nvSpPr>
        <p:spPr bwMode="auto">
          <a:xfrm>
            <a:off x="2263775" y="2111375"/>
            <a:ext cx="8302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430</a:t>
            </a:r>
          </a:p>
        </p:txBody>
      </p:sp>
      <p:sp>
        <p:nvSpPr>
          <p:cNvPr id="48148" name="Rectangle 20"/>
          <p:cNvSpPr>
            <a:spLocks noChangeArrowheads="1"/>
          </p:cNvSpPr>
          <p:nvPr/>
        </p:nvSpPr>
        <p:spPr bwMode="auto">
          <a:xfrm>
            <a:off x="3498850" y="541338"/>
            <a:ext cx="1979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S - D - S</a:t>
            </a:r>
          </a:p>
        </p:txBody>
      </p:sp>
      <p:sp>
        <p:nvSpPr>
          <p:cNvPr id="48149" name="Rectangle 21"/>
          <p:cNvSpPr>
            <a:spLocks noChangeArrowheads="1"/>
          </p:cNvSpPr>
          <p:nvPr/>
        </p:nvSpPr>
        <p:spPr bwMode="auto">
          <a:xfrm>
            <a:off x="3921125" y="5467350"/>
            <a:ext cx="19875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Z - E - N</a:t>
            </a:r>
          </a:p>
        </p:txBody>
      </p:sp>
      <p:sp>
        <p:nvSpPr>
          <p:cNvPr id="48150" name="Rectangle 22"/>
          <p:cNvSpPr>
            <a:spLocks noChangeArrowheads="1"/>
          </p:cNvSpPr>
          <p:nvPr/>
        </p:nvSpPr>
        <p:spPr bwMode="auto">
          <a:xfrm>
            <a:off x="3556000" y="3673475"/>
            <a:ext cx="19097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00"/>
                </a:solidFill>
              </a:rPr>
              <a:t>使徒の働き</a:t>
            </a:r>
          </a:p>
        </p:txBody>
      </p:sp>
      <p:sp>
        <p:nvSpPr>
          <p:cNvPr id="48151" name="Rectangle 23"/>
          <p:cNvSpPr>
            <a:spLocks noChangeArrowheads="1"/>
          </p:cNvSpPr>
          <p:nvPr/>
        </p:nvSpPr>
        <p:spPr bwMode="auto">
          <a:xfrm>
            <a:off x="7366000" y="1047750"/>
            <a:ext cx="1608138"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使徒書簡</a:t>
            </a:r>
          </a:p>
        </p:txBody>
      </p:sp>
      <p:sp>
        <p:nvSpPr>
          <p:cNvPr id="48152" name="Rectangle 24"/>
          <p:cNvSpPr>
            <a:spLocks noChangeArrowheads="1"/>
          </p:cNvSpPr>
          <p:nvPr/>
        </p:nvSpPr>
        <p:spPr bwMode="auto">
          <a:xfrm>
            <a:off x="5792788" y="217488"/>
            <a:ext cx="258127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00CC00"/>
                </a:solidFill>
              </a:rPr>
              <a:t>カデシュ・バルネア</a:t>
            </a:r>
          </a:p>
        </p:txBody>
      </p:sp>
      <p:sp>
        <p:nvSpPr>
          <p:cNvPr id="48153" name="Rectangle 25"/>
          <p:cNvSpPr>
            <a:spLocks noChangeArrowheads="1"/>
          </p:cNvSpPr>
          <p:nvPr/>
        </p:nvSpPr>
        <p:spPr bwMode="auto">
          <a:xfrm>
            <a:off x="4673600" y="4322763"/>
            <a:ext cx="83026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rPr>
              <a:t>350</a:t>
            </a:r>
          </a:p>
        </p:txBody>
      </p:sp>
      <p:sp>
        <p:nvSpPr>
          <p:cNvPr id="48154" name="Rectangle 26"/>
          <p:cNvSpPr>
            <a:spLocks noChangeArrowheads="1"/>
          </p:cNvSpPr>
          <p:nvPr/>
        </p:nvSpPr>
        <p:spPr bwMode="auto">
          <a:xfrm>
            <a:off x="5894388" y="4165600"/>
            <a:ext cx="10493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CC00"/>
                </a:solidFill>
              </a:rPr>
              <a:t> </a:t>
            </a:r>
            <a:r>
              <a:rPr lang="ja-JP" sz="2800" b="0">
                <a:solidFill>
                  <a:srgbClr val="00CC00"/>
                </a:solidFill>
              </a:rPr>
              <a:t>ユダ</a:t>
            </a:r>
          </a:p>
        </p:txBody>
      </p:sp>
      <p:sp>
        <p:nvSpPr>
          <p:cNvPr id="48155" name="Rectangle 27"/>
          <p:cNvSpPr>
            <a:spLocks noChangeArrowheads="1"/>
          </p:cNvSpPr>
          <p:nvPr/>
        </p:nvSpPr>
        <p:spPr bwMode="auto">
          <a:xfrm>
            <a:off x="4148138" y="2473325"/>
            <a:ext cx="105568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70</a:t>
            </a:r>
            <a:r>
              <a:rPr lang="ja-JP" sz="2800" b="0">
                <a:solidFill>
                  <a:srgbClr val="FFFF00"/>
                </a:solidFill>
              </a:rPr>
              <a:t>年</a:t>
            </a:r>
          </a:p>
        </p:txBody>
      </p:sp>
      <p:sp>
        <p:nvSpPr>
          <p:cNvPr id="48156" name="Rectangle 28"/>
          <p:cNvSpPr>
            <a:spLocks noChangeArrowheads="1"/>
          </p:cNvSpPr>
          <p:nvPr/>
        </p:nvSpPr>
        <p:spPr bwMode="auto">
          <a:xfrm>
            <a:off x="749300" y="2363788"/>
            <a:ext cx="8953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FFFF"/>
                </a:solidFill>
              </a:rPr>
              <a:t>教会</a:t>
            </a:r>
          </a:p>
        </p:txBody>
      </p:sp>
      <p:sp>
        <p:nvSpPr>
          <p:cNvPr id="48157" name="Rectangle 29"/>
          <p:cNvSpPr>
            <a:spLocks noChangeArrowheads="1"/>
          </p:cNvSpPr>
          <p:nvPr/>
        </p:nvSpPr>
        <p:spPr bwMode="auto">
          <a:xfrm>
            <a:off x="7205663" y="4378325"/>
            <a:ext cx="18954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L - S - B</a:t>
            </a:r>
          </a:p>
        </p:txBody>
      </p:sp>
      <p:sp>
        <p:nvSpPr>
          <p:cNvPr id="48158" name="Rectangle 30"/>
          <p:cNvSpPr>
            <a:spLocks noChangeArrowheads="1"/>
          </p:cNvSpPr>
          <p:nvPr/>
        </p:nvSpPr>
        <p:spPr bwMode="auto">
          <a:xfrm>
            <a:off x="5927725" y="904875"/>
            <a:ext cx="61436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00"/>
                </a:solidFill>
              </a:rPr>
              <a:t>40</a:t>
            </a:r>
          </a:p>
        </p:txBody>
      </p:sp>
      <p:sp>
        <p:nvSpPr>
          <p:cNvPr id="48159" name="Rectangle 31"/>
          <p:cNvSpPr>
            <a:spLocks noChangeArrowheads="1"/>
          </p:cNvSpPr>
          <p:nvPr/>
        </p:nvSpPr>
        <p:spPr bwMode="auto">
          <a:xfrm>
            <a:off x="957263" y="1557338"/>
            <a:ext cx="10509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00CC00"/>
                </a:solidFill>
              </a:rPr>
              <a:t>エリコ</a:t>
            </a:r>
          </a:p>
        </p:txBody>
      </p:sp>
      <p:sp>
        <p:nvSpPr>
          <p:cNvPr id="48160" name="Rectangle 32"/>
          <p:cNvSpPr>
            <a:spLocks noChangeArrowheads="1"/>
          </p:cNvSpPr>
          <p:nvPr/>
        </p:nvSpPr>
        <p:spPr bwMode="auto">
          <a:xfrm>
            <a:off x="835025" y="4889500"/>
            <a:ext cx="8953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啓示</a:t>
            </a:r>
          </a:p>
        </p:txBody>
      </p:sp>
      <p:sp>
        <p:nvSpPr>
          <p:cNvPr id="48161" name="Rectangle 33"/>
          <p:cNvSpPr>
            <a:spLocks noChangeArrowheads="1"/>
          </p:cNvSpPr>
          <p:nvPr/>
        </p:nvSpPr>
        <p:spPr bwMode="auto">
          <a:xfrm>
            <a:off x="6445250" y="2876550"/>
            <a:ext cx="12509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FF3300"/>
                </a:solidFill>
              </a:rPr>
              <a:t>預言者</a:t>
            </a:r>
          </a:p>
        </p:txBody>
      </p:sp>
      <p:sp>
        <p:nvSpPr>
          <p:cNvPr id="48162" name="Rectangle 34"/>
          <p:cNvSpPr>
            <a:spLocks noChangeArrowheads="1"/>
          </p:cNvSpPr>
          <p:nvPr/>
        </p:nvSpPr>
        <p:spPr bwMode="auto">
          <a:xfrm>
            <a:off x="0" y="0"/>
            <a:ext cx="9144000" cy="6858000"/>
          </a:xfrm>
          <a:prstGeom prst="rect">
            <a:avLst/>
          </a:prstGeom>
          <a:solidFill>
            <a:srgbClr val="333333">
              <a:alpha val="8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4484" name="Group 35"/>
          <p:cNvGrpSpPr>
            <a:grpSpLocks/>
          </p:cNvGrpSpPr>
          <p:nvPr/>
        </p:nvGrpSpPr>
        <p:grpSpPr bwMode="auto">
          <a:xfrm>
            <a:off x="341313" y="2106613"/>
            <a:ext cx="8401050" cy="2279650"/>
            <a:chOff x="215" y="1327"/>
            <a:chExt cx="5292" cy="1436"/>
          </a:xfrm>
        </p:grpSpPr>
        <p:sp>
          <p:nvSpPr>
            <p:cNvPr id="48164" name="Rectangle 36"/>
            <p:cNvSpPr>
              <a:spLocks noChangeArrowheads="1"/>
            </p:cNvSpPr>
            <p:nvPr/>
          </p:nvSpPr>
          <p:spPr bwMode="auto">
            <a:xfrm>
              <a:off x="215" y="1787"/>
              <a:ext cx="5292" cy="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主イエス・キリストの</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宣教活動</a:t>
              </a:r>
            </a:p>
          </p:txBody>
        </p:sp>
        <p:sp>
          <p:nvSpPr>
            <p:cNvPr id="48165" name="Rectangle 37"/>
            <p:cNvSpPr>
              <a:spLocks noChangeArrowheads="1"/>
            </p:cNvSpPr>
            <p:nvPr/>
          </p:nvSpPr>
          <p:spPr bwMode="auto">
            <a:xfrm>
              <a:off x="2259" y="1327"/>
              <a:ext cx="1690" cy="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rPr>
                <a:t>そして・・・</a:t>
              </a:r>
            </a:p>
          </p:txBody>
        </p:sp>
      </p:grpSp>
      <p:grpSp>
        <p:nvGrpSpPr>
          <p:cNvPr id="48166" name="Group 38"/>
          <p:cNvGrpSpPr>
            <a:grpSpLocks/>
          </p:cNvGrpSpPr>
          <p:nvPr/>
        </p:nvGrpSpPr>
        <p:grpSpPr bwMode="auto">
          <a:xfrm>
            <a:off x="155575" y="4454525"/>
            <a:ext cx="8818563" cy="1636713"/>
            <a:chOff x="98" y="2806"/>
            <a:chExt cx="5555" cy="1031"/>
          </a:xfrm>
        </p:grpSpPr>
        <p:sp>
          <p:nvSpPr>
            <p:cNvPr id="48167" name="Rectangle 39"/>
            <p:cNvSpPr>
              <a:spLocks noChangeArrowheads="1"/>
            </p:cNvSpPr>
            <p:nvPr/>
          </p:nvSpPr>
          <p:spPr bwMode="auto">
            <a:xfrm>
              <a:off x="98" y="2806"/>
              <a:ext cx="5555" cy="1031"/>
            </a:xfrm>
            <a:prstGeom prst="rect">
              <a:avLst/>
            </a:prstGeom>
            <a:solidFill>
              <a:srgbClr val="0000FF"/>
            </a:solidFill>
            <a:ln w="38160" cap="sq">
              <a:solidFill>
                <a:srgbClr val="FFFF00"/>
              </a:solidFill>
              <a:miter lim="800000"/>
              <a:headEnd/>
              <a:tailEnd/>
            </a:ln>
            <a:effectLst>
              <a:outerShdw blurRad="63500" dist="89605" dir="2700000" algn="ctr" rotWithShape="0">
                <a:srgbClr val="000000">
                  <a:alpha val="75014"/>
                </a:srgbClr>
              </a:outerShdw>
            </a:effectLst>
          </p:spPr>
          <p:txBody>
            <a:bodyPr wrap="none" anchor="ctr"/>
            <a:lstStyle/>
            <a:p>
              <a:pPr>
                <a:defRPr/>
              </a:pPr>
              <a:endParaRPr lang="en-US"/>
            </a:p>
          </p:txBody>
        </p:sp>
        <p:sp>
          <p:nvSpPr>
            <p:cNvPr id="48168" name="Text Box 40"/>
            <p:cNvSpPr txBox="1">
              <a:spLocks noChangeArrowheads="1"/>
            </p:cNvSpPr>
            <p:nvPr/>
          </p:nvSpPr>
          <p:spPr bwMode="auto">
            <a:xfrm>
              <a:off x="120" y="2847"/>
              <a:ext cx="5518" cy="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smtClean="0">
                  <a:solidFill>
                    <a:srgbClr val="FFFF00"/>
                  </a:solidFill>
                </a:rPr>
                <a:t>これら全ての出来事の間に</a:t>
              </a:r>
              <a:r>
                <a:rPr lang="en-US" sz="4400" b="0" smtClean="0">
                  <a:solidFill>
                    <a:srgbClr val="FFFF00"/>
                  </a:solidFill>
                </a:rPr>
                <a:t/>
              </a:r>
              <a:br>
                <a:rPr lang="en-US" sz="4400" b="0" smtClean="0">
                  <a:solidFill>
                    <a:srgbClr val="FFFF00"/>
                  </a:solidFill>
                </a:rPr>
              </a:br>
              <a:r>
                <a:rPr lang="ja-JP" sz="4400" b="0" smtClean="0">
                  <a:solidFill>
                    <a:srgbClr val="FFFF00"/>
                  </a:solidFill>
                </a:rPr>
                <a:t>関連性はあるのだろうか？</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additive="repl">
                                        <p:cTn id="6" dur="4" fill="hold">
                                          <p:stCondLst>
                                            <p:cond delay="0"/>
                                          </p:stCondLst>
                                        </p:cTn>
                                        <p:tgtEl>
                                          <p:spTgt spid="48166"/>
                                        </p:tgtEl>
                                        <p:attrNameLst>
                                          <p:attrName>style.visibility</p:attrName>
                                        </p:attrNameLst>
                                      </p:cBhvr>
                                      <p:to>
                                        <p:strVal val="visible"/>
                                      </p:to>
                                    </p:set>
                                    <p:anim calcmode="lin" valueType="num">
                                      <p:cBhvr additive="repl">
                                        <p:cTn id="7" dur="2000" fill="hold"/>
                                        <p:tgtEl>
                                          <p:spTgt spid="48166"/>
                                        </p:tgtEl>
                                        <p:attrNameLst>
                                          <p:attrName>ppt_x</p:attrName>
                                        </p:attrNameLst>
                                      </p:cBhvr>
                                      <p:tavLst>
                                        <p:tav tm="100000">
                                          <p:val>
                                            <p:strVal val="#ppt_x"/>
                                          </p:val>
                                        </p:tav>
                                        <p:tav>
                                          <p:val>
                                            <p:strVal val="#ppt_x"/>
                                          </p:val>
                                        </p:tav>
                                      </p:tavLst>
                                    </p:anim>
                                    <p:anim calcmode="lin" valueType="num">
                                      <p:cBhvr additive="repl">
                                        <p:cTn id="8" dur="2000" fill="hold"/>
                                        <p:tgtEl>
                                          <p:spTgt spid="4816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49153" name="Line 1"/>
          <p:cNvSpPr>
            <a:spLocks noChangeShapeType="1"/>
          </p:cNvSpPr>
          <p:nvPr/>
        </p:nvSpPr>
        <p:spPr bwMode="auto">
          <a:xfrm>
            <a:off x="62341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4" name="Line 2"/>
          <p:cNvSpPr>
            <a:spLocks noChangeShapeType="1"/>
          </p:cNvSpPr>
          <p:nvPr/>
        </p:nvSpPr>
        <p:spPr bwMode="auto">
          <a:xfrm>
            <a:off x="42529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5" name="Line 3"/>
          <p:cNvSpPr>
            <a:spLocks noChangeShapeType="1"/>
          </p:cNvSpPr>
          <p:nvPr/>
        </p:nvSpPr>
        <p:spPr bwMode="auto">
          <a:xfrm>
            <a:off x="42529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6" name="Line 4"/>
          <p:cNvSpPr>
            <a:spLocks noChangeShapeType="1"/>
          </p:cNvSpPr>
          <p:nvPr/>
        </p:nvSpPr>
        <p:spPr bwMode="auto">
          <a:xfrm>
            <a:off x="62341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7" name="Line 5"/>
          <p:cNvSpPr>
            <a:spLocks noChangeShapeType="1"/>
          </p:cNvSpPr>
          <p:nvPr/>
        </p:nvSpPr>
        <p:spPr bwMode="auto">
          <a:xfrm>
            <a:off x="2119313" y="49530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8" name="Line 6"/>
          <p:cNvSpPr>
            <a:spLocks noChangeShapeType="1"/>
          </p:cNvSpPr>
          <p:nvPr/>
        </p:nvSpPr>
        <p:spPr bwMode="auto">
          <a:xfrm>
            <a:off x="62341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59" name="Line 7"/>
          <p:cNvSpPr>
            <a:spLocks noChangeShapeType="1"/>
          </p:cNvSpPr>
          <p:nvPr/>
        </p:nvSpPr>
        <p:spPr bwMode="auto">
          <a:xfrm>
            <a:off x="42529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0" name="Line 8"/>
          <p:cNvSpPr>
            <a:spLocks noChangeShapeType="1"/>
          </p:cNvSpPr>
          <p:nvPr/>
        </p:nvSpPr>
        <p:spPr bwMode="auto">
          <a:xfrm>
            <a:off x="42529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1" name="Line 9"/>
          <p:cNvSpPr>
            <a:spLocks noChangeShapeType="1"/>
          </p:cNvSpPr>
          <p:nvPr/>
        </p:nvSpPr>
        <p:spPr bwMode="auto">
          <a:xfrm>
            <a:off x="62341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2" name="Line 10"/>
          <p:cNvSpPr>
            <a:spLocks noChangeShapeType="1"/>
          </p:cNvSpPr>
          <p:nvPr/>
        </p:nvSpPr>
        <p:spPr bwMode="auto">
          <a:xfrm>
            <a:off x="2119313" y="49530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3" name="Line 11"/>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4" name="Line 12"/>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5" name="Line 13"/>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6" name="Line 14"/>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7" name="Line 15"/>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8" name="Line 16"/>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69" name="Line 17"/>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0" name="Line 18"/>
          <p:cNvSpPr>
            <a:spLocks noChangeShapeType="1"/>
          </p:cNvSpPr>
          <p:nvPr/>
        </p:nvSpPr>
        <p:spPr bwMode="auto">
          <a:xfrm>
            <a:off x="1736725" y="2511425"/>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9171" name="Rectangle 19"/>
          <p:cNvSpPr>
            <a:spLocks noChangeArrowheads="1"/>
          </p:cNvSpPr>
          <p:nvPr/>
        </p:nvSpPr>
        <p:spPr bwMode="auto">
          <a:xfrm>
            <a:off x="8102600" y="652462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33</a:t>
            </a:r>
          </a:p>
        </p:txBody>
      </p:sp>
      <p:grpSp>
        <p:nvGrpSpPr>
          <p:cNvPr id="106517" name="Group 20"/>
          <p:cNvGrpSpPr>
            <a:grpSpLocks/>
          </p:cNvGrpSpPr>
          <p:nvPr/>
        </p:nvGrpSpPr>
        <p:grpSpPr bwMode="auto">
          <a:xfrm>
            <a:off x="317500" y="231775"/>
            <a:ext cx="8613775" cy="6027738"/>
            <a:chOff x="200" y="146"/>
            <a:chExt cx="5426" cy="3797"/>
          </a:xfrm>
        </p:grpSpPr>
        <p:pic>
          <p:nvPicPr>
            <p:cNvPr id="49173" name="Picture 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0" y="146"/>
              <a:ext cx="5426" cy="37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74" name="Text Box 22"/>
            <p:cNvSpPr txBox="1">
              <a:spLocks noChangeArrowheads="1"/>
            </p:cNvSpPr>
            <p:nvPr/>
          </p:nvSpPr>
          <p:spPr bwMode="auto">
            <a:xfrm>
              <a:off x="674" y="3036"/>
              <a:ext cx="4605" cy="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t>クムランの古代遺跡</a:t>
              </a:r>
              <a:r>
                <a:rPr lang="en-US" sz="2400" b="0" smtClean="0"/>
                <a:t/>
              </a:r>
              <a:br>
                <a:rPr lang="en-US" sz="2400" b="0" smtClean="0"/>
              </a:br>
              <a:r>
                <a:rPr lang="ja-JP" sz="2400" b="0" smtClean="0"/>
                <a:t>死海沿岸にある</a:t>
              </a:r>
              <a:r>
                <a:rPr lang="en-US" sz="2400" b="0" smtClean="0"/>
                <a:t/>
              </a:r>
              <a:br>
                <a:rPr lang="en-US" sz="2400" b="0" smtClean="0"/>
              </a:br>
              <a:r>
                <a:rPr lang="ja-JP" sz="2400" b="0" smtClean="0"/>
                <a:t>エッセネ派の集落</a:t>
              </a:r>
            </a:p>
          </p:txBody>
        </p:sp>
      </p:grpSp>
      <p:grpSp>
        <p:nvGrpSpPr>
          <p:cNvPr id="49175" name="Group 23"/>
          <p:cNvGrpSpPr>
            <a:grpSpLocks/>
          </p:cNvGrpSpPr>
          <p:nvPr/>
        </p:nvGrpSpPr>
        <p:grpSpPr bwMode="auto">
          <a:xfrm>
            <a:off x="4090988" y="692150"/>
            <a:ext cx="4208462" cy="3154363"/>
            <a:chOff x="2577" y="436"/>
            <a:chExt cx="2651" cy="1987"/>
          </a:xfrm>
        </p:grpSpPr>
        <p:pic>
          <p:nvPicPr>
            <p:cNvPr id="49176" name="Picture 2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7" y="436"/>
              <a:ext cx="2651" cy="1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77" name="Text Box 25"/>
            <p:cNvSpPr txBox="1">
              <a:spLocks noChangeArrowheads="1"/>
            </p:cNvSpPr>
            <p:nvPr/>
          </p:nvSpPr>
          <p:spPr bwMode="auto">
            <a:xfrm>
              <a:off x="2757" y="2151"/>
              <a:ext cx="2378"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ja-JP" b="0" smtClean="0"/>
                <a:t>死海文書の隠し場所</a:t>
              </a:r>
            </a:p>
          </p:txBody>
        </p:sp>
      </p:grpSp>
      <p:pic>
        <p:nvPicPr>
          <p:cNvPr id="49178" name="Picture 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ln>
            <a:noFill/>
          </a:ln>
          <a:effectLst/>
          <a:extLst>
            <a:ext uri="{909E8E84-426E-40dd-AFC4-6F175D3DCCD1}">
              <a14:hiddenFill xmlns:a14="http://schemas.microsoft.com/office/drawing/2010/main">
                <a:blipFill dpi="0" rotWithShape="0">
                  <a:blip/>
                  <a:srcRect l="22990" t="15689" r="16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79" name="Text Box 27"/>
          <p:cNvSpPr txBox="1">
            <a:spLocks noChangeArrowheads="1"/>
          </p:cNvSpPr>
          <p:nvPr/>
        </p:nvSpPr>
        <p:spPr bwMode="auto">
          <a:xfrm>
            <a:off x="8593138"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49175"/>
                                        </p:tgtEl>
                                        <p:attrNameLst>
                                          <p:attrName>style.visibility</p:attrName>
                                        </p:attrNameLst>
                                      </p:cBhvr>
                                      <p:to>
                                        <p:strVal val="visible"/>
                                      </p:to>
                                    </p:set>
                                    <p:animEffect transition="in" filter="fade">
                                      <p:cBhvr additive="repl">
                                        <p:cTn id="7" dur="1000"/>
                                        <p:tgtEl>
                                          <p:spTgt spid="49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49178"/>
                                        </p:tgtEl>
                                        <p:attrNameLst>
                                          <p:attrName>style.visibility</p:attrName>
                                        </p:attrNameLst>
                                      </p:cBhvr>
                                      <p:to>
                                        <p:strVal val="visible"/>
                                      </p:to>
                                    </p:set>
                                    <p:animEffect transition="in" filter="fade">
                                      <p:cBhvr additive="repl">
                                        <p:cTn id="12" dur="1000"/>
                                        <p:tgtEl>
                                          <p:spTgt spid="49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78" name="Rectangle 2"/>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179" name="Line 3"/>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180" name="Line 4"/>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181" name="Line 5"/>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182" name="Line 6"/>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183" name="Line 7"/>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0184" name="Text Box 8"/>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nvGrpSpPr>
          <p:cNvPr id="50185" name="Group 9"/>
          <p:cNvGrpSpPr>
            <a:grpSpLocks/>
          </p:cNvGrpSpPr>
          <p:nvPr/>
        </p:nvGrpSpPr>
        <p:grpSpPr bwMode="auto">
          <a:xfrm>
            <a:off x="3735388" y="520700"/>
            <a:ext cx="4565650" cy="3308350"/>
            <a:chOff x="2353" y="328"/>
            <a:chExt cx="2876" cy="2084"/>
          </a:xfrm>
        </p:grpSpPr>
        <p:pic>
          <p:nvPicPr>
            <p:cNvPr id="50186"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53" y="328"/>
              <a:ext cx="2876" cy="20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87" name="Text Box 11"/>
            <p:cNvSpPr txBox="1">
              <a:spLocks noChangeArrowheads="1"/>
            </p:cNvSpPr>
            <p:nvPr/>
          </p:nvSpPr>
          <p:spPr bwMode="auto">
            <a:xfrm>
              <a:off x="2463" y="1705"/>
              <a:ext cx="2472"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125"/>
                </a:spcBef>
                <a:buClrTx/>
                <a:buFontTx/>
                <a:buNone/>
                <a:defRPr/>
              </a:pPr>
              <a:r>
                <a:rPr lang="ja-JP" sz="1800" b="0" i="1" smtClean="0">
                  <a:solidFill>
                    <a:srgbClr val="FFFF00"/>
                  </a:solidFill>
                </a:rPr>
                <a:t>死海写本館</a:t>
              </a:r>
              <a:r>
                <a:rPr lang="en-US" sz="1800" b="0" i="1" smtClean="0">
                  <a:solidFill>
                    <a:srgbClr val="FFFF00"/>
                  </a:solidFill>
                </a:rPr>
                <a:t/>
              </a:r>
              <a:br>
                <a:rPr lang="en-US" sz="1800" b="0" i="1" smtClean="0">
                  <a:solidFill>
                    <a:srgbClr val="FFFF00"/>
                  </a:solidFill>
                </a:rPr>
              </a:br>
              <a:r>
                <a:rPr lang="en-US" sz="1800" b="0" i="1" smtClean="0">
                  <a:solidFill>
                    <a:srgbClr val="FFFF00"/>
                  </a:solidFill>
                </a:rPr>
                <a:t>The Shrine of the Book</a:t>
              </a:r>
              <a:br>
                <a:rPr lang="en-US" sz="1800" b="0" i="1" smtClean="0">
                  <a:solidFill>
                    <a:srgbClr val="FFFF00"/>
                  </a:solidFill>
                </a:rPr>
              </a:br>
              <a:r>
                <a:rPr lang="ja-JP" sz="1800" b="0" i="1" smtClean="0">
                  <a:solidFill>
                    <a:srgbClr val="FFFF00"/>
                  </a:solidFill>
                </a:rPr>
                <a:t>エルサレムのイスラエル博物館内</a:t>
              </a:r>
            </a:p>
          </p:txBody>
        </p:sp>
      </p:grpSp>
      <p:pic>
        <p:nvPicPr>
          <p:cNvPr id="50188"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ln>
            <a:noFill/>
          </a:ln>
          <a:effectLst/>
          <a:extLst>
            <a:ext uri="{909E8E84-426E-40dd-AFC4-6F175D3DCCD1}">
              <a14:hiddenFill xmlns:a14="http://schemas.microsoft.com/office/drawing/2010/main">
                <a:blipFill dpi="0" rotWithShape="0">
                  <a:blip/>
                  <a:srcRect l="22990" t="15689" r="165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89" name="Rectangle 13"/>
          <p:cNvSpPr>
            <a:spLocks noChangeArrowheads="1"/>
          </p:cNvSpPr>
          <p:nvPr/>
        </p:nvSpPr>
        <p:spPr bwMode="auto">
          <a:xfrm>
            <a:off x="415925" y="-981075"/>
            <a:ext cx="1841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0190"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65550" y="4148138"/>
            <a:ext cx="2681288" cy="2173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91" name="Rectangle 1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34</a:t>
            </a:r>
          </a:p>
        </p:txBody>
      </p:sp>
      <p:sp>
        <p:nvSpPr>
          <p:cNvPr id="50192" name="Text Box 16"/>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0193" name="Rectangle 17"/>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0194" name="Text Box 18"/>
          <p:cNvSpPr txBox="1">
            <a:spLocks noChangeArrowheads="1"/>
          </p:cNvSpPr>
          <p:nvPr/>
        </p:nvSpPr>
        <p:spPr bwMode="auto">
          <a:xfrm>
            <a:off x="859631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additive="repl">
                                        <p:cTn id="6" dur="1" fill="hold">
                                          <p:stCondLst>
                                            <p:cond delay="0"/>
                                          </p:stCondLst>
                                        </p:cTn>
                                        <p:tgtEl>
                                          <p:spTgt spid="50185"/>
                                        </p:tgtEl>
                                        <p:attrNameLst>
                                          <p:attrName>style.visibility</p:attrName>
                                        </p:attrNameLst>
                                      </p:cBhvr>
                                      <p:to>
                                        <p:strVal val="visible"/>
                                      </p:to>
                                    </p:set>
                                    <p:anim calcmode="lin" valueType="num">
                                      <p:cBhvr additive="repl">
                                        <p:cTn id="7" dur="2000" fill="hold"/>
                                        <p:tgtEl>
                                          <p:spTgt spid="50185"/>
                                        </p:tgtEl>
                                        <p:attrNameLst>
                                          <p:attrName>ppt_x</p:attrName>
                                        </p:attrNameLst>
                                      </p:cBhvr>
                                      <p:tavLst>
                                        <p:tav tm="100000">
                                          <p:val>
                                            <p:strVal val="1+#ppt_w/2"/>
                                          </p:val>
                                        </p:tav>
                                        <p:tav>
                                          <p:val>
                                            <p:strVal val="#ppt_x"/>
                                          </p:val>
                                        </p:tav>
                                      </p:tavLst>
                                    </p:anim>
                                    <p:anim calcmode="lin" valueType="num">
                                      <p:cBhvr additive="repl">
                                        <p:cTn id="8" dur="2000" fill="hold"/>
                                        <p:tgtEl>
                                          <p:spTgt spid="50185"/>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additive="repl">
                                        <p:cTn id="12" dur="1" fill="hold">
                                          <p:stCondLst>
                                            <p:cond delay="0"/>
                                          </p:stCondLst>
                                        </p:cTn>
                                        <p:tgtEl>
                                          <p:spTgt spid="50190"/>
                                        </p:tgtEl>
                                        <p:attrNameLst>
                                          <p:attrName>style.visibility</p:attrName>
                                        </p:attrNameLst>
                                      </p:cBhvr>
                                      <p:to>
                                        <p:strVal val="visible"/>
                                      </p:to>
                                    </p:set>
                                    <p:animEffect transition="in" filter="fade">
                                      <p:cBhvr additive="repl">
                                        <p:cTn id="13" dur="1000"/>
                                        <p:tgtEl>
                                          <p:spTgt spid="50190"/>
                                        </p:tgtEl>
                                      </p:cBhvr>
                                    </p:animEffect>
                                  </p:childTnLst>
                                </p:cTn>
                              </p:par>
                            </p:childTnLst>
                          </p:cTn>
                        </p:par>
                        <p:par>
                          <p:cTn id="14" fill="hold" nodeType="afterGroup">
                            <p:stCondLst>
                              <p:cond delay="1000"/>
                            </p:stCondLst>
                            <p:childTnLst>
                              <p:par>
                                <p:cTn id="15" presetID="10" presetClass="entr" fill="hold" nodeType="afterEffect">
                                  <p:stCondLst>
                                    <p:cond delay="0"/>
                                  </p:stCondLst>
                                  <p:childTnLst>
                                    <p:set>
                                      <p:cBhvr additive="repl">
                                        <p:cTn id="16" dur="1" fill="hold">
                                          <p:stCondLst>
                                            <p:cond delay="0"/>
                                          </p:stCondLst>
                                        </p:cTn>
                                        <p:tgtEl>
                                          <p:spTgt spid="50188"/>
                                        </p:tgtEl>
                                        <p:attrNameLst>
                                          <p:attrName>style.visibility</p:attrName>
                                        </p:attrNameLst>
                                      </p:cBhvr>
                                      <p:to>
                                        <p:strVal val="visible"/>
                                      </p:to>
                                    </p:set>
                                    <p:animEffect transition="in" filter="fade">
                                      <p:cBhvr additive="repl">
                                        <p:cTn id="17" dur="10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2" name="Rectangle 2"/>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03" name="Line 3"/>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04" name="Line 4"/>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05" name="Line 5"/>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06" name="Line 6"/>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07" name="Line 7"/>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1208" name="Text Box 8"/>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1209" name="Text Box 9"/>
          <p:cNvSpPr txBox="1">
            <a:spLocks noChangeArrowheads="1"/>
          </p:cNvSpPr>
          <p:nvPr/>
        </p:nvSpPr>
        <p:spPr bwMode="auto">
          <a:xfrm>
            <a:off x="1290638" y="6226175"/>
            <a:ext cx="6569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750"/>
              </a:spcBef>
              <a:buClrTx/>
              <a:buFontTx/>
              <a:buNone/>
              <a:defRPr/>
            </a:pPr>
            <a:r>
              <a:rPr lang="ja-JP" sz="2800" b="0" i="1" smtClean="0">
                <a:solidFill>
                  <a:srgbClr val="99CCFF"/>
                </a:solidFill>
              </a:rPr>
              <a:t>死海写本館の内部</a:t>
            </a:r>
          </a:p>
        </p:txBody>
      </p:sp>
      <p:grpSp>
        <p:nvGrpSpPr>
          <p:cNvPr id="51210" name="Group 10"/>
          <p:cNvGrpSpPr>
            <a:grpSpLocks/>
          </p:cNvGrpSpPr>
          <p:nvPr/>
        </p:nvGrpSpPr>
        <p:grpSpPr bwMode="auto">
          <a:xfrm>
            <a:off x="3732213" y="530225"/>
            <a:ext cx="4565650" cy="3308350"/>
            <a:chOff x="2351" y="334"/>
            <a:chExt cx="2876" cy="2084"/>
          </a:xfrm>
        </p:grpSpPr>
        <p:pic>
          <p:nvPicPr>
            <p:cNvPr id="51211"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51" y="334"/>
              <a:ext cx="2876" cy="20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12" name="Text Box 12"/>
            <p:cNvSpPr txBox="1">
              <a:spLocks noChangeArrowheads="1"/>
            </p:cNvSpPr>
            <p:nvPr/>
          </p:nvSpPr>
          <p:spPr bwMode="auto">
            <a:xfrm>
              <a:off x="2461" y="1711"/>
              <a:ext cx="2472" cy="5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125"/>
                </a:spcBef>
                <a:buClrTx/>
                <a:buFontTx/>
                <a:buNone/>
                <a:defRPr/>
              </a:pPr>
              <a:r>
                <a:rPr lang="ja-JP" sz="1800" b="0" i="1" smtClean="0">
                  <a:solidFill>
                    <a:srgbClr val="FFFF00"/>
                  </a:solidFill>
                </a:rPr>
                <a:t>死海写本館</a:t>
              </a:r>
              <a:r>
                <a:rPr lang="en-US" sz="1800" b="0" i="1" smtClean="0">
                  <a:solidFill>
                    <a:srgbClr val="FFFF00"/>
                  </a:solidFill>
                </a:rPr>
                <a:t/>
              </a:r>
              <a:br>
                <a:rPr lang="en-US" sz="1800" b="0" i="1" smtClean="0">
                  <a:solidFill>
                    <a:srgbClr val="FFFF00"/>
                  </a:solidFill>
                </a:rPr>
              </a:br>
              <a:r>
                <a:rPr lang="en-US" sz="1800" b="0" i="1" smtClean="0">
                  <a:solidFill>
                    <a:srgbClr val="FFFF00"/>
                  </a:solidFill>
                </a:rPr>
                <a:t>The Shrine of the Book</a:t>
              </a:r>
              <a:br>
                <a:rPr lang="en-US" sz="1800" b="0" i="1" smtClean="0">
                  <a:solidFill>
                    <a:srgbClr val="FFFF00"/>
                  </a:solidFill>
                </a:rPr>
              </a:br>
              <a:r>
                <a:rPr lang="ja-JP" sz="1800" b="0" i="1" smtClean="0">
                  <a:solidFill>
                    <a:srgbClr val="FFFF00"/>
                  </a:solidFill>
                </a:rPr>
                <a:t>エルサレムのイスラエル博物館内</a:t>
              </a:r>
            </a:p>
          </p:txBody>
        </p:sp>
      </p:grpSp>
      <p:sp>
        <p:nvSpPr>
          <p:cNvPr id="51213" name="Rectangle 13"/>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35</a:t>
            </a:r>
          </a:p>
        </p:txBody>
      </p:sp>
      <p:sp>
        <p:nvSpPr>
          <p:cNvPr id="51214" name="Text Box 14"/>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1215" name="Rectangle 15"/>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1216" name="Rectangle 16"/>
          <p:cNvSpPr>
            <a:spLocks noChangeArrowheads="1"/>
          </p:cNvSpPr>
          <p:nvPr/>
        </p:nvSpPr>
        <p:spPr bwMode="auto">
          <a:xfrm>
            <a:off x="3579813" y="3260725"/>
            <a:ext cx="9763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FFFFFF"/>
                </a:solidFill>
              </a:rPr>
              <a:t>         </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fill="hold" nodeType="withEffect">
                                  <p:stCondLst>
                                    <p:cond delay="0"/>
                                  </p:stCondLst>
                                  <p:childTnLst>
                                    <p:animEffect transition="out" filter="fade">
                                      <p:cBhvr additive="repl">
                                        <p:cTn id="6" dur="2000"/>
                                        <p:tgtEl>
                                          <p:spTgt spid="51210"/>
                                        </p:tgtEl>
                                      </p:cBhvr>
                                    </p:animEffect>
                                    <p:set>
                                      <p:cBhvr additive="repl">
                                        <p:cTn id="7" dur="1" fill="hold">
                                          <p:stCondLst>
                                            <p:cond delay="0"/>
                                          </p:stCondLst>
                                        </p:cTn>
                                        <p:tgtEl>
                                          <p:spTgt spid="51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26"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7" name="Rectangle 3"/>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28" name="Line 4"/>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29" name="Line 5"/>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0" name="Line 6"/>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1" name="Line 7"/>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2" name="Line 8"/>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2233" name="Text Box 9"/>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2234" name="Text Box 10"/>
          <p:cNvSpPr txBox="1">
            <a:spLocks noChangeArrowheads="1"/>
          </p:cNvSpPr>
          <p:nvPr/>
        </p:nvSpPr>
        <p:spPr bwMode="auto">
          <a:xfrm>
            <a:off x="1281113" y="6059488"/>
            <a:ext cx="4176712" cy="581025"/>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rPr>
              <a:t>スタディヘルプ </a:t>
            </a:r>
            <a:r>
              <a:rPr lang="en-US" sz="3200" b="0" smtClean="0">
                <a:solidFill>
                  <a:srgbClr val="FFFF00"/>
                </a:solidFill>
              </a:rPr>
              <a:t>#14</a:t>
            </a:r>
          </a:p>
        </p:txBody>
      </p:sp>
      <p:grpSp>
        <p:nvGrpSpPr>
          <p:cNvPr id="52235" name="Group 11"/>
          <p:cNvGrpSpPr>
            <a:grpSpLocks/>
          </p:cNvGrpSpPr>
          <p:nvPr/>
        </p:nvGrpSpPr>
        <p:grpSpPr bwMode="auto">
          <a:xfrm>
            <a:off x="190500" y="1152525"/>
            <a:ext cx="301625" cy="4986338"/>
            <a:chOff x="120" y="726"/>
            <a:chExt cx="190" cy="3141"/>
          </a:xfrm>
        </p:grpSpPr>
        <p:sp>
          <p:nvSpPr>
            <p:cNvPr id="52236" name="Freeform 12"/>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7" name="Freeform 13"/>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8" name="Freeform 14"/>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39" name="Freeform 15"/>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2240" name="AutoShape 16"/>
          <p:cNvSpPr>
            <a:spLocks noChangeArrowheads="1"/>
          </p:cNvSpPr>
          <p:nvPr/>
        </p:nvSpPr>
        <p:spPr bwMode="auto">
          <a:xfrm>
            <a:off x="119063" y="919163"/>
            <a:ext cx="454025" cy="5446712"/>
          </a:xfrm>
          <a:prstGeom prst="roundRect">
            <a:avLst>
              <a:gd name="adj" fmla="val 16667"/>
            </a:avLst>
          </a:prstGeom>
          <a:noFill/>
          <a:ln w="3816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2241" name="Rectangle 17"/>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36</a:t>
            </a:r>
          </a:p>
        </p:txBody>
      </p:sp>
      <p:sp>
        <p:nvSpPr>
          <p:cNvPr id="52242" name="Text Box 18"/>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2243" name="Rectangle 1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2244" name="Text Box 20"/>
          <p:cNvSpPr txBox="1">
            <a:spLocks noChangeArrowheads="1"/>
          </p:cNvSpPr>
          <p:nvPr/>
        </p:nvSpPr>
        <p:spPr bwMode="auto">
          <a:xfrm>
            <a:off x="8593138" y="647223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
        <p:nvSpPr>
          <p:cNvPr id="52245" name="WordArt 21"/>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ja-JP" altLang="en-US" sz="3600" kern="10">
                <a:ln w="9525">
                  <a:round/>
                  <a:headEnd/>
                  <a:tailEnd/>
                </a:ln>
                <a:gradFill rotWithShape="1">
                  <a:gsLst>
                    <a:gs pos="0">
                      <a:srgbClr val="FE3E02"/>
                    </a:gs>
                    <a:gs pos="100000">
                      <a:srgbClr val="FFE701"/>
                    </a:gs>
                  </a:gsLst>
                  <a:lin ang="5400000" scaled="1"/>
                </a:gradFill>
                <a:latin typeface="ＭＳ Ｐゴシック"/>
                <a:ea typeface="ＭＳ Ｐゴシック"/>
                <a:cs typeface="ＭＳ Ｐゴシック"/>
              </a:rPr>
              <a:t>アブラハム</a:t>
            </a:r>
          </a:p>
          <a:p>
            <a:pPr algn="ctr"/>
            <a:r>
              <a:rPr lang="ja-JP" altLang="en-US" sz="3600" kern="10">
                <a:ln w="9525">
                  <a:round/>
                  <a:headEnd/>
                  <a:tailEnd/>
                </a:ln>
                <a:gradFill rotWithShape="1">
                  <a:gsLst>
                    <a:gs pos="0">
                      <a:srgbClr val="FE3E02"/>
                    </a:gs>
                    <a:gs pos="100000">
                      <a:srgbClr val="FFE701"/>
                    </a:gs>
                  </a:gsLst>
                  <a:lin ang="5400000" scaled="1"/>
                </a:gradFill>
                <a:latin typeface="ＭＳ Ｐゴシック"/>
                <a:ea typeface="ＭＳ Ｐゴシック"/>
                <a:cs typeface="ＭＳ Ｐゴシック"/>
              </a:rPr>
              <a:t>契約</a:t>
            </a:r>
            <a:endParaRPr lang="en-US" sz="3600" kern="10">
              <a:ln w="9525">
                <a:round/>
                <a:headEnd/>
                <a:tailEnd/>
              </a:ln>
              <a:gradFill rotWithShape="1">
                <a:gsLst>
                  <a:gs pos="0">
                    <a:srgbClr val="FE3E02"/>
                  </a:gs>
                  <a:gs pos="100000">
                    <a:srgbClr val="FFE701"/>
                  </a:gs>
                </a:gsLst>
                <a:lin ang="5400000" scaled="1"/>
              </a:gradFill>
              <a:latin typeface="ＭＳ Ｐゴシック"/>
              <a:ea typeface="ＭＳ Ｐゴシック"/>
              <a:cs typeface="ＭＳ Ｐゴシック"/>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52235"/>
                                        </p:tgtEl>
                                        <p:attrNameLst>
                                          <p:attrName>style.visibility</p:attrName>
                                        </p:attrNameLst>
                                      </p:cBhvr>
                                      <p:to>
                                        <p:strVal val="visible"/>
                                      </p:to>
                                    </p:set>
                                  </p:childTnLst>
                                </p:cTn>
                              </p:par>
                            </p:childTnLst>
                          </p:cTn>
                        </p:par>
                        <p:par>
                          <p:cTn id="7" fill="hold" nodeType="afterGroup">
                            <p:stCondLst>
                              <p:cond delay="0"/>
                            </p:stCondLst>
                            <p:childTnLst>
                              <p:par>
                                <p:cTn id="8" presetID="2" presetClass="entr" presetSubtype="1" fill="hold" grpId="0" nodeType="afterEffect">
                                  <p:stCondLst>
                                    <p:cond delay="0"/>
                                  </p:stCondLst>
                                  <p:childTnLst>
                                    <p:set>
                                      <p:cBhvr additive="repl">
                                        <p:cTn id="9" dur="1" fill="hold">
                                          <p:stCondLst>
                                            <p:cond delay="0"/>
                                          </p:stCondLst>
                                        </p:cTn>
                                        <p:tgtEl>
                                          <p:spTgt spid="52240"/>
                                        </p:tgtEl>
                                        <p:attrNameLst>
                                          <p:attrName>style.visibility</p:attrName>
                                        </p:attrNameLst>
                                      </p:cBhvr>
                                      <p:to>
                                        <p:strVal val="visible"/>
                                      </p:to>
                                    </p:set>
                                    <p:anim calcmode="lin" valueType="num">
                                      <p:cBhvr additive="repl">
                                        <p:cTn id="10" dur="500" fill="hold"/>
                                        <p:tgtEl>
                                          <p:spTgt spid="52240"/>
                                        </p:tgtEl>
                                        <p:attrNameLst>
                                          <p:attrName>ppt_x</p:attrName>
                                        </p:attrNameLst>
                                      </p:cBhvr>
                                      <p:tavLst>
                                        <p:tav tm="100000">
                                          <p:val>
                                            <p:strVal val="#ppt_x"/>
                                          </p:val>
                                        </p:tav>
                                        <p:tav>
                                          <p:val>
                                            <p:strVal val="#ppt_x"/>
                                          </p:val>
                                        </p:tav>
                                      </p:tavLst>
                                    </p:anim>
                                    <p:anim calcmode="lin" valueType="num">
                                      <p:cBhvr additive="repl">
                                        <p:cTn id="11" dur="500" fill="hold"/>
                                        <p:tgtEl>
                                          <p:spTgt spid="52240"/>
                                        </p:tgtEl>
                                        <p:attrNameLst>
                                          <p:attrName>ppt_y</p:attrName>
                                        </p:attrNameLst>
                                      </p:cBhvr>
                                      <p:tavLst>
                                        <p:tav tm="100000">
                                          <p:val>
                                            <p:strVal val="0-#ppt_h/2"/>
                                          </p:val>
                                        </p:tav>
                                        <p:tav>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fill="hold" grpId="1" nodeType="clickEffect">
                                  <p:stCondLst>
                                    <p:cond delay="0"/>
                                  </p:stCondLst>
                                  <p:childTnLst>
                                    <p:animEffect transition="out" filter="dissolve">
                                      <p:cBhvr additive="repl">
                                        <p:cTn id="15" dur="500"/>
                                        <p:tgtEl>
                                          <p:spTgt spid="52240"/>
                                        </p:tgtEl>
                                      </p:cBhvr>
                                    </p:animEffect>
                                    <p:set>
                                      <p:cBhvr additive="repl">
                                        <p:cTn id="16" dur="1" fill="hold">
                                          <p:stCondLst>
                                            <p:cond delay="0"/>
                                          </p:stCondLst>
                                        </p:cTn>
                                        <p:tgtEl>
                                          <p:spTgt spid="52240"/>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nodeType="afterEffect">
                                  <p:stCondLst>
                                    <p:cond delay="0"/>
                                  </p:stCondLst>
                                  <p:childTnLst>
                                    <p:set>
                                      <p:cBhvr additive="repl">
                                        <p:cTn id="19" dur="1" fill="hold">
                                          <p:stCondLst>
                                            <p:cond delay="0"/>
                                          </p:stCondLst>
                                        </p:cTn>
                                        <p:tgtEl>
                                          <p:spTgt spid="52234"/>
                                        </p:tgtEl>
                                        <p:attrNameLst>
                                          <p:attrName>style.visibility</p:attrName>
                                        </p:attrNameLst>
                                      </p:cBhvr>
                                      <p:to>
                                        <p:strVal val="visible"/>
                                      </p:to>
                                    </p:set>
                                    <p:anim calcmode="lin" valueType="num">
                                      <p:cBhvr additive="repl">
                                        <p:cTn id="20" dur="500" fill="hold"/>
                                        <p:tgtEl>
                                          <p:spTgt spid="52234"/>
                                        </p:tgtEl>
                                        <p:attrNameLst>
                                          <p:attrName>ppt_w</p:attrName>
                                        </p:attrNameLst>
                                      </p:cBhvr>
                                      <p:tavLst>
                                        <p:tav tm="100000">
                                          <p:val>
                                            <p:fltVal val="0"/>
                                          </p:val>
                                        </p:tav>
                                        <p:tav>
                                          <p:val>
                                            <p:strVal val="#ppt_w"/>
                                          </p:val>
                                        </p:tav>
                                      </p:tavLst>
                                    </p:anim>
                                    <p:anim calcmode="lin" valueType="num">
                                      <p:cBhvr additive="repl">
                                        <p:cTn id="21" dur="500" fill="hold"/>
                                        <p:tgtEl>
                                          <p:spTgt spid="52234"/>
                                        </p:tgtEl>
                                        <p:attrNameLst>
                                          <p:attrName>ppt_h</p:attrName>
                                        </p:attrNameLst>
                                      </p:cBhvr>
                                      <p:tavLst>
                                        <p:tav tm="100000">
                                          <p:val>
                                            <p:fltVal val="0"/>
                                          </p:val>
                                        </p:tav>
                                        <p:tav>
                                          <p:val>
                                            <p:strVal val="#ppt_h"/>
                                          </p:val>
                                        </p:tav>
                                      </p:tavLst>
                                    </p:anim>
                                    <p:anim calcmode="lin" valueType="num">
                                      <p:cBhvr additive="repl">
                                        <p:cTn id="22" dur="500" fill="hold"/>
                                        <p:tgtEl>
                                          <p:spTgt spid="52234"/>
                                        </p:tgtEl>
                                        <p:attrNameLst>
                                          <p:attrName>ppt_x</p:attrName>
                                        </p:attrNameLst>
                                      </p:cBhvr>
                                      <p:tavLst>
                                        <p:tav tm="100000">
                                          <p:val>
                                            <p:fltVal val="0.5"/>
                                          </p:val>
                                        </p:tav>
                                        <p:tav>
                                          <p:val>
                                            <p:strVal val="#ppt_x"/>
                                          </p:val>
                                        </p:tav>
                                      </p:tavLst>
                                    </p:anim>
                                    <p:anim calcmode="lin" valueType="num">
                                      <p:cBhvr additive="repl">
                                        <p:cTn id="23" dur="500" fill="hold"/>
                                        <p:tgtEl>
                                          <p:spTgt spid="52234"/>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additive="repl">
                                        <p:cTn id="27" dur="1" fill="hold">
                                          <p:stCondLst>
                                            <p:cond delay="0"/>
                                          </p:stCondLst>
                                        </p:cTn>
                                        <p:tgtEl>
                                          <p:spTgt spid="52245"/>
                                        </p:tgtEl>
                                        <p:attrNameLst>
                                          <p:attrName>style.visibility</p:attrName>
                                        </p:attrNameLst>
                                      </p:cBhvr>
                                      <p:to>
                                        <p:strVal val="visible"/>
                                      </p:to>
                                    </p:set>
                                    <p:anim calcmode="lin" valueType="num">
                                      <p:cBhvr additive="repl">
                                        <p:cTn id="28" dur="500" fill="hold"/>
                                        <p:tgtEl>
                                          <p:spTgt spid="52245"/>
                                        </p:tgtEl>
                                        <p:attrNameLst>
                                          <p:attrName>ppt_w</p:attrName>
                                        </p:attrNameLst>
                                      </p:cBhvr>
                                      <p:tavLst>
                                        <p:tav tm="100000">
                                          <p:val>
                                            <p:fltVal val="0"/>
                                          </p:val>
                                        </p:tav>
                                        <p:tav>
                                          <p:val>
                                            <p:strVal val="#ppt_w"/>
                                          </p:val>
                                        </p:tav>
                                      </p:tavLst>
                                    </p:anim>
                                    <p:anim calcmode="lin" valueType="num">
                                      <p:cBhvr additive="repl">
                                        <p:cTn id="29" dur="500" fill="hold"/>
                                        <p:tgtEl>
                                          <p:spTgt spid="52245"/>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0" grpId="0" animBg="1"/>
      <p:bldP spid="52240" grpId="1" animBg="1"/>
      <p:bldP spid="5224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0"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1" name="Rectangle 3"/>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52" name="Line 4"/>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53" name="Line 5"/>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54" name="Line 6"/>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55" name="Line 7"/>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56" name="Line 8"/>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3257" name="Text Box 9"/>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grpSp>
        <p:nvGrpSpPr>
          <p:cNvPr id="114699" name="Group 10"/>
          <p:cNvGrpSpPr>
            <a:grpSpLocks/>
          </p:cNvGrpSpPr>
          <p:nvPr/>
        </p:nvGrpSpPr>
        <p:grpSpPr bwMode="auto">
          <a:xfrm>
            <a:off x="190500" y="1152525"/>
            <a:ext cx="301625" cy="4986338"/>
            <a:chOff x="120" y="726"/>
            <a:chExt cx="190" cy="3141"/>
          </a:xfrm>
        </p:grpSpPr>
        <p:sp>
          <p:nvSpPr>
            <p:cNvPr id="53259" name="Freeform 11"/>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0" name="Freeform 12"/>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1" name="Freeform 13"/>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262" name="Freeform 14"/>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3263" name="Rectangle 1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37</a:t>
            </a:r>
          </a:p>
        </p:txBody>
      </p:sp>
      <p:sp>
        <p:nvSpPr>
          <p:cNvPr id="53264" name="Text Box 16"/>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3265" name="Rectangle 17"/>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3266" name="Rectangle 18"/>
          <p:cNvSpPr>
            <a:spLocks noChangeArrowheads="1"/>
          </p:cNvSpPr>
          <p:nvPr/>
        </p:nvSpPr>
        <p:spPr bwMode="auto">
          <a:xfrm>
            <a:off x="1177925" y="2873375"/>
            <a:ext cx="6738938" cy="313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a:solidFill>
                  <a:srgbClr val="FFFF39"/>
                </a:solidFill>
                <a:latin typeface="Arial" charset="0"/>
              </a:rPr>
              <a:t>聖書啓示の</a:t>
            </a:r>
            <a:r>
              <a:rPr lang="en-US" sz="4000" b="0" i="1">
                <a:solidFill>
                  <a:srgbClr val="FFFF39"/>
                </a:solidFill>
                <a:latin typeface="Arial" charset="0"/>
              </a:rPr>
              <a:t/>
            </a:r>
            <a:br>
              <a:rPr lang="en-US" sz="4000" b="0" i="1">
                <a:solidFill>
                  <a:srgbClr val="FFFF39"/>
                </a:solidFill>
                <a:latin typeface="Arial" charset="0"/>
              </a:rPr>
            </a:br>
            <a:r>
              <a:rPr lang="ja-JP" sz="4000" b="0" i="1">
                <a:solidFill>
                  <a:srgbClr val="FFFF39"/>
                </a:solidFill>
                <a:latin typeface="Arial" charset="0"/>
              </a:rPr>
              <a:t>「最重要要素」：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a:solidFill>
                  <a:srgbClr val="FFFFFF"/>
                </a:solidFill>
                <a:latin typeface="Arial" charset="0"/>
              </a:rPr>
              <a:t>神様による無条件</a:t>
            </a:r>
            <a:r>
              <a:rPr lang="en-US" sz="4000" b="0" i="1">
                <a:solidFill>
                  <a:srgbClr val="FFFFFF"/>
                </a:solidFill>
                <a:latin typeface="Arial" charset="0"/>
              </a:rPr>
              <a:t/>
            </a:r>
            <a:br>
              <a:rPr lang="en-US" sz="4000" b="0" i="1">
                <a:solidFill>
                  <a:srgbClr val="FFFFFF"/>
                </a:solidFill>
                <a:latin typeface="Arial" charset="0"/>
              </a:rPr>
            </a:br>
            <a:r>
              <a:rPr lang="ja-JP" sz="4000" b="0" i="1">
                <a:solidFill>
                  <a:srgbClr val="FFFFFF"/>
                </a:solidFill>
                <a:latin typeface="Arial" charset="0"/>
              </a:rPr>
              <a:t>契約プログラムは</a:t>
            </a:r>
            <a:r>
              <a:rPr lang="en-US" sz="4000" b="0" i="1">
                <a:solidFill>
                  <a:srgbClr val="FFFFFF"/>
                </a:solidFill>
                <a:latin typeface="Arial" charset="0"/>
              </a:rPr>
              <a:t/>
            </a:r>
            <a:br>
              <a:rPr lang="en-US" sz="4000" b="0" i="1">
                <a:solidFill>
                  <a:srgbClr val="FFFFFF"/>
                </a:solidFill>
                <a:latin typeface="Arial" charset="0"/>
              </a:rPr>
            </a:br>
            <a:r>
              <a:rPr lang="ja-JP" sz="4000" b="0" i="1">
                <a:solidFill>
                  <a:srgbClr val="FFFFFF"/>
                </a:solidFill>
                <a:latin typeface="Arial" charset="0"/>
              </a:rPr>
              <a:t>ここから始まる。</a:t>
            </a:r>
          </a:p>
        </p:txBody>
      </p:sp>
      <p:sp>
        <p:nvSpPr>
          <p:cNvPr id="53267" name="Rectangle 19"/>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additive="repl">
                                        <p:cTn id="6" dur="1" fill="hold">
                                          <p:stCondLst>
                                            <p:cond delay="0"/>
                                          </p:stCondLst>
                                        </p:cTn>
                                        <p:tgtEl>
                                          <p:spTgt spid="53267"/>
                                        </p:tgtEl>
                                        <p:attrNameLst>
                                          <p:attrName>style.visibility</p:attrName>
                                        </p:attrNameLst>
                                      </p:cBhvr>
                                      <p:to>
                                        <p:strVal val="visible"/>
                                      </p:to>
                                    </p:set>
                                    <p:anim calcmode="lin" valueType="num">
                                      <p:cBhvr additive="repl">
                                        <p:cTn id="7" dur="500" fill="hold"/>
                                        <p:tgtEl>
                                          <p:spTgt spid="53267"/>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53267"/>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53267"/>
                                        </p:tgtEl>
                                        <p:attrNameLst>
                                          <p:attrName>ppt_x</p:attrName>
                                        </p:attrNameLst>
                                      </p:cBhvr>
                                      <p:tavLst>
                                        <p:tav tm="100000">
                                          <p:val>
                                            <p:fltVal val="0.5"/>
                                          </p:val>
                                        </p:tav>
                                        <p:tav>
                                          <p:val>
                                            <p:strVal val="#ppt_x"/>
                                          </p:val>
                                        </p:tav>
                                      </p:tavLst>
                                    </p:anim>
                                    <p:anim calcmode="lin" valueType="num">
                                      <p:cBhvr additive="repl">
                                        <p:cTn id="10" dur="500" fill="hold"/>
                                        <p:tgtEl>
                                          <p:spTgt spid="53267"/>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4"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5" name="Rectangle 3"/>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
        <p:nvSpPr>
          <p:cNvPr id="54276" name="Rectangle 4"/>
          <p:cNvSpPr>
            <a:spLocks noChangeArrowheads="1"/>
          </p:cNvSpPr>
          <p:nvPr/>
        </p:nvSpPr>
        <p:spPr bwMode="auto">
          <a:xfrm>
            <a:off x="693738" y="681038"/>
            <a:ext cx="1881187"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D2558"/>
                </a:solidFill>
                <a:latin typeface="Arial" charset="0"/>
              </a:rPr>
              <a:t>アブラハムの召命</a:t>
            </a:r>
            <a:r>
              <a:rPr lang="en-US" sz="2400" b="0">
                <a:solidFill>
                  <a:srgbClr val="FD2558"/>
                </a:solidFill>
                <a:latin typeface="Arial" charset="0"/>
              </a:rPr>
              <a:t/>
            </a:r>
            <a:br>
              <a:rPr lang="en-US" sz="2400" b="0">
                <a:solidFill>
                  <a:srgbClr val="FD2558"/>
                </a:solidFill>
                <a:latin typeface="Arial" charset="0"/>
              </a:rPr>
            </a:br>
            <a:r>
              <a:rPr lang="ja-JP" sz="2400" b="0">
                <a:solidFill>
                  <a:srgbClr val="FFFFFF"/>
                </a:solidFill>
                <a:latin typeface="Arial" charset="0"/>
              </a:rPr>
              <a:t>創</a:t>
            </a:r>
            <a:r>
              <a:rPr lang="en-US" sz="2400" b="0">
                <a:solidFill>
                  <a:srgbClr val="FFFFFF"/>
                </a:solidFill>
                <a:latin typeface="Arial" charset="0"/>
              </a:rPr>
              <a:t>12:1-3</a:t>
            </a:r>
          </a:p>
        </p:txBody>
      </p:sp>
      <p:sp>
        <p:nvSpPr>
          <p:cNvPr id="54277" name="Rectangle 5"/>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78" name="Line 6"/>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79" name="Line 7"/>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0" name="Line 8"/>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1" name="Line 9"/>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2" name="Line 10"/>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4283" name="Text Box 11"/>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4284" name="Text Box 12"/>
          <p:cNvSpPr txBox="1">
            <a:spLocks noChangeArrowheads="1"/>
          </p:cNvSpPr>
          <p:nvPr/>
        </p:nvSpPr>
        <p:spPr bwMode="auto">
          <a:xfrm>
            <a:off x="6726238" y="665163"/>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400" b="0" smtClean="0">
                <a:solidFill>
                  <a:srgbClr val="FD2558"/>
                </a:solidFill>
                <a:latin typeface="Arial" charset="0"/>
              </a:rPr>
              <a:t>契約</a:t>
            </a:r>
            <a:r>
              <a:rPr lang="en-US" sz="2400" b="0" smtClean="0">
                <a:solidFill>
                  <a:srgbClr val="FD2558"/>
                </a:solidFill>
                <a:latin typeface="Arial" charset="0"/>
              </a:rPr>
              <a:t/>
            </a:r>
            <a:br>
              <a:rPr lang="en-US" sz="2400" b="0" smtClean="0">
                <a:solidFill>
                  <a:srgbClr val="FD2558"/>
                </a:solidFill>
                <a:latin typeface="Arial" charset="0"/>
              </a:rPr>
            </a:br>
            <a:r>
              <a:rPr lang="ja-JP" sz="2400" b="0" smtClean="0">
                <a:latin typeface="Arial" charset="0"/>
              </a:rPr>
              <a:t>創</a:t>
            </a:r>
            <a:r>
              <a:rPr lang="en-US" sz="2400" b="0" smtClean="0">
                <a:latin typeface="Arial" charset="0"/>
              </a:rPr>
              <a:t>15:9-18</a:t>
            </a:r>
          </a:p>
        </p:txBody>
      </p:sp>
      <p:sp>
        <p:nvSpPr>
          <p:cNvPr id="54285" name="AutoShape 13"/>
          <p:cNvSpPr>
            <a:spLocks noChangeArrowheads="1"/>
          </p:cNvSpPr>
          <p:nvPr/>
        </p:nvSpPr>
        <p:spPr bwMode="auto">
          <a:xfrm>
            <a:off x="490538" y="511175"/>
            <a:ext cx="2314575" cy="1508125"/>
          </a:xfrm>
          <a:prstGeom prst="roundRect">
            <a:avLst>
              <a:gd name="adj" fmla="val 16667"/>
            </a:avLst>
          </a:prstGeom>
          <a:noFill/>
          <a:ln w="57240" cap="sq">
            <a:solidFill>
              <a:srgbClr val="FFFFFF"/>
            </a:solidFill>
            <a:miter lim="800000"/>
            <a:headEnd/>
            <a:tailEnd/>
          </a:ln>
          <a:effectLst>
            <a:outerShdw blurRad="63500" dist="81185" dir="2321969"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4286" name="AutoShape 14"/>
          <p:cNvSpPr>
            <a:spLocks noChangeArrowheads="1"/>
          </p:cNvSpPr>
          <p:nvPr/>
        </p:nvSpPr>
        <p:spPr bwMode="auto">
          <a:xfrm>
            <a:off x="6573838" y="511175"/>
            <a:ext cx="2314575" cy="1508125"/>
          </a:xfrm>
          <a:prstGeom prst="roundRect">
            <a:avLst>
              <a:gd name="adj" fmla="val 16667"/>
            </a:avLst>
          </a:prstGeom>
          <a:noFill/>
          <a:ln w="57240" cap="sq">
            <a:solidFill>
              <a:srgbClr val="FFFFFF"/>
            </a:solidFill>
            <a:miter lim="800000"/>
            <a:headEnd/>
            <a:tailEnd/>
          </a:ln>
          <a:effectLst>
            <a:outerShdw blurRad="63500" dist="81185" dir="2321969"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nvGrpSpPr>
          <p:cNvPr id="116752" name="Group 15"/>
          <p:cNvGrpSpPr>
            <a:grpSpLocks/>
          </p:cNvGrpSpPr>
          <p:nvPr/>
        </p:nvGrpSpPr>
        <p:grpSpPr bwMode="auto">
          <a:xfrm>
            <a:off x="190500" y="1152525"/>
            <a:ext cx="301625" cy="4986338"/>
            <a:chOff x="120" y="726"/>
            <a:chExt cx="190" cy="3141"/>
          </a:xfrm>
        </p:grpSpPr>
        <p:sp>
          <p:nvSpPr>
            <p:cNvPr id="54288" name="Freeform 16"/>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89" name="Freeform 17"/>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0" name="Freeform 18"/>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291" name="Freeform 19"/>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4292" name="Rectangle 20"/>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38</a:t>
            </a:r>
          </a:p>
        </p:txBody>
      </p:sp>
      <p:sp>
        <p:nvSpPr>
          <p:cNvPr id="54293" name="Text Box 21"/>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4294" name="Rectangle 22"/>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4295" name="Text Box 23"/>
          <p:cNvSpPr txBox="1">
            <a:spLocks noChangeArrowheads="1"/>
          </p:cNvSpPr>
          <p:nvPr/>
        </p:nvSpPr>
        <p:spPr bwMode="auto">
          <a:xfrm>
            <a:off x="8593138"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
        <p:nvSpPr>
          <p:cNvPr id="54296" name="AutoShape 24"/>
          <p:cNvSpPr>
            <a:spLocks noChangeArrowheads="1"/>
          </p:cNvSpPr>
          <p:nvPr/>
        </p:nvSpPr>
        <p:spPr bwMode="auto">
          <a:xfrm>
            <a:off x="914400" y="701675"/>
            <a:ext cx="1709738" cy="762000"/>
          </a:xfrm>
          <a:prstGeom prst="roundRect">
            <a:avLst>
              <a:gd name="adj" fmla="val 16667"/>
            </a:avLst>
          </a:prstGeom>
          <a:noFill/>
          <a:ln w="57240" cap="sq">
            <a:solidFill>
              <a:srgbClr val="99CCFF"/>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4297" name="AutoShape 25"/>
          <p:cNvSpPr>
            <a:spLocks noChangeArrowheads="1"/>
          </p:cNvSpPr>
          <p:nvPr/>
        </p:nvSpPr>
        <p:spPr bwMode="auto">
          <a:xfrm>
            <a:off x="6702425" y="706438"/>
            <a:ext cx="887413" cy="403225"/>
          </a:xfrm>
          <a:prstGeom prst="roundRect">
            <a:avLst>
              <a:gd name="adj" fmla="val 16667"/>
            </a:avLst>
          </a:prstGeom>
          <a:noFill/>
          <a:ln w="57240" cap="sq">
            <a:solidFill>
              <a:srgbClr val="99CCFF"/>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4298" name="Rectangle 26"/>
          <p:cNvSpPr>
            <a:spLocks noChangeArrowheads="1"/>
          </p:cNvSpPr>
          <p:nvPr/>
        </p:nvSpPr>
        <p:spPr bwMode="auto">
          <a:xfrm>
            <a:off x="1177925" y="2873375"/>
            <a:ext cx="6738938" cy="313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a:solidFill>
                  <a:srgbClr val="FFFF39"/>
                </a:solidFill>
                <a:latin typeface="Arial" charset="0"/>
              </a:rPr>
              <a:t>聖書啓示の</a:t>
            </a:r>
            <a:r>
              <a:rPr lang="en-US" sz="4000" b="0" i="1">
                <a:solidFill>
                  <a:srgbClr val="FFFF39"/>
                </a:solidFill>
                <a:latin typeface="Arial" charset="0"/>
              </a:rPr>
              <a:t/>
            </a:r>
            <a:br>
              <a:rPr lang="en-US" sz="4000" b="0" i="1">
                <a:solidFill>
                  <a:srgbClr val="FFFF39"/>
                </a:solidFill>
                <a:latin typeface="Arial" charset="0"/>
              </a:rPr>
            </a:br>
            <a:r>
              <a:rPr lang="ja-JP" sz="4000" b="0" i="1">
                <a:solidFill>
                  <a:srgbClr val="FFFF39"/>
                </a:solidFill>
                <a:latin typeface="Arial" charset="0"/>
              </a:rPr>
              <a:t>「最重要要素」：</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a:solidFill>
                  <a:srgbClr val="FFFFFF"/>
                </a:solidFill>
                <a:latin typeface="Arial" charset="0"/>
              </a:rPr>
              <a:t>神様による無条件</a:t>
            </a:r>
            <a:r>
              <a:rPr lang="en-US" sz="4000" b="0" i="1">
                <a:solidFill>
                  <a:srgbClr val="FFFFFF"/>
                </a:solidFill>
                <a:latin typeface="Arial" charset="0"/>
              </a:rPr>
              <a:t/>
            </a:r>
            <a:br>
              <a:rPr lang="en-US" sz="4000" b="0" i="1">
                <a:solidFill>
                  <a:srgbClr val="FFFFFF"/>
                </a:solidFill>
                <a:latin typeface="Arial" charset="0"/>
              </a:rPr>
            </a:br>
            <a:r>
              <a:rPr lang="ja-JP" sz="4000" b="0" i="1">
                <a:solidFill>
                  <a:srgbClr val="FFFFFF"/>
                </a:solidFill>
                <a:latin typeface="Arial" charset="0"/>
              </a:rPr>
              <a:t>契約プログラムは</a:t>
            </a:r>
            <a:r>
              <a:rPr lang="en-US" sz="4000" b="0" i="1">
                <a:solidFill>
                  <a:srgbClr val="FFFFFF"/>
                </a:solidFill>
                <a:latin typeface="Arial" charset="0"/>
              </a:rPr>
              <a:t/>
            </a:r>
            <a:br>
              <a:rPr lang="en-US" sz="4000" b="0" i="1">
                <a:solidFill>
                  <a:srgbClr val="FFFFFF"/>
                </a:solidFill>
                <a:latin typeface="Arial" charset="0"/>
              </a:rPr>
            </a:br>
            <a:r>
              <a:rPr lang="ja-JP" sz="4000" b="0" i="1">
                <a:solidFill>
                  <a:srgbClr val="FFFFFF"/>
                </a:solidFill>
                <a:latin typeface="Arial" charset="0"/>
              </a:rPr>
              <a:t>ここから始まる。</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nodeType="clickEffect">
                                  <p:stCondLst>
                                    <p:cond delay="0"/>
                                  </p:stCondLst>
                                  <p:childTnLst>
                                    <p:set>
                                      <p:cBhvr additive="repl">
                                        <p:cTn id="6" dur="1" fill="hold">
                                          <p:stCondLst>
                                            <p:cond delay="0"/>
                                          </p:stCondLst>
                                        </p:cTn>
                                        <p:tgtEl>
                                          <p:spTgt spid="54276"/>
                                        </p:tgtEl>
                                        <p:attrNameLst>
                                          <p:attrName>style.visibility</p:attrName>
                                        </p:attrNameLst>
                                      </p:cBhvr>
                                      <p:to>
                                        <p:strVal val="visible"/>
                                      </p:to>
                                    </p:set>
                                    <p:anim calcmode="lin" valueType="num">
                                      <p:cBhvr additive="repl">
                                        <p:cTn id="7" dur="500" fill="hold"/>
                                        <p:tgtEl>
                                          <p:spTgt spid="54276"/>
                                        </p:tgtEl>
                                        <p:attrNameLst>
                                          <p:attrName>ppt_x</p:attrName>
                                        </p:attrNameLst>
                                      </p:cBhvr>
                                      <p:tavLst>
                                        <p:tav tm="100000">
                                          <p:val>
                                            <p:strVal val="#ppt_x+#ppt_w/2"/>
                                          </p:val>
                                        </p:tav>
                                        <p:tav>
                                          <p:val>
                                            <p:strVal val="#ppt_x"/>
                                          </p:val>
                                        </p:tav>
                                      </p:tavLst>
                                    </p:anim>
                                    <p:anim calcmode="lin" valueType="num">
                                      <p:cBhvr additive="repl">
                                        <p:cTn id="8" dur="500" fill="hold"/>
                                        <p:tgtEl>
                                          <p:spTgt spid="54276"/>
                                        </p:tgtEl>
                                        <p:attrNameLst>
                                          <p:attrName>ppt_y</p:attrName>
                                        </p:attrNameLst>
                                      </p:cBhvr>
                                      <p:tavLst>
                                        <p:tav tm="100000">
                                          <p:val>
                                            <p:strVal val="#ppt_y"/>
                                          </p:val>
                                        </p:tav>
                                        <p:tav>
                                          <p:val>
                                            <p:strVal val="#ppt_y"/>
                                          </p:val>
                                        </p:tav>
                                      </p:tavLst>
                                    </p:anim>
                                    <p:anim calcmode="lin" valueType="num">
                                      <p:cBhvr additive="repl">
                                        <p:cTn id="9" dur="500" fill="hold"/>
                                        <p:tgtEl>
                                          <p:spTgt spid="54276"/>
                                        </p:tgtEl>
                                        <p:attrNameLst>
                                          <p:attrName>ppt_w</p:attrName>
                                        </p:attrNameLst>
                                      </p:cBhvr>
                                      <p:tavLst>
                                        <p:tav tm="100000">
                                          <p:val>
                                            <p:fltVal val="0"/>
                                          </p:val>
                                        </p:tav>
                                        <p:tav>
                                          <p:val>
                                            <p:strVal val="#ppt_w"/>
                                          </p:val>
                                        </p:tav>
                                      </p:tavLst>
                                    </p:anim>
                                    <p:anim calcmode="lin" valueType="num">
                                      <p:cBhvr additive="repl">
                                        <p:cTn id="10" dur="500" fill="hold"/>
                                        <p:tgtEl>
                                          <p:spTgt spid="54276"/>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additive="repl">
                                        <p:cTn id="13" dur="1" fill="hold">
                                          <p:stCondLst>
                                            <p:cond delay="0"/>
                                          </p:stCondLst>
                                        </p:cTn>
                                        <p:tgtEl>
                                          <p:spTgt spid="54285"/>
                                        </p:tgtEl>
                                        <p:attrNameLst>
                                          <p:attrName>style.visibility</p:attrName>
                                        </p:attrNameLst>
                                      </p:cBhvr>
                                      <p:to>
                                        <p:strVal val="visible"/>
                                      </p:to>
                                    </p:set>
                                    <p:anim calcmode="lin" valueType="num">
                                      <p:cBhvr additive="repl">
                                        <p:cTn id="14" dur="500" fill="hold"/>
                                        <p:tgtEl>
                                          <p:spTgt spid="54285"/>
                                        </p:tgtEl>
                                        <p:attrNameLst>
                                          <p:attrName>ppt_w</p:attrName>
                                        </p:attrNameLst>
                                      </p:cBhvr>
                                      <p:tavLst>
                                        <p:tav tm="100000">
                                          <p:val>
                                            <p:strVal val="2/3*#ppt_w"/>
                                          </p:val>
                                        </p:tav>
                                        <p:tav>
                                          <p:val>
                                            <p:strVal val="#ppt_w"/>
                                          </p:val>
                                        </p:tav>
                                      </p:tavLst>
                                    </p:anim>
                                    <p:anim calcmode="lin" valueType="num">
                                      <p:cBhvr additive="repl">
                                        <p:cTn id="15" dur="500" fill="hold"/>
                                        <p:tgtEl>
                                          <p:spTgt spid="54285"/>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additive="repl">
                                        <p:cTn id="18" dur="1" fill="hold">
                                          <p:stCondLst>
                                            <p:cond delay="0"/>
                                          </p:stCondLst>
                                        </p:cTn>
                                        <p:tgtEl>
                                          <p:spTgt spid="54296"/>
                                        </p:tgtEl>
                                        <p:attrNameLst>
                                          <p:attrName>style.visibility</p:attrName>
                                        </p:attrNameLst>
                                      </p:cBhvr>
                                      <p:to>
                                        <p:strVal val="visible"/>
                                      </p:to>
                                    </p:set>
                                    <p:anim calcmode="lin" valueType="num">
                                      <p:cBhvr additive="repl">
                                        <p:cTn id="19" dur="500" fill="hold"/>
                                        <p:tgtEl>
                                          <p:spTgt spid="54296"/>
                                        </p:tgtEl>
                                        <p:attrNameLst>
                                          <p:attrName>ppt_w</p:attrName>
                                        </p:attrNameLst>
                                      </p:cBhvr>
                                      <p:tavLst>
                                        <p:tav tm="100000">
                                          <p:val>
                                            <p:fltVal val="0"/>
                                          </p:val>
                                        </p:tav>
                                        <p:tav>
                                          <p:val>
                                            <p:strVal val="#ppt_w"/>
                                          </p:val>
                                        </p:tav>
                                      </p:tavLst>
                                    </p:anim>
                                    <p:anim calcmode="lin" valueType="num">
                                      <p:cBhvr additive="repl">
                                        <p:cTn id="20" dur="500" fill="hold"/>
                                        <p:tgtEl>
                                          <p:spTgt spid="54296"/>
                                        </p:tgtEl>
                                        <p:attrNameLst>
                                          <p:attrName>ppt_h</p:attrName>
                                        </p:attrNameLst>
                                      </p:cBhvr>
                                      <p:tavLst>
                                        <p:tav tm="100000">
                                          <p:val>
                                            <p:fltVal val="0"/>
                                          </p:val>
                                        </p:tav>
                                        <p:tav>
                                          <p:val>
                                            <p:strVal val="#ppt_h"/>
                                          </p:val>
                                        </p:tav>
                                      </p:tavLst>
                                    </p:anim>
                                    <p:anim calcmode="lin" valueType="num">
                                      <p:cBhvr additive="repl">
                                        <p:cTn id="21" dur="500" fill="hold"/>
                                        <p:tgtEl>
                                          <p:spTgt spid="54296"/>
                                        </p:tgtEl>
                                        <p:attrNameLst>
                                          <p:attrName>ppt_x</p:attrName>
                                        </p:attrNameLst>
                                      </p:cBhvr>
                                      <p:tavLst>
                                        <p:tav tm="100000">
                                          <p:val>
                                            <p:fltVal val="0.5"/>
                                          </p:val>
                                        </p:tav>
                                        <p:tav>
                                          <p:val>
                                            <p:strVal val="#ppt_x"/>
                                          </p:val>
                                        </p:tav>
                                      </p:tavLst>
                                    </p:anim>
                                    <p:anim calcmode="lin" valueType="num">
                                      <p:cBhvr additive="repl">
                                        <p:cTn id="22" dur="500" fill="hold"/>
                                        <p:tgtEl>
                                          <p:spTgt spid="54296"/>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additive="repl">
                                        <p:cTn id="26" dur="1" fill="hold">
                                          <p:stCondLst>
                                            <p:cond delay="0"/>
                                          </p:stCondLst>
                                        </p:cTn>
                                        <p:tgtEl>
                                          <p:spTgt spid="54284"/>
                                        </p:tgtEl>
                                        <p:attrNameLst>
                                          <p:attrName>style.visibility</p:attrName>
                                        </p:attrNameLst>
                                      </p:cBhvr>
                                      <p:to>
                                        <p:strVal val="visible"/>
                                      </p:to>
                                    </p:set>
                                    <p:anim calcmode="lin" valueType="num">
                                      <p:cBhvr additive="repl">
                                        <p:cTn id="27" dur="500" fill="hold"/>
                                        <p:tgtEl>
                                          <p:spTgt spid="54284"/>
                                        </p:tgtEl>
                                        <p:attrNameLst>
                                          <p:attrName>ppt_x</p:attrName>
                                        </p:attrNameLst>
                                      </p:cBhvr>
                                      <p:tavLst>
                                        <p:tav tm="100000">
                                          <p:val>
                                            <p:strVal val="#ppt_x-#ppt_w/2"/>
                                          </p:val>
                                        </p:tav>
                                        <p:tav>
                                          <p:val>
                                            <p:strVal val="#ppt_x"/>
                                          </p:val>
                                        </p:tav>
                                      </p:tavLst>
                                    </p:anim>
                                    <p:anim calcmode="lin" valueType="num">
                                      <p:cBhvr additive="repl">
                                        <p:cTn id="28" dur="500" fill="hold"/>
                                        <p:tgtEl>
                                          <p:spTgt spid="54284"/>
                                        </p:tgtEl>
                                        <p:attrNameLst>
                                          <p:attrName>ppt_y</p:attrName>
                                        </p:attrNameLst>
                                      </p:cBhvr>
                                      <p:tavLst>
                                        <p:tav tm="100000">
                                          <p:val>
                                            <p:strVal val="#ppt_y"/>
                                          </p:val>
                                        </p:tav>
                                        <p:tav>
                                          <p:val>
                                            <p:strVal val="#ppt_y"/>
                                          </p:val>
                                        </p:tav>
                                      </p:tavLst>
                                    </p:anim>
                                    <p:anim calcmode="lin" valueType="num">
                                      <p:cBhvr additive="repl">
                                        <p:cTn id="29" dur="500" fill="hold"/>
                                        <p:tgtEl>
                                          <p:spTgt spid="54284"/>
                                        </p:tgtEl>
                                        <p:attrNameLst>
                                          <p:attrName>ppt_w</p:attrName>
                                        </p:attrNameLst>
                                      </p:cBhvr>
                                      <p:tavLst>
                                        <p:tav tm="100000">
                                          <p:val>
                                            <p:fltVal val="0"/>
                                          </p:val>
                                        </p:tav>
                                        <p:tav>
                                          <p:val>
                                            <p:strVal val="#ppt_w"/>
                                          </p:val>
                                        </p:tav>
                                      </p:tavLst>
                                    </p:anim>
                                    <p:anim calcmode="lin" valueType="num">
                                      <p:cBhvr additive="repl">
                                        <p:cTn id="30" dur="500" fill="hold"/>
                                        <p:tgtEl>
                                          <p:spTgt spid="54284"/>
                                        </p:tgtEl>
                                        <p:attrNameLst>
                                          <p:attrName>ppt_h</p:attrName>
                                        </p:attrNameLst>
                                      </p:cBhvr>
                                      <p:tavLst>
                                        <p:tav tm="100000">
                                          <p:val>
                                            <p:strVal val="#ppt_h"/>
                                          </p:val>
                                        </p:tav>
                                        <p:tav>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additive="repl">
                                        <p:cTn id="33" dur="1" fill="hold">
                                          <p:stCondLst>
                                            <p:cond delay="0"/>
                                          </p:stCondLst>
                                        </p:cTn>
                                        <p:tgtEl>
                                          <p:spTgt spid="54286"/>
                                        </p:tgtEl>
                                        <p:attrNameLst>
                                          <p:attrName>style.visibility</p:attrName>
                                        </p:attrNameLst>
                                      </p:cBhvr>
                                      <p:to>
                                        <p:strVal val="visible"/>
                                      </p:to>
                                    </p:set>
                                    <p:anim calcmode="lin" valueType="num">
                                      <p:cBhvr additive="repl">
                                        <p:cTn id="34" dur="500" fill="hold"/>
                                        <p:tgtEl>
                                          <p:spTgt spid="54286"/>
                                        </p:tgtEl>
                                        <p:attrNameLst>
                                          <p:attrName>ppt_w</p:attrName>
                                        </p:attrNameLst>
                                      </p:cBhvr>
                                      <p:tavLst>
                                        <p:tav tm="100000">
                                          <p:val>
                                            <p:strVal val="2/3*#ppt_w"/>
                                          </p:val>
                                        </p:tav>
                                        <p:tav>
                                          <p:val>
                                            <p:strVal val="#ppt_w"/>
                                          </p:val>
                                        </p:tav>
                                      </p:tavLst>
                                    </p:anim>
                                    <p:anim calcmode="lin" valueType="num">
                                      <p:cBhvr additive="repl">
                                        <p:cTn id="35" dur="500" fill="hold"/>
                                        <p:tgtEl>
                                          <p:spTgt spid="54286"/>
                                        </p:tgtEl>
                                        <p:attrNameLst>
                                          <p:attrName>ppt_h</p:attrName>
                                        </p:attrNameLst>
                                      </p:cBhvr>
                                      <p:tavLst>
                                        <p:tav tm="100000">
                                          <p:val>
                                            <p:strVal val="2/3*#ppt_h"/>
                                          </p:val>
                                        </p:tav>
                                        <p:tav>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additive="repl">
                                        <p:cTn id="38" dur="1" fill="hold">
                                          <p:stCondLst>
                                            <p:cond delay="0"/>
                                          </p:stCondLst>
                                        </p:cTn>
                                        <p:tgtEl>
                                          <p:spTgt spid="54297"/>
                                        </p:tgtEl>
                                        <p:attrNameLst>
                                          <p:attrName>style.visibility</p:attrName>
                                        </p:attrNameLst>
                                      </p:cBhvr>
                                      <p:to>
                                        <p:strVal val="visible"/>
                                      </p:to>
                                    </p:set>
                                    <p:anim calcmode="lin" valueType="num">
                                      <p:cBhvr additive="repl">
                                        <p:cTn id="39" dur="500" fill="hold"/>
                                        <p:tgtEl>
                                          <p:spTgt spid="54297"/>
                                        </p:tgtEl>
                                        <p:attrNameLst>
                                          <p:attrName>ppt_w</p:attrName>
                                        </p:attrNameLst>
                                      </p:cBhvr>
                                      <p:tavLst>
                                        <p:tav tm="100000">
                                          <p:val>
                                            <p:fltVal val="0"/>
                                          </p:val>
                                        </p:tav>
                                        <p:tav>
                                          <p:val>
                                            <p:strVal val="#ppt_w"/>
                                          </p:val>
                                        </p:tav>
                                      </p:tavLst>
                                    </p:anim>
                                    <p:anim calcmode="lin" valueType="num">
                                      <p:cBhvr additive="repl">
                                        <p:cTn id="40" dur="500" fill="hold"/>
                                        <p:tgtEl>
                                          <p:spTgt spid="54297"/>
                                        </p:tgtEl>
                                        <p:attrNameLst>
                                          <p:attrName>ppt_h</p:attrName>
                                        </p:attrNameLst>
                                      </p:cBhvr>
                                      <p:tavLst>
                                        <p:tav tm="100000">
                                          <p:val>
                                            <p:fltVal val="0"/>
                                          </p:val>
                                        </p:tav>
                                        <p:tav>
                                          <p:val>
                                            <p:strVal val="#ppt_h"/>
                                          </p:val>
                                        </p:tav>
                                      </p:tavLst>
                                    </p:anim>
                                    <p:anim calcmode="lin" valueType="num">
                                      <p:cBhvr additive="repl">
                                        <p:cTn id="41" dur="500" fill="hold"/>
                                        <p:tgtEl>
                                          <p:spTgt spid="54297"/>
                                        </p:tgtEl>
                                        <p:attrNameLst>
                                          <p:attrName>ppt_x</p:attrName>
                                        </p:attrNameLst>
                                      </p:cBhvr>
                                      <p:tavLst>
                                        <p:tav tm="100000">
                                          <p:val>
                                            <p:fltVal val="0.5"/>
                                          </p:val>
                                        </p:tav>
                                        <p:tav>
                                          <p:val>
                                            <p:strVal val="#ppt_x"/>
                                          </p:val>
                                        </p:tav>
                                      </p:tavLst>
                                    </p:anim>
                                    <p:anim calcmode="lin" valueType="num">
                                      <p:cBhvr additive="repl">
                                        <p:cTn id="42" dur="500" fill="hold"/>
                                        <p:tgtEl>
                                          <p:spTgt spid="5429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5" grpId="0" animBg="1"/>
      <p:bldP spid="54286" grpId="0" animBg="1"/>
      <p:bldP spid="54296" grpId="0" animBg="1"/>
      <p:bldP spid="5429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4625" y="663575"/>
            <a:ext cx="2327275" cy="1744663"/>
          </a:xfrm>
          <a:prstGeom prst="rect">
            <a:avLst/>
          </a:prstGeom>
          <a:noFill/>
          <a:ln>
            <a:noFill/>
          </a:ln>
          <a:effectLst/>
          <a:extLst>
            <a:ext uri="{909E8E84-426E-40dd-AFC4-6F175D3DCCD1}">
              <a14:hiddenFill xmlns:a14="http://schemas.microsoft.com/office/drawing/2010/main">
                <a:blipFill dpi="0" rotWithShape="0">
                  <a:blip/>
                  <a:srcRect l="10936" t="14928" r="21033" b="85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17850" y="212725"/>
            <a:ext cx="2905125" cy="2173288"/>
          </a:xfrm>
          <a:prstGeom prst="rect">
            <a:avLst/>
          </a:prstGeom>
          <a:noFill/>
          <a:ln>
            <a:noFill/>
          </a:ln>
          <a:effectLst/>
          <a:extLst>
            <a:ext uri="{909E8E84-426E-40dd-AFC4-6F175D3DCCD1}">
              <a14:hiddenFill xmlns:a14="http://schemas.microsoft.com/office/drawing/2010/main">
                <a:blipFill dpi="0" rotWithShape="0">
                  <a:blip/>
                  <a:srcRect l="20549" t="14842" r="9142" b="62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l="14537" t="14842" r="19318" b="10513"/>
          <a:stretch>
            <a:fillRect/>
          </a:stretch>
        </p:blipFill>
        <p:spPr bwMode="auto">
          <a:xfrm>
            <a:off x="2463800" y="2149475"/>
            <a:ext cx="3200400" cy="2406650"/>
          </a:xfrm>
          <a:prstGeom prst="rect">
            <a:avLst/>
          </a:prstGeom>
          <a:noFill/>
          <a:ln>
            <a:noFill/>
          </a:ln>
          <a:effectLst/>
          <a:extLst>
            <a:ext uri="{909E8E84-426E-40dd-AFC4-6F175D3DCCD1}">
              <a14:hiddenFill xmlns:a14="http://schemas.microsoft.com/office/drawing/2010/main">
                <a:blipFill dpi="0" rotWithShape="0">
                  <a:blip/>
                  <a:srcRect l="14537" t="14842" r="19318" b="1051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7"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32375" y="1836738"/>
            <a:ext cx="2425700" cy="1897062"/>
          </a:xfrm>
          <a:prstGeom prst="rect">
            <a:avLst/>
          </a:prstGeom>
          <a:noFill/>
          <a:ln>
            <a:noFill/>
          </a:ln>
          <a:effectLst/>
          <a:extLst>
            <a:ext uri="{909E8E84-426E-40dd-AFC4-6F175D3DCCD1}">
              <a14:hiddenFill xmlns:a14="http://schemas.microsoft.com/office/drawing/2010/main">
                <a:blipFill dpi="0" rotWithShape="0">
                  <a:blip/>
                  <a:srcRect l="20900" t="14005" r="10628" b="56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8"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9775" y="2019300"/>
            <a:ext cx="2212975" cy="1708150"/>
          </a:xfrm>
          <a:prstGeom prst="rect">
            <a:avLst/>
          </a:prstGeom>
          <a:noFill/>
          <a:ln>
            <a:noFill/>
          </a:ln>
          <a:effectLst/>
          <a:extLst>
            <a:ext uri="{909E8E84-426E-40dd-AFC4-6F175D3DCCD1}">
              <a14:hiddenFill xmlns:a14="http://schemas.microsoft.com/office/drawing/2010/main">
                <a:blipFill dpi="0" rotWithShape="0">
                  <a:blip/>
                  <a:srcRect l="20023" t="14525" r="14061" b="912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9"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99200" y="2722563"/>
            <a:ext cx="2628900" cy="1978025"/>
          </a:xfrm>
          <a:prstGeom prst="rect">
            <a:avLst/>
          </a:prstGeom>
          <a:noFill/>
          <a:ln>
            <a:noFill/>
          </a:ln>
          <a:effectLst/>
          <a:extLst>
            <a:ext uri="{909E8E84-426E-40dd-AFC4-6F175D3DCCD1}">
              <a14:hiddenFill xmlns:a14="http://schemas.microsoft.com/office/drawing/2010/main">
                <a:blipFill dpi="0" rotWithShape="0">
                  <a:blip/>
                  <a:srcRect l="23639" t="14842" r="9895" b="101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40" name="Picture 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56063" y="4137025"/>
            <a:ext cx="2560637" cy="1909763"/>
          </a:xfrm>
          <a:prstGeom prst="rect">
            <a:avLst/>
          </a:prstGeom>
          <a:noFill/>
          <a:ln>
            <a:noFill/>
          </a:ln>
          <a:effectLst/>
          <a:extLst>
            <a:ext uri="{909E8E84-426E-40dd-AFC4-6F175D3DCCD1}">
              <a14:hiddenFill xmlns:a14="http://schemas.microsoft.com/office/drawing/2010/main">
                <a:blipFill dpi="0" rotWithShape="0">
                  <a:blip/>
                  <a:srcRect l="21594" t="14842" r="11298" b="100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41"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28613" y="249238"/>
            <a:ext cx="2128837" cy="1582737"/>
          </a:xfrm>
          <a:prstGeom prst="rect">
            <a:avLst/>
          </a:prstGeom>
          <a:noFill/>
          <a:ln>
            <a:noFill/>
          </a:ln>
          <a:effectLst/>
          <a:extLst>
            <a:ext uri="{909E8E84-426E-40dd-AFC4-6F175D3DCCD1}">
              <a14:hiddenFill xmlns:a14="http://schemas.microsoft.com/office/drawing/2010/main">
                <a:blipFill dpi="0" rotWithShape="0">
                  <a:blip/>
                  <a:srcRect l="13367" t="14842" r="13542" b="36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42"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962775" y="5060950"/>
            <a:ext cx="1906588" cy="1438275"/>
          </a:xfrm>
          <a:prstGeom prst="rect">
            <a:avLst/>
          </a:prstGeom>
          <a:noFill/>
          <a:ln>
            <a:noFill/>
          </a:ln>
          <a:effectLst/>
          <a:extLst>
            <a:ext uri="{909E8E84-426E-40dd-AFC4-6F175D3DCCD1}">
              <a14:hiddenFill xmlns:a14="http://schemas.microsoft.com/office/drawing/2010/main">
                <a:blipFill dpi="0" rotWithShape="0">
                  <a:blip/>
                  <a:srcRect l="18750" t="14842" r="14931" b="101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43" name="Picture 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00225" y="788988"/>
            <a:ext cx="2005013" cy="1527175"/>
          </a:xfrm>
          <a:prstGeom prst="rect">
            <a:avLst/>
          </a:prstGeom>
          <a:noFill/>
          <a:ln>
            <a:noFill/>
          </a:ln>
          <a:effectLst/>
          <a:extLst>
            <a:ext uri="{909E8E84-426E-40dd-AFC4-6F175D3DCCD1}">
              <a14:hiddenFill xmlns:a14="http://schemas.microsoft.com/office/drawing/2010/main">
                <a:blipFill dpi="0" rotWithShape="0">
                  <a:blip/>
                  <a:srcRect l="19577" t="14842" r="9895" b="468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44" name="Text Box 12"/>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18445" name="Rectangle 13"/>
          <p:cNvSpPr>
            <a:spLocks noChangeArrowheads="1"/>
          </p:cNvSpPr>
          <p:nvPr/>
        </p:nvSpPr>
        <p:spPr bwMode="auto">
          <a:xfrm>
            <a:off x="75104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18446" name="Rectangle 14"/>
          <p:cNvSpPr>
            <a:spLocks noChangeArrowheads="1"/>
          </p:cNvSpPr>
          <p:nvPr/>
        </p:nvSpPr>
        <p:spPr bwMode="auto">
          <a:xfrm>
            <a:off x="8128000" y="652462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03</a:t>
            </a:r>
          </a:p>
        </p:txBody>
      </p:sp>
      <p:pic>
        <p:nvPicPr>
          <p:cNvPr id="18447" name="Picture 1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95288" y="4373563"/>
            <a:ext cx="2828925" cy="2130425"/>
          </a:xfrm>
          <a:prstGeom prst="rect">
            <a:avLst/>
          </a:prstGeom>
          <a:noFill/>
          <a:ln>
            <a:noFill/>
          </a:ln>
          <a:effectLst/>
          <a:extLst>
            <a:ext uri="{909E8E84-426E-40dd-AFC4-6F175D3DCCD1}">
              <a14:hiddenFill xmlns:a14="http://schemas.microsoft.com/office/drawing/2010/main">
                <a:blipFill dpi="0" rotWithShape="0">
                  <a:blip/>
                  <a:srcRect l="28749" t="18999" r="18124" b="170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additive="repl">
                                        <p:cTn id="6" dur="1" fill="hold">
                                          <p:stCondLst>
                                            <p:cond delay="0"/>
                                          </p:stCondLst>
                                        </p:cTn>
                                        <p:tgtEl>
                                          <p:spTgt spid="18437"/>
                                        </p:tgtEl>
                                        <p:attrNameLst>
                                          <p:attrName>style.visibility</p:attrName>
                                        </p:attrNameLst>
                                      </p:cBhvr>
                                      <p:to>
                                        <p:strVal val="visible"/>
                                      </p:to>
                                    </p:set>
                                    <p:anim calcmode="lin" valueType="num">
                                      <p:cBhvr additive="repl">
                                        <p:cTn id="7" dur="500" fill="hold"/>
                                        <p:tgtEl>
                                          <p:spTgt spid="18437"/>
                                        </p:tgtEl>
                                        <p:attrNameLst>
                                          <p:attrName>ppt_w</p:attrName>
                                        </p:attrNameLst>
                                      </p:cBhvr>
                                      <p:tavLst>
                                        <p:tav tm="100000">
                                          <p:val>
                                            <p:fltVal val="0"/>
                                          </p:val>
                                        </p:tav>
                                        <p:tav>
                                          <p:val>
                                            <p:strVal val="#ppt_w"/>
                                          </p:val>
                                        </p:tav>
                                      </p:tavLst>
                                    </p:anim>
                                    <p:anim calcmode="lin" valueType="num">
                                      <p:cBhvr additive="repl">
                                        <p:cTn id="8" dur="500" fill="hold"/>
                                        <p:tgtEl>
                                          <p:spTgt spid="18437"/>
                                        </p:tgtEl>
                                        <p:attrNameLst>
                                          <p:attrName>ppt_h</p:attrName>
                                        </p:attrNameLst>
                                      </p:cBhvr>
                                      <p:tavLst>
                                        <p:tav tm="100000">
                                          <p:val>
                                            <p:fltVal val="0"/>
                                          </p:val>
                                        </p:tav>
                                        <p:tav>
                                          <p:val>
                                            <p:strVal val="#ppt_h"/>
                                          </p:val>
                                        </p:tav>
                                      </p:tavLst>
                                    </p:anim>
                                    <p:anim calcmode="lin" valueType="num">
                                      <p:cBhvr additive="repl">
                                        <p:cTn id="9" dur="500" fill="hold"/>
                                        <p:tgtEl>
                                          <p:spTgt spid="18437"/>
                                        </p:tgtEl>
                                        <p:attrNameLst>
                                          <p:attrName>ppt_x</p:attrName>
                                        </p:attrNameLst>
                                      </p:cBhvr>
                                      <p:tavLst>
                                        <p:tav tm="100000">
                                          <p:val>
                                            <p:fltVal val="0.5"/>
                                          </p:val>
                                        </p:tav>
                                        <p:tav>
                                          <p:val>
                                            <p:strVal val="#ppt_x"/>
                                          </p:val>
                                        </p:tav>
                                      </p:tavLst>
                                    </p:anim>
                                    <p:anim calcmode="lin" valueType="num">
                                      <p:cBhvr additive="repl">
                                        <p:cTn id="10" dur="500" fill="hold"/>
                                        <p:tgtEl>
                                          <p:spTgt spid="18437"/>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additive="repl">
                                        <p:cTn id="13" dur="1" fill="hold">
                                          <p:stCondLst>
                                            <p:cond delay="0"/>
                                          </p:stCondLst>
                                        </p:cTn>
                                        <p:tgtEl>
                                          <p:spTgt spid="18435"/>
                                        </p:tgtEl>
                                        <p:attrNameLst>
                                          <p:attrName>style.visibility</p:attrName>
                                        </p:attrNameLst>
                                      </p:cBhvr>
                                      <p:to>
                                        <p:strVal val="visible"/>
                                      </p:to>
                                    </p:set>
                                    <p:anim calcmode="lin" valueType="num">
                                      <p:cBhvr additive="repl">
                                        <p:cTn id="14" dur="500" fill="hold"/>
                                        <p:tgtEl>
                                          <p:spTgt spid="18435"/>
                                        </p:tgtEl>
                                        <p:attrNameLst>
                                          <p:attrName>ppt_w</p:attrName>
                                        </p:attrNameLst>
                                      </p:cBhvr>
                                      <p:tavLst>
                                        <p:tav tm="100000">
                                          <p:val>
                                            <p:fltVal val="0"/>
                                          </p:val>
                                        </p:tav>
                                        <p:tav>
                                          <p:val>
                                            <p:strVal val="#ppt_w"/>
                                          </p:val>
                                        </p:tav>
                                      </p:tavLst>
                                    </p:anim>
                                    <p:anim calcmode="lin" valueType="num">
                                      <p:cBhvr additive="repl">
                                        <p:cTn id="15" dur="500" fill="hold"/>
                                        <p:tgtEl>
                                          <p:spTgt spid="18435"/>
                                        </p:tgtEl>
                                        <p:attrNameLst>
                                          <p:attrName>ppt_h</p:attrName>
                                        </p:attrNameLst>
                                      </p:cBhvr>
                                      <p:tavLst>
                                        <p:tav tm="100000">
                                          <p:val>
                                            <p:fltVal val="0"/>
                                          </p:val>
                                        </p:tav>
                                        <p:tav>
                                          <p:val>
                                            <p:strVal val="#ppt_h"/>
                                          </p:val>
                                        </p:tav>
                                      </p:tavLst>
                                    </p:anim>
                                    <p:anim calcmode="lin" valueType="num">
                                      <p:cBhvr additive="repl">
                                        <p:cTn id="16" dur="500" fill="hold"/>
                                        <p:tgtEl>
                                          <p:spTgt spid="18435"/>
                                        </p:tgtEl>
                                        <p:attrNameLst>
                                          <p:attrName>ppt_x</p:attrName>
                                        </p:attrNameLst>
                                      </p:cBhvr>
                                      <p:tavLst>
                                        <p:tav tm="100000">
                                          <p:val>
                                            <p:fltVal val="0.5"/>
                                          </p:val>
                                        </p:tav>
                                        <p:tav>
                                          <p:val>
                                            <p:strVal val="#ppt_x"/>
                                          </p:val>
                                        </p:tav>
                                      </p:tavLst>
                                    </p:anim>
                                    <p:anim calcmode="lin" valueType="num">
                                      <p:cBhvr additive="repl">
                                        <p:cTn id="17" dur="500" fill="hold"/>
                                        <p:tgtEl>
                                          <p:spTgt spid="18435"/>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additive="repl">
                                        <p:cTn id="20" dur="1" fill="hold">
                                          <p:stCondLst>
                                            <p:cond delay="0"/>
                                          </p:stCondLst>
                                        </p:cTn>
                                        <p:tgtEl>
                                          <p:spTgt spid="18436"/>
                                        </p:tgtEl>
                                        <p:attrNameLst>
                                          <p:attrName>style.visibility</p:attrName>
                                        </p:attrNameLst>
                                      </p:cBhvr>
                                      <p:to>
                                        <p:strVal val="visible"/>
                                      </p:to>
                                    </p:set>
                                    <p:anim calcmode="lin" valueType="num">
                                      <p:cBhvr additive="repl">
                                        <p:cTn id="21" dur="500" fill="hold"/>
                                        <p:tgtEl>
                                          <p:spTgt spid="18436"/>
                                        </p:tgtEl>
                                        <p:attrNameLst>
                                          <p:attrName>ppt_w</p:attrName>
                                        </p:attrNameLst>
                                      </p:cBhvr>
                                      <p:tavLst>
                                        <p:tav tm="100000">
                                          <p:val>
                                            <p:fltVal val="0"/>
                                          </p:val>
                                        </p:tav>
                                        <p:tav>
                                          <p:val>
                                            <p:strVal val="#ppt_w"/>
                                          </p:val>
                                        </p:tav>
                                      </p:tavLst>
                                    </p:anim>
                                    <p:anim calcmode="lin" valueType="num">
                                      <p:cBhvr additive="repl">
                                        <p:cTn id="22" dur="500" fill="hold"/>
                                        <p:tgtEl>
                                          <p:spTgt spid="18436"/>
                                        </p:tgtEl>
                                        <p:attrNameLst>
                                          <p:attrName>ppt_h</p:attrName>
                                        </p:attrNameLst>
                                      </p:cBhvr>
                                      <p:tavLst>
                                        <p:tav tm="100000">
                                          <p:val>
                                            <p:fltVal val="0"/>
                                          </p:val>
                                        </p:tav>
                                        <p:tav>
                                          <p:val>
                                            <p:strVal val="#ppt_h"/>
                                          </p:val>
                                        </p:tav>
                                      </p:tavLst>
                                    </p:anim>
                                    <p:anim calcmode="lin" valueType="num">
                                      <p:cBhvr additive="repl">
                                        <p:cTn id="23" dur="500" fill="hold"/>
                                        <p:tgtEl>
                                          <p:spTgt spid="18436"/>
                                        </p:tgtEl>
                                        <p:attrNameLst>
                                          <p:attrName>ppt_x</p:attrName>
                                        </p:attrNameLst>
                                      </p:cBhvr>
                                      <p:tavLst>
                                        <p:tav tm="100000">
                                          <p:val>
                                            <p:fltVal val="0.5"/>
                                          </p:val>
                                        </p:tav>
                                        <p:tav>
                                          <p:val>
                                            <p:strVal val="#ppt_x"/>
                                          </p:val>
                                        </p:tav>
                                      </p:tavLst>
                                    </p:anim>
                                    <p:anim calcmode="lin" valueType="num">
                                      <p:cBhvr additive="repl">
                                        <p:cTn id="24" dur="500" fill="hold"/>
                                        <p:tgtEl>
                                          <p:spTgt spid="18436"/>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additive="repl">
                                        <p:cTn id="27" dur="1" fill="hold">
                                          <p:stCondLst>
                                            <p:cond delay="0"/>
                                          </p:stCondLst>
                                        </p:cTn>
                                        <p:tgtEl>
                                          <p:spTgt spid="18443"/>
                                        </p:tgtEl>
                                        <p:attrNameLst>
                                          <p:attrName>style.visibility</p:attrName>
                                        </p:attrNameLst>
                                      </p:cBhvr>
                                      <p:to>
                                        <p:strVal val="visible"/>
                                      </p:to>
                                    </p:set>
                                    <p:anim calcmode="lin" valueType="num">
                                      <p:cBhvr additive="repl">
                                        <p:cTn id="28" dur="500" fill="hold"/>
                                        <p:tgtEl>
                                          <p:spTgt spid="18443"/>
                                        </p:tgtEl>
                                        <p:attrNameLst>
                                          <p:attrName>ppt_w</p:attrName>
                                        </p:attrNameLst>
                                      </p:cBhvr>
                                      <p:tavLst>
                                        <p:tav tm="100000">
                                          <p:val>
                                            <p:fltVal val="0"/>
                                          </p:val>
                                        </p:tav>
                                        <p:tav>
                                          <p:val>
                                            <p:strVal val="#ppt_w"/>
                                          </p:val>
                                        </p:tav>
                                      </p:tavLst>
                                    </p:anim>
                                    <p:anim calcmode="lin" valueType="num">
                                      <p:cBhvr additive="repl">
                                        <p:cTn id="29" dur="500" fill="hold"/>
                                        <p:tgtEl>
                                          <p:spTgt spid="18443"/>
                                        </p:tgtEl>
                                        <p:attrNameLst>
                                          <p:attrName>ppt_h</p:attrName>
                                        </p:attrNameLst>
                                      </p:cBhvr>
                                      <p:tavLst>
                                        <p:tav tm="100000">
                                          <p:val>
                                            <p:fltVal val="0"/>
                                          </p:val>
                                        </p:tav>
                                        <p:tav>
                                          <p:val>
                                            <p:strVal val="#ppt_h"/>
                                          </p:val>
                                        </p:tav>
                                      </p:tavLst>
                                    </p:anim>
                                    <p:anim calcmode="lin" valueType="num">
                                      <p:cBhvr additive="repl">
                                        <p:cTn id="30" dur="500" fill="hold"/>
                                        <p:tgtEl>
                                          <p:spTgt spid="18443"/>
                                        </p:tgtEl>
                                        <p:attrNameLst>
                                          <p:attrName>ppt_x</p:attrName>
                                        </p:attrNameLst>
                                      </p:cBhvr>
                                      <p:tavLst>
                                        <p:tav tm="100000">
                                          <p:val>
                                            <p:fltVal val="0.5"/>
                                          </p:val>
                                        </p:tav>
                                        <p:tav>
                                          <p:val>
                                            <p:strVal val="#ppt_x"/>
                                          </p:val>
                                        </p:tav>
                                      </p:tavLst>
                                    </p:anim>
                                    <p:anim calcmode="lin" valueType="num">
                                      <p:cBhvr additive="repl">
                                        <p:cTn id="31" dur="500" fill="hold"/>
                                        <p:tgtEl>
                                          <p:spTgt spid="18443"/>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additive="repl">
                                        <p:cTn id="34" dur="1" fill="hold">
                                          <p:stCondLst>
                                            <p:cond delay="0"/>
                                          </p:stCondLst>
                                        </p:cTn>
                                        <p:tgtEl>
                                          <p:spTgt spid="18434"/>
                                        </p:tgtEl>
                                        <p:attrNameLst>
                                          <p:attrName>style.visibility</p:attrName>
                                        </p:attrNameLst>
                                      </p:cBhvr>
                                      <p:to>
                                        <p:strVal val="visible"/>
                                      </p:to>
                                    </p:set>
                                    <p:anim calcmode="lin" valueType="num">
                                      <p:cBhvr additive="repl">
                                        <p:cTn id="35" dur="500" fill="hold"/>
                                        <p:tgtEl>
                                          <p:spTgt spid="18434"/>
                                        </p:tgtEl>
                                        <p:attrNameLst>
                                          <p:attrName>ppt_w</p:attrName>
                                        </p:attrNameLst>
                                      </p:cBhvr>
                                      <p:tavLst>
                                        <p:tav tm="100000">
                                          <p:val>
                                            <p:fltVal val="0"/>
                                          </p:val>
                                        </p:tav>
                                        <p:tav>
                                          <p:val>
                                            <p:strVal val="#ppt_w"/>
                                          </p:val>
                                        </p:tav>
                                      </p:tavLst>
                                    </p:anim>
                                    <p:anim calcmode="lin" valueType="num">
                                      <p:cBhvr additive="repl">
                                        <p:cTn id="36" dur="500" fill="hold"/>
                                        <p:tgtEl>
                                          <p:spTgt spid="18434"/>
                                        </p:tgtEl>
                                        <p:attrNameLst>
                                          <p:attrName>ppt_h</p:attrName>
                                        </p:attrNameLst>
                                      </p:cBhvr>
                                      <p:tavLst>
                                        <p:tav tm="100000">
                                          <p:val>
                                            <p:fltVal val="0"/>
                                          </p:val>
                                        </p:tav>
                                        <p:tav>
                                          <p:val>
                                            <p:strVal val="#ppt_h"/>
                                          </p:val>
                                        </p:tav>
                                      </p:tavLst>
                                    </p:anim>
                                    <p:anim calcmode="lin" valueType="num">
                                      <p:cBhvr additive="repl">
                                        <p:cTn id="37" dur="500" fill="hold"/>
                                        <p:tgtEl>
                                          <p:spTgt spid="18434"/>
                                        </p:tgtEl>
                                        <p:attrNameLst>
                                          <p:attrName>ppt_x</p:attrName>
                                        </p:attrNameLst>
                                      </p:cBhvr>
                                      <p:tavLst>
                                        <p:tav tm="100000">
                                          <p:val>
                                            <p:fltVal val="0.5"/>
                                          </p:val>
                                        </p:tav>
                                        <p:tav>
                                          <p:val>
                                            <p:strVal val="#ppt_x"/>
                                          </p:val>
                                        </p:tav>
                                      </p:tavLst>
                                    </p:anim>
                                    <p:anim calcmode="lin" valueType="num">
                                      <p:cBhvr additive="repl">
                                        <p:cTn id="38" dur="500" fill="hold"/>
                                        <p:tgtEl>
                                          <p:spTgt spid="18434"/>
                                        </p:tgtEl>
                                        <p:attrNameLst>
                                          <p:attrName>ppt_y</p:attrName>
                                        </p:attrNameLst>
                                      </p:cBhvr>
                                      <p:tavLst>
                                        <p:tav tm="100000">
                                          <p:val>
                                            <p:fltVal val="0.5"/>
                                          </p:val>
                                        </p:tav>
                                        <p:tav>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additive="repl">
                                        <p:cTn id="41" dur="1" fill="hold">
                                          <p:stCondLst>
                                            <p:cond delay="0"/>
                                          </p:stCondLst>
                                        </p:cTn>
                                        <p:tgtEl>
                                          <p:spTgt spid="18442"/>
                                        </p:tgtEl>
                                        <p:attrNameLst>
                                          <p:attrName>style.visibility</p:attrName>
                                        </p:attrNameLst>
                                      </p:cBhvr>
                                      <p:to>
                                        <p:strVal val="visible"/>
                                      </p:to>
                                    </p:set>
                                    <p:anim calcmode="lin" valueType="num">
                                      <p:cBhvr additive="repl">
                                        <p:cTn id="42" dur="500" fill="hold"/>
                                        <p:tgtEl>
                                          <p:spTgt spid="18442"/>
                                        </p:tgtEl>
                                        <p:attrNameLst>
                                          <p:attrName>ppt_w</p:attrName>
                                        </p:attrNameLst>
                                      </p:cBhvr>
                                      <p:tavLst>
                                        <p:tav tm="100000">
                                          <p:val>
                                            <p:fltVal val="0"/>
                                          </p:val>
                                        </p:tav>
                                        <p:tav>
                                          <p:val>
                                            <p:strVal val="#ppt_w"/>
                                          </p:val>
                                        </p:tav>
                                      </p:tavLst>
                                    </p:anim>
                                    <p:anim calcmode="lin" valueType="num">
                                      <p:cBhvr additive="repl">
                                        <p:cTn id="43" dur="500" fill="hold"/>
                                        <p:tgtEl>
                                          <p:spTgt spid="18442"/>
                                        </p:tgtEl>
                                        <p:attrNameLst>
                                          <p:attrName>ppt_h</p:attrName>
                                        </p:attrNameLst>
                                      </p:cBhvr>
                                      <p:tavLst>
                                        <p:tav tm="100000">
                                          <p:val>
                                            <p:fltVal val="0"/>
                                          </p:val>
                                        </p:tav>
                                        <p:tav>
                                          <p:val>
                                            <p:strVal val="#ppt_h"/>
                                          </p:val>
                                        </p:tav>
                                      </p:tavLst>
                                    </p:anim>
                                    <p:anim calcmode="lin" valueType="num">
                                      <p:cBhvr additive="repl">
                                        <p:cTn id="44" dur="500" fill="hold"/>
                                        <p:tgtEl>
                                          <p:spTgt spid="18442"/>
                                        </p:tgtEl>
                                        <p:attrNameLst>
                                          <p:attrName>ppt_x</p:attrName>
                                        </p:attrNameLst>
                                      </p:cBhvr>
                                      <p:tavLst>
                                        <p:tav tm="100000">
                                          <p:val>
                                            <p:fltVal val="0.5"/>
                                          </p:val>
                                        </p:tav>
                                        <p:tav>
                                          <p:val>
                                            <p:strVal val="#ppt_x"/>
                                          </p:val>
                                        </p:tav>
                                      </p:tavLst>
                                    </p:anim>
                                    <p:anim calcmode="lin" valueType="num">
                                      <p:cBhvr additive="repl">
                                        <p:cTn id="45" dur="500" fill="hold"/>
                                        <p:tgtEl>
                                          <p:spTgt spid="18442"/>
                                        </p:tgtEl>
                                        <p:attrNameLst>
                                          <p:attrName>ppt_y</p:attrName>
                                        </p:attrNameLst>
                                      </p:cBhvr>
                                      <p:tavLst>
                                        <p:tav tm="100000">
                                          <p:val>
                                            <p:fltVal val="0.5"/>
                                          </p:val>
                                        </p:tav>
                                        <p:tav>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additive="repl">
                                        <p:cTn id="48" dur="1" fill="hold">
                                          <p:stCondLst>
                                            <p:cond delay="0"/>
                                          </p:stCondLst>
                                        </p:cTn>
                                        <p:tgtEl>
                                          <p:spTgt spid="18438"/>
                                        </p:tgtEl>
                                        <p:attrNameLst>
                                          <p:attrName>style.visibility</p:attrName>
                                        </p:attrNameLst>
                                      </p:cBhvr>
                                      <p:to>
                                        <p:strVal val="visible"/>
                                      </p:to>
                                    </p:set>
                                    <p:anim calcmode="lin" valueType="num">
                                      <p:cBhvr additive="repl">
                                        <p:cTn id="49" dur="500" fill="hold"/>
                                        <p:tgtEl>
                                          <p:spTgt spid="18438"/>
                                        </p:tgtEl>
                                        <p:attrNameLst>
                                          <p:attrName>ppt_w</p:attrName>
                                        </p:attrNameLst>
                                      </p:cBhvr>
                                      <p:tavLst>
                                        <p:tav tm="100000">
                                          <p:val>
                                            <p:fltVal val="0"/>
                                          </p:val>
                                        </p:tav>
                                        <p:tav>
                                          <p:val>
                                            <p:strVal val="#ppt_w"/>
                                          </p:val>
                                        </p:tav>
                                      </p:tavLst>
                                    </p:anim>
                                    <p:anim calcmode="lin" valueType="num">
                                      <p:cBhvr additive="repl">
                                        <p:cTn id="50" dur="500" fill="hold"/>
                                        <p:tgtEl>
                                          <p:spTgt spid="18438"/>
                                        </p:tgtEl>
                                        <p:attrNameLst>
                                          <p:attrName>ppt_h</p:attrName>
                                        </p:attrNameLst>
                                      </p:cBhvr>
                                      <p:tavLst>
                                        <p:tav tm="100000">
                                          <p:val>
                                            <p:fltVal val="0"/>
                                          </p:val>
                                        </p:tav>
                                        <p:tav>
                                          <p:val>
                                            <p:strVal val="#ppt_h"/>
                                          </p:val>
                                        </p:tav>
                                      </p:tavLst>
                                    </p:anim>
                                    <p:anim calcmode="lin" valueType="num">
                                      <p:cBhvr additive="repl">
                                        <p:cTn id="51" dur="500" fill="hold"/>
                                        <p:tgtEl>
                                          <p:spTgt spid="18438"/>
                                        </p:tgtEl>
                                        <p:attrNameLst>
                                          <p:attrName>ppt_x</p:attrName>
                                        </p:attrNameLst>
                                      </p:cBhvr>
                                      <p:tavLst>
                                        <p:tav tm="100000">
                                          <p:val>
                                            <p:fltVal val="0.5"/>
                                          </p:val>
                                        </p:tav>
                                        <p:tav>
                                          <p:val>
                                            <p:strVal val="#ppt_x"/>
                                          </p:val>
                                        </p:tav>
                                      </p:tavLst>
                                    </p:anim>
                                    <p:anim calcmode="lin" valueType="num">
                                      <p:cBhvr additive="repl">
                                        <p:cTn id="52" dur="500" fill="hold"/>
                                        <p:tgtEl>
                                          <p:spTgt spid="18438"/>
                                        </p:tgtEl>
                                        <p:attrNameLst>
                                          <p:attrName>ppt_y</p:attrName>
                                        </p:attrNameLst>
                                      </p:cBhvr>
                                      <p:tavLst>
                                        <p:tav tm="100000">
                                          <p:val>
                                            <p:fltVal val="0.5"/>
                                          </p:val>
                                        </p:tav>
                                        <p:tav>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additive="repl">
                                        <p:cTn id="55" dur="1" fill="hold">
                                          <p:stCondLst>
                                            <p:cond delay="0"/>
                                          </p:stCondLst>
                                        </p:cTn>
                                        <p:tgtEl>
                                          <p:spTgt spid="18439"/>
                                        </p:tgtEl>
                                        <p:attrNameLst>
                                          <p:attrName>style.visibility</p:attrName>
                                        </p:attrNameLst>
                                      </p:cBhvr>
                                      <p:to>
                                        <p:strVal val="visible"/>
                                      </p:to>
                                    </p:set>
                                    <p:anim calcmode="lin" valueType="num">
                                      <p:cBhvr additive="repl">
                                        <p:cTn id="56" dur="500" fill="hold"/>
                                        <p:tgtEl>
                                          <p:spTgt spid="18439"/>
                                        </p:tgtEl>
                                        <p:attrNameLst>
                                          <p:attrName>ppt_w</p:attrName>
                                        </p:attrNameLst>
                                      </p:cBhvr>
                                      <p:tavLst>
                                        <p:tav tm="100000">
                                          <p:val>
                                            <p:fltVal val="0"/>
                                          </p:val>
                                        </p:tav>
                                        <p:tav>
                                          <p:val>
                                            <p:strVal val="#ppt_w"/>
                                          </p:val>
                                        </p:tav>
                                      </p:tavLst>
                                    </p:anim>
                                    <p:anim calcmode="lin" valueType="num">
                                      <p:cBhvr additive="repl">
                                        <p:cTn id="57" dur="500" fill="hold"/>
                                        <p:tgtEl>
                                          <p:spTgt spid="18439"/>
                                        </p:tgtEl>
                                        <p:attrNameLst>
                                          <p:attrName>ppt_h</p:attrName>
                                        </p:attrNameLst>
                                      </p:cBhvr>
                                      <p:tavLst>
                                        <p:tav tm="100000">
                                          <p:val>
                                            <p:fltVal val="0"/>
                                          </p:val>
                                        </p:tav>
                                        <p:tav>
                                          <p:val>
                                            <p:strVal val="#ppt_h"/>
                                          </p:val>
                                        </p:tav>
                                      </p:tavLst>
                                    </p:anim>
                                    <p:anim calcmode="lin" valueType="num">
                                      <p:cBhvr additive="repl">
                                        <p:cTn id="58" dur="500" fill="hold"/>
                                        <p:tgtEl>
                                          <p:spTgt spid="18439"/>
                                        </p:tgtEl>
                                        <p:attrNameLst>
                                          <p:attrName>ppt_x</p:attrName>
                                        </p:attrNameLst>
                                      </p:cBhvr>
                                      <p:tavLst>
                                        <p:tav tm="100000">
                                          <p:val>
                                            <p:fltVal val="0.5"/>
                                          </p:val>
                                        </p:tav>
                                        <p:tav>
                                          <p:val>
                                            <p:strVal val="#ppt_x"/>
                                          </p:val>
                                        </p:tav>
                                      </p:tavLst>
                                    </p:anim>
                                    <p:anim calcmode="lin" valueType="num">
                                      <p:cBhvr additive="repl">
                                        <p:cTn id="59" dur="500" fill="hold"/>
                                        <p:tgtEl>
                                          <p:spTgt spid="18439"/>
                                        </p:tgtEl>
                                        <p:attrNameLst>
                                          <p:attrName>ppt_y</p:attrName>
                                        </p:attrNameLst>
                                      </p:cBhvr>
                                      <p:tavLst>
                                        <p:tav tm="100000">
                                          <p:val>
                                            <p:fltVal val="0.5"/>
                                          </p:val>
                                        </p:tav>
                                        <p:tav>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additive="repl">
                                        <p:cTn id="62" dur="1" fill="hold">
                                          <p:stCondLst>
                                            <p:cond delay="0"/>
                                          </p:stCondLst>
                                        </p:cTn>
                                        <p:tgtEl>
                                          <p:spTgt spid="18440"/>
                                        </p:tgtEl>
                                        <p:attrNameLst>
                                          <p:attrName>style.visibility</p:attrName>
                                        </p:attrNameLst>
                                      </p:cBhvr>
                                      <p:to>
                                        <p:strVal val="visible"/>
                                      </p:to>
                                    </p:set>
                                    <p:anim calcmode="lin" valueType="num">
                                      <p:cBhvr additive="repl">
                                        <p:cTn id="63" dur="500" fill="hold"/>
                                        <p:tgtEl>
                                          <p:spTgt spid="18440"/>
                                        </p:tgtEl>
                                        <p:attrNameLst>
                                          <p:attrName>ppt_w</p:attrName>
                                        </p:attrNameLst>
                                      </p:cBhvr>
                                      <p:tavLst>
                                        <p:tav tm="100000">
                                          <p:val>
                                            <p:fltVal val="0"/>
                                          </p:val>
                                        </p:tav>
                                        <p:tav>
                                          <p:val>
                                            <p:strVal val="#ppt_w"/>
                                          </p:val>
                                        </p:tav>
                                      </p:tavLst>
                                    </p:anim>
                                    <p:anim calcmode="lin" valueType="num">
                                      <p:cBhvr additive="repl">
                                        <p:cTn id="64" dur="500" fill="hold"/>
                                        <p:tgtEl>
                                          <p:spTgt spid="18440"/>
                                        </p:tgtEl>
                                        <p:attrNameLst>
                                          <p:attrName>ppt_h</p:attrName>
                                        </p:attrNameLst>
                                      </p:cBhvr>
                                      <p:tavLst>
                                        <p:tav tm="100000">
                                          <p:val>
                                            <p:fltVal val="0"/>
                                          </p:val>
                                        </p:tav>
                                        <p:tav>
                                          <p:val>
                                            <p:strVal val="#ppt_h"/>
                                          </p:val>
                                        </p:tav>
                                      </p:tavLst>
                                    </p:anim>
                                    <p:anim calcmode="lin" valueType="num">
                                      <p:cBhvr additive="repl">
                                        <p:cTn id="65" dur="500" fill="hold"/>
                                        <p:tgtEl>
                                          <p:spTgt spid="18440"/>
                                        </p:tgtEl>
                                        <p:attrNameLst>
                                          <p:attrName>ppt_x</p:attrName>
                                        </p:attrNameLst>
                                      </p:cBhvr>
                                      <p:tavLst>
                                        <p:tav tm="100000">
                                          <p:val>
                                            <p:fltVal val="0.5"/>
                                          </p:val>
                                        </p:tav>
                                        <p:tav>
                                          <p:val>
                                            <p:strVal val="#ppt_x"/>
                                          </p:val>
                                        </p:tav>
                                      </p:tavLst>
                                    </p:anim>
                                    <p:anim calcmode="lin" valueType="num">
                                      <p:cBhvr additive="repl">
                                        <p:cTn id="66" dur="500" fill="hold"/>
                                        <p:tgtEl>
                                          <p:spTgt spid="18440"/>
                                        </p:tgtEl>
                                        <p:attrNameLst>
                                          <p:attrName>ppt_y</p:attrName>
                                        </p:attrNameLst>
                                      </p:cBhvr>
                                      <p:tavLst>
                                        <p:tav tm="100000">
                                          <p:val>
                                            <p:fltVal val="0.5"/>
                                          </p:val>
                                        </p:tav>
                                        <p:tav>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additive="repl">
                                        <p:cTn id="69" dur="1" fill="hold">
                                          <p:stCondLst>
                                            <p:cond delay="0"/>
                                          </p:stCondLst>
                                        </p:cTn>
                                        <p:tgtEl>
                                          <p:spTgt spid="18441"/>
                                        </p:tgtEl>
                                        <p:attrNameLst>
                                          <p:attrName>style.visibility</p:attrName>
                                        </p:attrNameLst>
                                      </p:cBhvr>
                                      <p:to>
                                        <p:strVal val="visible"/>
                                      </p:to>
                                    </p:set>
                                    <p:anim calcmode="lin" valueType="num">
                                      <p:cBhvr additive="repl">
                                        <p:cTn id="70" dur="500" fill="hold"/>
                                        <p:tgtEl>
                                          <p:spTgt spid="18441"/>
                                        </p:tgtEl>
                                        <p:attrNameLst>
                                          <p:attrName>ppt_w</p:attrName>
                                        </p:attrNameLst>
                                      </p:cBhvr>
                                      <p:tavLst>
                                        <p:tav tm="100000">
                                          <p:val>
                                            <p:fltVal val="0"/>
                                          </p:val>
                                        </p:tav>
                                        <p:tav>
                                          <p:val>
                                            <p:strVal val="#ppt_w"/>
                                          </p:val>
                                        </p:tav>
                                      </p:tavLst>
                                    </p:anim>
                                    <p:anim calcmode="lin" valueType="num">
                                      <p:cBhvr additive="repl">
                                        <p:cTn id="71" dur="500" fill="hold"/>
                                        <p:tgtEl>
                                          <p:spTgt spid="18441"/>
                                        </p:tgtEl>
                                        <p:attrNameLst>
                                          <p:attrName>ppt_h</p:attrName>
                                        </p:attrNameLst>
                                      </p:cBhvr>
                                      <p:tavLst>
                                        <p:tav tm="100000">
                                          <p:val>
                                            <p:fltVal val="0"/>
                                          </p:val>
                                        </p:tav>
                                        <p:tav>
                                          <p:val>
                                            <p:strVal val="#ppt_h"/>
                                          </p:val>
                                        </p:tav>
                                      </p:tavLst>
                                    </p:anim>
                                    <p:anim calcmode="lin" valueType="num">
                                      <p:cBhvr additive="repl">
                                        <p:cTn id="72" dur="500" fill="hold"/>
                                        <p:tgtEl>
                                          <p:spTgt spid="18441"/>
                                        </p:tgtEl>
                                        <p:attrNameLst>
                                          <p:attrName>ppt_x</p:attrName>
                                        </p:attrNameLst>
                                      </p:cBhvr>
                                      <p:tavLst>
                                        <p:tav tm="100000">
                                          <p:val>
                                            <p:fltVal val="0.5"/>
                                          </p:val>
                                        </p:tav>
                                        <p:tav>
                                          <p:val>
                                            <p:strVal val="#ppt_x"/>
                                          </p:val>
                                        </p:tav>
                                      </p:tavLst>
                                    </p:anim>
                                    <p:anim calcmode="lin" valueType="num">
                                      <p:cBhvr additive="repl">
                                        <p:cTn id="73" dur="500" fill="hold"/>
                                        <p:tgtEl>
                                          <p:spTgt spid="18441"/>
                                        </p:tgtEl>
                                        <p:attrNameLst>
                                          <p:attrName>ppt_y</p:attrName>
                                        </p:attrNameLst>
                                      </p:cBhvr>
                                      <p:tavLst>
                                        <p:tav tm="100000">
                                          <p:val>
                                            <p:fltVal val="0.5"/>
                                          </p:val>
                                        </p:tav>
                                        <p:tav>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additive="repl">
                                        <p:cTn id="76" dur="1" fill="hold">
                                          <p:stCondLst>
                                            <p:cond delay="0"/>
                                          </p:stCondLst>
                                        </p:cTn>
                                        <p:tgtEl>
                                          <p:spTgt spid="18447"/>
                                        </p:tgtEl>
                                        <p:attrNameLst>
                                          <p:attrName>style.visibility</p:attrName>
                                        </p:attrNameLst>
                                      </p:cBhvr>
                                      <p:to>
                                        <p:strVal val="visible"/>
                                      </p:to>
                                    </p:set>
                                    <p:anim calcmode="lin" valueType="num">
                                      <p:cBhvr additive="repl">
                                        <p:cTn id="77" dur="500" fill="hold"/>
                                        <p:tgtEl>
                                          <p:spTgt spid="18447"/>
                                        </p:tgtEl>
                                        <p:attrNameLst>
                                          <p:attrName>ppt_w</p:attrName>
                                        </p:attrNameLst>
                                      </p:cBhvr>
                                      <p:tavLst>
                                        <p:tav tm="100000">
                                          <p:val>
                                            <p:fltVal val="0"/>
                                          </p:val>
                                        </p:tav>
                                        <p:tav>
                                          <p:val>
                                            <p:strVal val="#ppt_w"/>
                                          </p:val>
                                        </p:tav>
                                      </p:tavLst>
                                    </p:anim>
                                    <p:anim calcmode="lin" valueType="num">
                                      <p:cBhvr additive="repl">
                                        <p:cTn id="78" dur="500" fill="hold"/>
                                        <p:tgtEl>
                                          <p:spTgt spid="18447"/>
                                        </p:tgtEl>
                                        <p:attrNameLst>
                                          <p:attrName>ppt_h</p:attrName>
                                        </p:attrNameLst>
                                      </p:cBhvr>
                                      <p:tavLst>
                                        <p:tav tm="100000">
                                          <p:val>
                                            <p:fltVal val="0"/>
                                          </p:val>
                                        </p:tav>
                                        <p:tav>
                                          <p:val>
                                            <p:strVal val="#ppt_h"/>
                                          </p:val>
                                        </p:tav>
                                      </p:tavLst>
                                    </p:anim>
                                    <p:anim calcmode="lin" valueType="num">
                                      <p:cBhvr additive="repl">
                                        <p:cTn id="79" dur="500" fill="hold"/>
                                        <p:tgtEl>
                                          <p:spTgt spid="18447"/>
                                        </p:tgtEl>
                                        <p:attrNameLst>
                                          <p:attrName>ppt_x</p:attrName>
                                        </p:attrNameLst>
                                      </p:cBhvr>
                                      <p:tavLst>
                                        <p:tav tm="100000">
                                          <p:val>
                                            <p:fltVal val="0.5"/>
                                          </p:val>
                                        </p:tav>
                                        <p:tav>
                                          <p:val>
                                            <p:strVal val="#ppt_x"/>
                                          </p:val>
                                        </p:tav>
                                      </p:tavLst>
                                    </p:anim>
                                    <p:anim calcmode="lin" valueType="num">
                                      <p:cBhvr additive="repl">
                                        <p:cTn id="80" dur="500" fill="hold"/>
                                        <p:tgtEl>
                                          <p:spTgt spid="1844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096963" y="757238"/>
            <a:ext cx="6796087" cy="185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latin typeface="Times New Roman" charset="0"/>
              </a:rPr>
              <a:t>	 </a:t>
            </a:r>
            <a:r>
              <a:rPr lang="en-US" sz="2800" b="0" baseline="30000">
                <a:solidFill>
                  <a:srgbClr val="FFFFFF"/>
                </a:solidFill>
                <a:latin typeface="Times New Roman" charset="0"/>
              </a:rPr>
              <a:t>1</a:t>
            </a:r>
            <a:r>
              <a:rPr lang="en-US" sz="2400" b="0">
                <a:solidFill>
                  <a:srgbClr val="FFFFFF"/>
                </a:solidFill>
                <a:latin typeface="Times New Roman" charset="0"/>
              </a:rPr>
              <a:t> </a:t>
            </a:r>
            <a:r>
              <a:rPr lang="en-US" sz="2800" b="0">
                <a:solidFill>
                  <a:srgbClr val="FFFFFF"/>
                </a:solidFill>
                <a:latin typeface="Times New Roman" charset="0"/>
              </a:rPr>
              <a:t> </a:t>
            </a:r>
            <a:r>
              <a:rPr lang="ja-JP" sz="2800" b="0">
                <a:solidFill>
                  <a:srgbClr val="FFFFFF"/>
                </a:solidFill>
                <a:latin typeface="Times New Roman" charset="0"/>
              </a:rPr>
              <a:t>主はアブラムに仰せられた。「あなたは、あなたの生まれ故郷、あなたの父の家を出て、わたしが示す</a:t>
            </a:r>
            <a:r>
              <a:rPr lang="ja-JP" sz="2800" b="0">
                <a:solidFill>
                  <a:srgbClr val="FFFF00"/>
                </a:solidFill>
                <a:latin typeface="Times New Roman" charset="0"/>
              </a:rPr>
              <a:t>地</a:t>
            </a:r>
            <a:r>
              <a:rPr lang="ja-JP" sz="2800" b="0">
                <a:solidFill>
                  <a:srgbClr val="FFFFFF"/>
                </a:solidFill>
                <a:latin typeface="Times New Roman" charset="0"/>
              </a:rPr>
              <a:t>へ行きなさい。</a:t>
            </a:r>
          </a:p>
        </p:txBody>
      </p:sp>
      <p:grpSp>
        <p:nvGrpSpPr>
          <p:cNvPr id="55298" name="Group 2"/>
          <p:cNvGrpSpPr>
            <a:grpSpLocks/>
          </p:cNvGrpSpPr>
          <p:nvPr/>
        </p:nvGrpSpPr>
        <p:grpSpPr bwMode="auto">
          <a:xfrm>
            <a:off x="6918325" y="2354263"/>
            <a:ext cx="2052638" cy="555625"/>
            <a:chOff x="4358" y="1483"/>
            <a:chExt cx="1293" cy="350"/>
          </a:xfrm>
        </p:grpSpPr>
        <p:sp>
          <p:nvSpPr>
            <p:cNvPr id="55299" name="Oval 3"/>
            <p:cNvSpPr>
              <a:spLocks noChangeArrowheads="1"/>
            </p:cNvSpPr>
            <p:nvPr/>
          </p:nvSpPr>
          <p:spPr bwMode="auto">
            <a:xfrm>
              <a:off x="4358" y="1483"/>
              <a:ext cx="1293" cy="350"/>
            </a:xfrm>
            <a:prstGeom prst="ellipse">
              <a:avLst/>
            </a:prstGeom>
            <a:solidFill>
              <a:srgbClr val="B20000"/>
            </a:solidFill>
            <a:ln w="50760" cap="sq">
              <a:solidFill>
                <a:srgbClr val="FFFFFF"/>
              </a:solidFill>
              <a:miter lim="800000"/>
              <a:headEnd/>
              <a:tailEnd/>
            </a:ln>
            <a:effectLst>
              <a:outerShdw blurRad="63500" dist="63504" dir="3183908" algn="ctr" rotWithShape="0">
                <a:srgbClr val="000000">
                  <a:alpha val="75014"/>
                </a:srgbClr>
              </a:outerShdw>
            </a:effectLst>
          </p:spPr>
          <p:txBody>
            <a:bodyPr wrap="none" anchor="ctr"/>
            <a:lstStyle/>
            <a:p>
              <a:pPr>
                <a:defRPr/>
              </a:pPr>
              <a:endParaRPr lang="en-US"/>
            </a:p>
          </p:txBody>
        </p:sp>
        <p:sp>
          <p:nvSpPr>
            <p:cNvPr id="55300" name="Rectangle 4"/>
            <p:cNvSpPr>
              <a:spLocks noChangeArrowheads="1"/>
            </p:cNvSpPr>
            <p:nvPr/>
          </p:nvSpPr>
          <p:spPr bwMode="auto">
            <a:xfrm>
              <a:off x="4646" y="1517"/>
              <a:ext cx="784"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i="1">
                  <a:solidFill>
                    <a:srgbClr val="DDEE5E"/>
                  </a:solidFill>
                  <a:latin typeface="Arial" charset="0"/>
                </a:rPr>
                <a:t>土地</a:t>
              </a:r>
            </a:p>
          </p:txBody>
        </p:sp>
      </p:grpSp>
      <p:grpSp>
        <p:nvGrpSpPr>
          <p:cNvPr id="55301" name="Group 5"/>
          <p:cNvGrpSpPr>
            <a:grpSpLocks/>
          </p:cNvGrpSpPr>
          <p:nvPr/>
        </p:nvGrpSpPr>
        <p:grpSpPr bwMode="auto">
          <a:xfrm>
            <a:off x="63500" y="2706688"/>
            <a:ext cx="2052638" cy="555625"/>
            <a:chOff x="40" y="1705"/>
            <a:chExt cx="1293" cy="350"/>
          </a:xfrm>
        </p:grpSpPr>
        <p:sp>
          <p:nvSpPr>
            <p:cNvPr id="55302" name="Oval 6"/>
            <p:cNvSpPr>
              <a:spLocks noChangeArrowheads="1"/>
            </p:cNvSpPr>
            <p:nvPr/>
          </p:nvSpPr>
          <p:spPr bwMode="auto">
            <a:xfrm>
              <a:off x="40" y="1705"/>
              <a:ext cx="1293" cy="350"/>
            </a:xfrm>
            <a:prstGeom prst="ellipse">
              <a:avLst/>
            </a:prstGeom>
            <a:solidFill>
              <a:srgbClr val="B20000"/>
            </a:solidFill>
            <a:ln w="50760" cap="sq">
              <a:solidFill>
                <a:srgbClr val="FFFFFF"/>
              </a:solidFill>
              <a:miter lim="800000"/>
              <a:headEnd/>
              <a:tailEnd/>
            </a:ln>
            <a:effectLst>
              <a:outerShdw blurRad="63500" dist="63504" dir="3183908" algn="ctr" rotWithShape="0">
                <a:srgbClr val="000000">
                  <a:alpha val="75014"/>
                </a:srgbClr>
              </a:outerShdw>
            </a:effectLst>
          </p:spPr>
          <p:txBody>
            <a:bodyPr wrap="none" anchor="ctr"/>
            <a:lstStyle/>
            <a:p>
              <a:pPr>
                <a:defRPr/>
              </a:pPr>
              <a:endParaRPr lang="en-US"/>
            </a:p>
          </p:txBody>
        </p:sp>
        <p:sp>
          <p:nvSpPr>
            <p:cNvPr id="55303" name="Rectangle 7"/>
            <p:cNvSpPr>
              <a:spLocks noChangeArrowheads="1"/>
            </p:cNvSpPr>
            <p:nvPr/>
          </p:nvSpPr>
          <p:spPr bwMode="auto">
            <a:xfrm>
              <a:off x="304" y="1745"/>
              <a:ext cx="784"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i="1">
                  <a:solidFill>
                    <a:srgbClr val="DDEE5E"/>
                  </a:solidFill>
                  <a:latin typeface="Arial" charset="0"/>
                </a:rPr>
                <a:t>子孫</a:t>
              </a:r>
            </a:p>
          </p:txBody>
        </p:sp>
      </p:grpSp>
      <p:sp>
        <p:nvSpPr>
          <p:cNvPr id="55304" name="Rectangle 8"/>
          <p:cNvSpPr>
            <a:spLocks noChangeArrowheads="1"/>
          </p:cNvSpPr>
          <p:nvPr/>
        </p:nvSpPr>
        <p:spPr bwMode="auto">
          <a:xfrm>
            <a:off x="1295400" y="3175"/>
            <a:ext cx="64500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創世記</a:t>
            </a:r>
            <a:r>
              <a:rPr lang="en-US" sz="3200" b="0">
                <a:solidFill>
                  <a:srgbClr val="DDEE5E"/>
                </a:solidFill>
                <a:latin typeface="Times New Roman" charset="0"/>
              </a:rPr>
              <a:t>12: 1-3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アブラハム契約</a:t>
            </a:r>
          </a:p>
        </p:txBody>
      </p:sp>
      <p:sp>
        <p:nvSpPr>
          <p:cNvPr id="55305" name="Text Box 9"/>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6" name="Text Box 10"/>
          <p:cNvSpPr txBox="1">
            <a:spLocks noChangeArrowheads="1"/>
          </p:cNvSpPr>
          <p:nvPr/>
        </p:nvSpPr>
        <p:spPr bwMode="auto">
          <a:xfrm>
            <a:off x="1096963" y="2859088"/>
            <a:ext cx="69500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9pPr>
          </a:lstStyle>
          <a:p>
            <a:pPr>
              <a:buClrTx/>
              <a:buFontTx/>
              <a:buNone/>
            </a:pPr>
            <a:r>
              <a:rPr lang="en-US" sz="2000" b="0">
                <a:solidFill>
                  <a:srgbClr val="FFFFFF"/>
                </a:solidFill>
                <a:latin typeface="Times New Roman" charset="0"/>
              </a:rPr>
              <a:t>	 </a:t>
            </a:r>
            <a:r>
              <a:rPr lang="en-US" sz="2800" b="0" baseline="30000">
                <a:solidFill>
                  <a:srgbClr val="FFFFFF"/>
                </a:solidFill>
                <a:latin typeface="Times New Roman" charset="0"/>
              </a:rPr>
              <a:t>2</a:t>
            </a:r>
            <a:r>
              <a:rPr lang="ja-JP" altLang="en-US" sz="2800" b="0">
                <a:solidFill>
                  <a:srgbClr val="FFFFFF"/>
                </a:solidFill>
                <a:latin typeface="Times New Roman" charset="0"/>
              </a:rPr>
              <a:t>そうすれば、わたしはあなたを</a:t>
            </a:r>
            <a:r>
              <a:rPr lang="ja-JP" altLang="en-US" sz="2800" b="0">
                <a:solidFill>
                  <a:srgbClr val="FFFF00"/>
                </a:solidFill>
                <a:latin typeface="Times New Roman" charset="0"/>
              </a:rPr>
              <a:t>大いなる国民</a:t>
            </a:r>
            <a:r>
              <a:rPr lang="ja-JP" altLang="en-US" sz="2800" b="0">
                <a:solidFill>
                  <a:srgbClr val="FFFFFF"/>
                </a:solidFill>
                <a:latin typeface="Times New Roman" charset="0"/>
              </a:rPr>
              <a:t>とし、あなたを祝福し、あなたの名を大いなるものとしよう。あなたの名は祝福となる。</a:t>
            </a:r>
            <a:r>
              <a:rPr lang="ja-JP" sz="2800" b="0">
                <a:solidFill>
                  <a:srgbClr val="FFFFFF"/>
                </a:solidFill>
                <a:latin typeface="Times New Roman" charset="0"/>
              </a:rPr>
              <a:t> </a:t>
            </a:r>
          </a:p>
        </p:txBody>
      </p:sp>
      <p:grpSp>
        <p:nvGrpSpPr>
          <p:cNvPr id="118792" name="Group 11"/>
          <p:cNvGrpSpPr>
            <a:grpSpLocks/>
          </p:cNvGrpSpPr>
          <p:nvPr/>
        </p:nvGrpSpPr>
        <p:grpSpPr bwMode="auto">
          <a:xfrm>
            <a:off x="7897813" y="4100513"/>
            <a:ext cx="966787" cy="1225550"/>
            <a:chOff x="4975" y="2583"/>
            <a:chExt cx="609" cy="772"/>
          </a:xfrm>
        </p:grpSpPr>
        <p:sp>
          <p:nvSpPr>
            <p:cNvPr id="55308" name="Freeform 12"/>
            <p:cNvSpPr>
              <a:spLocks noChangeArrowheads="1"/>
            </p:cNvSpPr>
            <p:nvPr/>
          </p:nvSpPr>
          <p:spPr bwMode="auto">
            <a:xfrm>
              <a:off x="5437" y="2667"/>
              <a:ext cx="125" cy="45"/>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9" name="AutoShape 13"/>
            <p:cNvSpPr>
              <a:spLocks noChangeArrowheads="1"/>
            </p:cNvSpPr>
            <p:nvPr/>
          </p:nvSpPr>
          <p:spPr bwMode="auto">
            <a:xfrm>
              <a:off x="4989" y="2599"/>
              <a:ext cx="456" cy="565"/>
            </a:xfrm>
            <a:prstGeom prst="roundRect">
              <a:avLst>
                <a:gd name="adj" fmla="val 16667"/>
              </a:avLst>
            </a:prstGeom>
            <a:solidFill>
              <a:srgbClr val="E7EC26"/>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0" name="Rectangle 14"/>
            <p:cNvSpPr>
              <a:spLocks noChangeArrowheads="1"/>
            </p:cNvSpPr>
            <p:nvPr/>
          </p:nvSpPr>
          <p:spPr bwMode="auto">
            <a:xfrm>
              <a:off x="4988" y="2698"/>
              <a:ext cx="596" cy="65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1" name="AutoShape 15"/>
            <p:cNvSpPr>
              <a:spLocks noChangeArrowheads="1"/>
            </p:cNvSpPr>
            <p:nvPr/>
          </p:nvSpPr>
          <p:spPr bwMode="auto">
            <a:xfrm>
              <a:off x="5001" y="2615"/>
              <a:ext cx="432" cy="565"/>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2" name="Line 16"/>
            <p:cNvSpPr>
              <a:spLocks noChangeShapeType="1"/>
            </p:cNvSpPr>
            <p:nvPr/>
          </p:nvSpPr>
          <p:spPr bwMode="auto">
            <a:xfrm flipV="1">
              <a:off x="5027" y="2946"/>
              <a:ext cx="524" cy="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13" name="Line 17"/>
            <p:cNvSpPr>
              <a:spLocks noChangeShapeType="1"/>
            </p:cNvSpPr>
            <p:nvPr/>
          </p:nvSpPr>
          <p:spPr bwMode="auto">
            <a:xfrm flipV="1">
              <a:off x="5027" y="3074"/>
              <a:ext cx="529" cy="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14" name="Rectangle 18"/>
            <p:cNvSpPr>
              <a:spLocks noChangeArrowheads="1"/>
            </p:cNvSpPr>
            <p:nvPr/>
          </p:nvSpPr>
          <p:spPr bwMode="auto">
            <a:xfrm>
              <a:off x="5231" y="2979"/>
              <a:ext cx="204" cy="6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15" name="Rectangle 19"/>
            <p:cNvSpPr>
              <a:spLocks noChangeArrowheads="1"/>
            </p:cNvSpPr>
            <p:nvPr/>
          </p:nvSpPr>
          <p:spPr bwMode="auto">
            <a:xfrm>
              <a:off x="5073" y="2835"/>
              <a:ext cx="415"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L - S - B</a:t>
              </a:r>
            </a:p>
          </p:txBody>
        </p:sp>
        <p:sp>
          <p:nvSpPr>
            <p:cNvPr id="55316" name="Rectangle 20"/>
            <p:cNvSpPr>
              <a:spLocks noChangeArrowheads="1"/>
            </p:cNvSpPr>
            <p:nvPr/>
          </p:nvSpPr>
          <p:spPr bwMode="auto">
            <a:xfrm>
              <a:off x="5133" y="3080"/>
              <a:ext cx="281"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J - E</a:t>
              </a:r>
            </a:p>
          </p:txBody>
        </p:sp>
        <p:sp>
          <p:nvSpPr>
            <p:cNvPr id="55317" name="Rectangle 21"/>
            <p:cNvSpPr>
              <a:spLocks noChangeArrowheads="1"/>
            </p:cNvSpPr>
            <p:nvPr/>
          </p:nvSpPr>
          <p:spPr bwMode="auto">
            <a:xfrm>
              <a:off x="5170" y="3200"/>
              <a:ext cx="202"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12</a:t>
              </a:r>
            </a:p>
          </p:txBody>
        </p:sp>
        <p:sp>
          <p:nvSpPr>
            <p:cNvPr id="55318" name="Rectangle 22"/>
            <p:cNvSpPr>
              <a:spLocks noChangeArrowheads="1"/>
            </p:cNvSpPr>
            <p:nvPr/>
          </p:nvSpPr>
          <p:spPr bwMode="auto">
            <a:xfrm>
              <a:off x="5160" y="2723"/>
              <a:ext cx="25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900" b="0">
                  <a:solidFill>
                    <a:srgbClr val="000000"/>
                  </a:solidFill>
                  <a:latin typeface="Arial" charset="0"/>
                </a:rPr>
                <a:t>召命</a:t>
              </a:r>
            </a:p>
          </p:txBody>
        </p:sp>
        <p:sp>
          <p:nvSpPr>
            <p:cNvPr id="55319" name="Rectangle 23"/>
            <p:cNvSpPr>
              <a:spLocks noChangeArrowheads="1"/>
            </p:cNvSpPr>
            <p:nvPr/>
          </p:nvSpPr>
          <p:spPr bwMode="auto">
            <a:xfrm>
              <a:off x="4975" y="2583"/>
              <a:ext cx="44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900" b="0">
                  <a:solidFill>
                    <a:srgbClr val="000000"/>
                  </a:solidFill>
                  <a:latin typeface="Chicago" charset="0"/>
                </a:rPr>
                <a:t>アブラハム</a:t>
              </a:r>
            </a:p>
          </p:txBody>
        </p:sp>
        <p:sp>
          <p:nvSpPr>
            <p:cNvPr id="55320" name="Rectangle 24"/>
            <p:cNvSpPr>
              <a:spLocks noChangeArrowheads="1"/>
            </p:cNvSpPr>
            <p:nvPr/>
          </p:nvSpPr>
          <p:spPr bwMode="auto">
            <a:xfrm>
              <a:off x="5155" y="2962"/>
              <a:ext cx="228"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000000"/>
                  </a:solidFill>
                  <a:latin typeface="Arial" charset="0"/>
                </a:rPr>
                <a:t>I - I</a:t>
              </a:r>
            </a:p>
          </p:txBody>
        </p:sp>
        <p:sp>
          <p:nvSpPr>
            <p:cNvPr id="55321" name="Line 25"/>
            <p:cNvSpPr>
              <a:spLocks noChangeShapeType="1"/>
            </p:cNvSpPr>
            <p:nvPr/>
          </p:nvSpPr>
          <p:spPr bwMode="auto">
            <a:xfrm flipV="1">
              <a:off x="5023" y="2826"/>
              <a:ext cx="519" cy="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22" name="Line 26"/>
            <p:cNvSpPr>
              <a:spLocks noChangeShapeType="1"/>
            </p:cNvSpPr>
            <p:nvPr/>
          </p:nvSpPr>
          <p:spPr bwMode="auto">
            <a:xfrm flipV="1">
              <a:off x="5023" y="3189"/>
              <a:ext cx="529" cy="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5323" name="Line 27"/>
            <p:cNvSpPr>
              <a:spLocks noChangeShapeType="1"/>
            </p:cNvSpPr>
            <p:nvPr/>
          </p:nvSpPr>
          <p:spPr bwMode="auto">
            <a:xfrm flipV="1">
              <a:off x="5023" y="3313"/>
              <a:ext cx="524" cy="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55324" name="Oval 28"/>
          <p:cNvSpPr>
            <a:spLocks noChangeArrowheads="1"/>
          </p:cNvSpPr>
          <p:nvPr/>
        </p:nvSpPr>
        <p:spPr bwMode="auto">
          <a:xfrm>
            <a:off x="7775575" y="4438650"/>
            <a:ext cx="1196975" cy="320675"/>
          </a:xfrm>
          <a:prstGeom prst="ellipse">
            <a:avLst/>
          </a:prstGeom>
          <a:noFill/>
          <a:ln w="57240" cap="sq">
            <a:solidFill>
              <a:srgbClr val="FF1722"/>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5325" name="Text Box 29"/>
          <p:cNvSpPr txBox="1">
            <a:spLocks noChangeArrowheads="1"/>
          </p:cNvSpPr>
          <p:nvPr/>
        </p:nvSpPr>
        <p:spPr bwMode="auto">
          <a:xfrm>
            <a:off x="1096963" y="4441825"/>
            <a:ext cx="6664325"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800" b="0" baseline="30000" smtClean="0">
                <a:latin typeface="Times New Roman" charset="0"/>
              </a:rPr>
              <a:t>　　　</a:t>
            </a:r>
            <a:r>
              <a:rPr lang="en-US" sz="2800" b="0" baseline="30000" smtClean="0">
                <a:latin typeface="Times New Roman" charset="0"/>
              </a:rPr>
              <a:t>3</a:t>
            </a:r>
            <a:r>
              <a:rPr lang="ja-JP" sz="2800" b="0" smtClean="0">
                <a:solidFill>
                  <a:srgbClr val="FFFF00"/>
                </a:solidFill>
                <a:latin typeface="Times New Roman" charset="0"/>
              </a:rPr>
              <a:t>あなたを祝福する者をわたしは祝福し、あなたをのろう者をわたしはのろう。地上のすべての民族は、あなたによって祝福される。」</a:t>
            </a:r>
            <a:r>
              <a:rPr lang="en-US" sz="2800" b="0" smtClean="0">
                <a:latin typeface="Times New Roman" charset="0"/>
              </a:rPr>
              <a:t>   (</a:t>
            </a:r>
            <a:r>
              <a:rPr lang="ja-JP" sz="2800" b="0" smtClean="0">
                <a:latin typeface="Times New Roman" charset="0"/>
              </a:rPr>
              <a:t>新改訳</a:t>
            </a:r>
            <a:r>
              <a:rPr lang="en-US" sz="2800" b="0" smtClean="0">
                <a:latin typeface="Times New Roman" charset="0"/>
              </a:rPr>
              <a:t>)</a:t>
            </a:r>
          </a:p>
        </p:txBody>
      </p:sp>
      <p:sp>
        <p:nvSpPr>
          <p:cNvPr id="55326" name="Oval 30"/>
          <p:cNvSpPr>
            <a:spLocks noChangeArrowheads="1"/>
          </p:cNvSpPr>
          <p:nvPr/>
        </p:nvSpPr>
        <p:spPr bwMode="auto">
          <a:xfrm>
            <a:off x="7599363" y="4351338"/>
            <a:ext cx="1528762" cy="485775"/>
          </a:xfrm>
          <a:prstGeom prst="ellipse">
            <a:avLst/>
          </a:prstGeom>
          <a:noFill/>
          <a:ln w="57240" cap="sq">
            <a:solidFill>
              <a:srgbClr val="66FF78"/>
            </a:solidFill>
            <a:miter lim="800000"/>
            <a:headEnd/>
            <a:tailEnd/>
          </a:ln>
          <a:effectLst>
            <a:outerShdw blurRad="63500" dist="53966"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5327" name="Rectangle 31"/>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39</a:t>
            </a:r>
          </a:p>
        </p:txBody>
      </p:sp>
      <p:sp>
        <p:nvSpPr>
          <p:cNvPr id="55328" name="Text Box 32"/>
          <p:cNvSpPr txBox="1">
            <a:spLocks noChangeArrowheads="1"/>
          </p:cNvSpPr>
          <p:nvPr/>
        </p:nvSpPr>
        <p:spPr bwMode="auto">
          <a:xfrm>
            <a:off x="8589963" y="646271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8</a:t>
            </a:r>
          </a:p>
        </p:txBody>
      </p:sp>
      <p:grpSp>
        <p:nvGrpSpPr>
          <p:cNvPr id="55329" name="Group 33"/>
          <p:cNvGrpSpPr>
            <a:grpSpLocks/>
          </p:cNvGrpSpPr>
          <p:nvPr/>
        </p:nvGrpSpPr>
        <p:grpSpPr bwMode="auto">
          <a:xfrm>
            <a:off x="5462588" y="5859463"/>
            <a:ext cx="2092325" cy="555625"/>
            <a:chOff x="3441" y="3691"/>
            <a:chExt cx="1318" cy="350"/>
          </a:xfrm>
        </p:grpSpPr>
        <p:sp>
          <p:nvSpPr>
            <p:cNvPr id="55330" name="Oval 34"/>
            <p:cNvSpPr>
              <a:spLocks noChangeArrowheads="1"/>
            </p:cNvSpPr>
            <p:nvPr/>
          </p:nvSpPr>
          <p:spPr bwMode="auto">
            <a:xfrm>
              <a:off x="3441" y="3691"/>
              <a:ext cx="1293" cy="350"/>
            </a:xfrm>
            <a:prstGeom prst="ellipse">
              <a:avLst/>
            </a:prstGeom>
            <a:solidFill>
              <a:srgbClr val="B20000"/>
            </a:solidFill>
            <a:ln w="50760" cap="sq">
              <a:solidFill>
                <a:srgbClr val="FFFFFF"/>
              </a:solidFill>
              <a:miter lim="800000"/>
              <a:headEnd/>
              <a:tailEnd/>
            </a:ln>
            <a:effectLst>
              <a:outerShdw blurRad="63500" dist="81185" dir="3078031" algn="ctr" rotWithShape="0">
                <a:srgbClr val="000000">
                  <a:alpha val="75014"/>
                </a:srgbClr>
              </a:outerShdw>
            </a:effectLst>
          </p:spPr>
          <p:txBody>
            <a:bodyPr wrap="none" anchor="ctr"/>
            <a:lstStyle/>
            <a:p>
              <a:pPr>
                <a:defRPr/>
              </a:pPr>
              <a:endParaRPr lang="en-US"/>
            </a:p>
          </p:txBody>
        </p:sp>
        <p:sp>
          <p:nvSpPr>
            <p:cNvPr id="55331" name="Rectangle 35"/>
            <p:cNvSpPr>
              <a:spLocks noChangeArrowheads="1"/>
            </p:cNvSpPr>
            <p:nvPr/>
          </p:nvSpPr>
          <p:spPr bwMode="auto">
            <a:xfrm>
              <a:off x="3529" y="3733"/>
              <a:ext cx="1230" cy="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i="1">
                  <a:solidFill>
                    <a:srgbClr val="DDEE5E"/>
                  </a:solidFill>
                  <a:latin typeface="Arial" charset="0"/>
                </a:rPr>
                <a:t>祝福</a:t>
              </a:r>
            </a:p>
          </p:txBody>
        </p:sp>
      </p:gr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additive="repl">
                                        <p:cTn id="6" dur="1" fill="hold">
                                          <p:stCondLst>
                                            <p:cond delay="0"/>
                                          </p:stCondLst>
                                        </p:cTn>
                                        <p:tgtEl>
                                          <p:spTgt spid="55324"/>
                                        </p:tgtEl>
                                        <p:attrNameLst>
                                          <p:attrName>style.visibility</p:attrName>
                                        </p:attrNameLst>
                                      </p:cBhvr>
                                      <p:to>
                                        <p:strVal val="visible"/>
                                      </p:to>
                                    </p:set>
                                    <p:anim calcmode="lin" valueType="num">
                                      <p:cBhvr additive="repl">
                                        <p:cTn id="7" dur="500" fill="hold"/>
                                        <p:tgtEl>
                                          <p:spTgt spid="55324"/>
                                        </p:tgtEl>
                                        <p:attrNameLst>
                                          <p:attrName>ppt_x</p:attrName>
                                        </p:attrNameLst>
                                      </p:cBhvr>
                                      <p:tavLst>
                                        <p:tav tm="100000">
                                          <p:val>
                                            <p:strVal val="0-#ppt_w/2"/>
                                          </p:val>
                                        </p:tav>
                                        <p:tav>
                                          <p:val>
                                            <p:strVal val="#ppt_x"/>
                                          </p:val>
                                        </p:tav>
                                      </p:tavLst>
                                    </p:anim>
                                    <p:anim calcmode="lin" valueType="num">
                                      <p:cBhvr additive="repl">
                                        <p:cTn id="8" dur="500" fill="hold"/>
                                        <p:tgtEl>
                                          <p:spTgt spid="5532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additive="repl">
                                        <p:cTn id="12" dur="1" fill="hold">
                                          <p:stCondLst>
                                            <p:cond delay="0"/>
                                          </p:stCondLst>
                                        </p:cTn>
                                        <p:tgtEl>
                                          <p:spTgt spid="55297"/>
                                        </p:tgtEl>
                                        <p:attrNameLst>
                                          <p:attrName>style.visibility</p:attrName>
                                        </p:attrNameLst>
                                      </p:cBhvr>
                                      <p:to>
                                        <p:strVal val="visible"/>
                                      </p:to>
                                    </p:set>
                                    <p:animEffect transition="in" filter="fade">
                                      <p:cBhvr additive="repl">
                                        <p:cTn id="13" dur="1000"/>
                                        <p:tgtEl>
                                          <p:spTgt spid="552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additive="repl">
                                        <p:cTn id="17" dur="1" fill="hold">
                                          <p:stCondLst>
                                            <p:cond delay="0"/>
                                          </p:stCondLst>
                                        </p:cTn>
                                        <p:tgtEl>
                                          <p:spTgt spid="55298"/>
                                        </p:tgtEl>
                                        <p:attrNameLst>
                                          <p:attrName>style.visibility</p:attrName>
                                        </p:attrNameLst>
                                      </p:cBhvr>
                                      <p:to>
                                        <p:strVal val="visible"/>
                                      </p:to>
                                    </p:set>
                                    <p:anim calcmode="lin" valueType="num">
                                      <p:cBhvr additive="repl">
                                        <p:cTn id="18" dur="500" fill="hold"/>
                                        <p:tgtEl>
                                          <p:spTgt spid="55298"/>
                                        </p:tgtEl>
                                        <p:attrNameLst>
                                          <p:attrName>ppt_x</p:attrName>
                                        </p:attrNameLst>
                                      </p:cBhvr>
                                      <p:tavLst>
                                        <p:tav tm="100000">
                                          <p:val>
                                            <p:strVal val="#ppt_x-#ppt_w/2"/>
                                          </p:val>
                                        </p:tav>
                                        <p:tav>
                                          <p:val>
                                            <p:strVal val="#ppt_x"/>
                                          </p:val>
                                        </p:tav>
                                      </p:tavLst>
                                    </p:anim>
                                    <p:anim calcmode="lin" valueType="num">
                                      <p:cBhvr additive="repl">
                                        <p:cTn id="19" dur="500" fill="hold"/>
                                        <p:tgtEl>
                                          <p:spTgt spid="55298"/>
                                        </p:tgtEl>
                                        <p:attrNameLst>
                                          <p:attrName>ppt_y</p:attrName>
                                        </p:attrNameLst>
                                      </p:cBhvr>
                                      <p:tavLst>
                                        <p:tav tm="100000">
                                          <p:val>
                                            <p:strVal val="#ppt_y"/>
                                          </p:val>
                                        </p:tav>
                                        <p:tav>
                                          <p:val>
                                            <p:strVal val="#ppt_y"/>
                                          </p:val>
                                        </p:tav>
                                      </p:tavLst>
                                    </p:anim>
                                    <p:anim calcmode="lin" valueType="num">
                                      <p:cBhvr additive="repl">
                                        <p:cTn id="20" dur="500" fill="hold"/>
                                        <p:tgtEl>
                                          <p:spTgt spid="55298"/>
                                        </p:tgtEl>
                                        <p:attrNameLst>
                                          <p:attrName>ppt_w</p:attrName>
                                        </p:attrNameLst>
                                      </p:cBhvr>
                                      <p:tavLst>
                                        <p:tav tm="100000">
                                          <p:val>
                                            <p:fltVal val="0"/>
                                          </p:val>
                                        </p:tav>
                                        <p:tav>
                                          <p:val>
                                            <p:strVal val="#ppt_w"/>
                                          </p:val>
                                        </p:tav>
                                      </p:tavLst>
                                    </p:anim>
                                    <p:anim calcmode="lin" valueType="num">
                                      <p:cBhvr additive="repl">
                                        <p:cTn id="21" dur="500" fill="hold"/>
                                        <p:tgtEl>
                                          <p:spTgt spid="55298"/>
                                        </p:tgtEl>
                                        <p:attrNameLst>
                                          <p:attrName>ppt_h</p:attrName>
                                        </p:attrNameLst>
                                      </p:cBhvr>
                                      <p:tavLst>
                                        <p:tav tm="100000">
                                          <p:val>
                                            <p:strVal val="#ppt_h"/>
                                          </p:val>
                                        </p:tav>
                                        <p:tav>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additive="repl">
                                        <p:cTn id="25" dur="1" fill="hold">
                                          <p:stCondLst>
                                            <p:cond delay="0"/>
                                          </p:stCondLst>
                                        </p:cTn>
                                        <p:tgtEl>
                                          <p:spTgt spid="55306"/>
                                        </p:tgtEl>
                                        <p:attrNameLst>
                                          <p:attrName>style.visibility</p:attrName>
                                        </p:attrNameLst>
                                      </p:cBhvr>
                                      <p:to>
                                        <p:strVal val="visible"/>
                                      </p:to>
                                    </p:set>
                                    <p:animEffect transition="in" filter="fade">
                                      <p:cBhvr additive="repl">
                                        <p:cTn id="26" dur="1000"/>
                                        <p:tgtEl>
                                          <p:spTgt spid="553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55301"/>
                                        </p:tgtEl>
                                        <p:attrNameLst>
                                          <p:attrName>style.visibility</p:attrName>
                                        </p:attrNameLst>
                                      </p:cBhvr>
                                      <p:to>
                                        <p:strVal val="visible"/>
                                      </p:to>
                                    </p:set>
                                    <p:anim calcmode="lin" valueType="num">
                                      <p:cBhvr additive="repl">
                                        <p:cTn id="31" dur="500" fill="hold"/>
                                        <p:tgtEl>
                                          <p:spTgt spid="55301"/>
                                        </p:tgtEl>
                                        <p:attrNameLst>
                                          <p:attrName>ppt_x</p:attrName>
                                        </p:attrNameLst>
                                      </p:cBhvr>
                                      <p:tavLst>
                                        <p:tav tm="100000">
                                          <p:val>
                                            <p:strVal val="#ppt_x-#ppt_w/2"/>
                                          </p:val>
                                        </p:tav>
                                        <p:tav>
                                          <p:val>
                                            <p:strVal val="#ppt_x"/>
                                          </p:val>
                                        </p:tav>
                                      </p:tavLst>
                                    </p:anim>
                                    <p:anim calcmode="lin" valueType="num">
                                      <p:cBhvr additive="repl">
                                        <p:cTn id="32" dur="500" fill="hold"/>
                                        <p:tgtEl>
                                          <p:spTgt spid="55301"/>
                                        </p:tgtEl>
                                        <p:attrNameLst>
                                          <p:attrName>ppt_y</p:attrName>
                                        </p:attrNameLst>
                                      </p:cBhvr>
                                      <p:tavLst>
                                        <p:tav tm="100000">
                                          <p:val>
                                            <p:strVal val="#ppt_y"/>
                                          </p:val>
                                        </p:tav>
                                        <p:tav>
                                          <p:val>
                                            <p:strVal val="#ppt_y"/>
                                          </p:val>
                                        </p:tav>
                                      </p:tavLst>
                                    </p:anim>
                                    <p:anim calcmode="lin" valueType="num">
                                      <p:cBhvr additive="repl">
                                        <p:cTn id="33" dur="500" fill="hold"/>
                                        <p:tgtEl>
                                          <p:spTgt spid="55301"/>
                                        </p:tgtEl>
                                        <p:attrNameLst>
                                          <p:attrName>ppt_w</p:attrName>
                                        </p:attrNameLst>
                                      </p:cBhvr>
                                      <p:tavLst>
                                        <p:tav tm="100000">
                                          <p:val>
                                            <p:fltVal val="0"/>
                                          </p:val>
                                        </p:tav>
                                        <p:tav>
                                          <p:val>
                                            <p:strVal val="#ppt_w"/>
                                          </p:val>
                                        </p:tav>
                                      </p:tavLst>
                                    </p:anim>
                                    <p:anim calcmode="lin" valueType="num">
                                      <p:cBhvr additive="repl">
                                        <p:cTn id="34" dur="500" fill="hold"/>
                                        <p:tgtEl>
                                          <p:spTgt spid="55301"/>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fill="hold" nodeType="clickEffect">
                                  <p:stCondLst>
                                    <p:cond delay="0"/>
                                  </p:stCondLst>
                                  <p:childTnLst>
                                    <p:set>
                                      <p:cBhvr additive="repl">
                                        <p:cTn id="38" dur="1" fill="hold">
                                          <p:stCondLst>
                                            <p:cond delay="0"/>
                                          </p:stCondLst>
                                        </p:cTn>
                                        <p:tgtEl>
                                          <p:spTgt spid="55325"/>
                                        </p:tgtEl>
                                        <p:attrNameLst>
                                          <p:attrName>style.visibility</p:attrName>
                                        </p:attrNameLst>
                                      </p:cBhvr>
                                      <p:to>
                                        <p:strVal val="visible"/>
                                      </p:to>
                                    </p:set>
                                    <p:animEffect transition="in" filter="fade">
                                      <p:cBhvr additive="repl">
                                        <p:cTn id="39" dur="1000"/>
                                        <p:tgtEl>
                                          <p:spTgt spid="5532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additive="repl">
                                        <p:cTn id="43" dur="1" fill="hold">
                                          <p:stCondLst>
                                            <p:cond delay="0"/>
                                          </p:stCondLst>
                                        </p:cTn>
                                        <p:tgtEl>
                                          <p:spTgt spid="55329"/>
                                        </p:tgtEl>
                                        <p:attrNameLst>
                                          <p:attrName>style.visibility</p:attrName>
                                        </p:attrNameLst>
                                      </p:cBhvr>
                                      <p:to>
                                        <p:strVal val="visible"/>
                                      </p:to>
                                    </p:set>
                                    <p:anim calcmode="lin" valueType="num">
                                      <p:cBhvr additive="repl">
                                        <p:cTn id="44" dur="500" fill="hold"/>
                                        <p:tgtEl>
                                          <p:spTgt spid="55329"/>
                                        </p:tgtEl>
                                        <p:attrNameLst>
                                          <p:attrName>ppt_x</p:attrName>
                                        </p:attrNameLst>
                                      </p:cBhvr>
                                      <p:tavLst>
                                        <p:tav tm="100000">
                                          <p:val>
                                            <p:strVal val="#ppt_x-#ppt_w/2"/>
                                          </p:val>
                                        </p:tav>
                                        <p:tav>
                                          <p:val>
                                            <p:strVal val="#ppt_x"/>
                                          </p:val>
                                        </p:tav>
                                      </p:tavLst>
                                    </p:anim>
                                    <p:anim calcmode="lin" valueType="num">
                                      <p:cBhvr additive="repl">
                                        <p:cTn id="45" dur="500" fill="hold"/>
                                        <p:tgtEl>
                                          <p:spTgt spid="55329"/>
                                        </p:tgtEl>
                                        <p:attrNameLst>
                                          <p:attrName>ppt_y</p:attrName>
                                        </p:attrNameLst>
                                      </p:cBhvr>
                                      <p:tavLst>
                                        <p:tav tm="100000">
                                          <p:val>
                                            <p:strVal val="#ppt_y"/>
                                          </p:val>
                                        </p:tav>
                                        <p:tav>
                                          <p:val>
                                            <p:strVal val="#ppt_y"/>
                                          </p:val>
                                        </p:tav>
                                      </p:tavLst>
                                    </p:anim>
                                    <p:anim calcmode="lin" valueType="num">
                                      <p:cBhvr additive="repl">
                                        <p:cTn id="46" dur="500" fill="hold"/>
                                        <p:tgtEl>
                                          <p:spTgt spid="55329"/>
                                        </p:tgtEl>
                                        <p:attrNameLst>
                                          <p:attrName>ppt_w</p:attrName>
                                        </p:attrNameLst>
                                      </p:cBhvr>
                                      <p:tavLst>
                                        <p:tav tm="100000">
                                          <p:val>
                                            <p:fltVal val="0"/>
                                          </p:val>
                                        </p:tav>
                                        <p:tav>
                                          <p:val>
                                            <p:strVal val="#ppt_w"/>
                                          </p:val>
                                        </p:tav>
                                      </p:tavLst>
                                    </p:anim>
                                    <p:anim calcmode="lin" valueType="num">
                                      <p:cBhvr additive="repl">
                                        <p:cTn id="47" dur="500" fill="hold"/>
                                        <p:tgtEl>
                                          <p:spTgt spid="55329"/>
                                        </p:tgtEl>
                                        <p:attrNameLst>
                                          <p:attrName>ppt_h</p:attrName>
                                        </p:attrNameLst>
                                      </p:cBhvr>
                                      <p:tavLst>
                                        <p:tav tm="100000">
                                          <p:val>
                                            <p:strVal val="#ppt_h"/>
                                          </p:val>
                                        </p:tav>
                                        <p:tav>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additive="repl">
                                        <p:cTn id="51" dur="1" fill="hold">
                                          <p:stCondLst>
                                            <p:cond delay="0"/>
                                          </p:stCondLst>
                                        </p:cTn>
                                        <p:tgtEl>
                                          <p:spTgt spid="55326"/>
                                        </p:tgtEl>
                                        <p:attrNameLst>
                                          <p:attrName>style.visibility</p:attrName>
                                        </p:attrNameLst>
                                      </p:cBhvr>
                                      <p:to>
                                        <p:strVal val="visible"/>
                                      </p:to>
                                    </p:set>
                                    <p:anim calcmode="lin" valueType="num">
                                      <p:cBhvr additive="repl">
                                        <p:cTn id="52" dur="500" fill="hold"/>
                                        <p:tgtEl>
                                          <p:spTgt spid="55326"/>
                                        </p:tgtEl>
                                        <p:attrNameLst>
                                          <p:attrName>ppt_x</p:attrName>
                                        </p:attrNameLst>
                                      </p:cBhvr>
                                      <p:tavLst>
                                        <p:tav tm="100000">
                                          <p:val>
                                            <p:strVal val="0-#ppt_w/2"/>
                                          </p:val>
                                        </p:tav>
                                        <p:tav>
                                          <p:val>
                                            <p:strVal val="#ppt_x"/>
                                          </p:val>
                                        </p:tav>
                                      </p:tavLst>
                                    </p:anim>
                                    <p:anim calcmode="lin" valueType="num">
                                      <p:cBhvr additive="repl">
                                        <p:cTn id="53" dur="500" fill="hold"/>
                                        <p:tgtEl>
                                          <p:spTgt spid="5532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24" grpId="0" animBg="1"/>
      <p:bldP spid="5532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2"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3" name="Rectangle 3"/>
          <p:cNvSpPr>
            <a:spLocks noChangeArrowheads="1"/>
          </p:cNvSpPr>
          <p:nvPr/>
        </p:nvSpPr>
        <p:spPr bwMode="auto">
          <a:xfrm>
            <a:off x="650875" y="681038"/>
            <a:ext cx="1881188"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D2558"/>
                </a:solidFill>
                <a:latin typeface="Arial" charset="0"/>
              </a:rPr>
              <a:t>アブラハムの召命</a:t>
            </a:r>
            <a:r>
              <a:rPr lang="en-US" sz="2400" b="0">
                <a:solidFill>
                  <a:srgbClr val="FD2558"/>
                </a:solidFill>
                <a:latin typeface="Arial" charset="0"/>
              </a:rPr>
              <a:t/>
            </a:r>
            <a:br>
              <a:rPr lang="en-US" sz="2400" b="0">
                <a:solidFill>
                  <a:srgbClr val="FD2558"/>
                </a:solidFill>
                <a:latin typeface="Arial" charset="0"/>
              </a:rPr>
            </a:br>
            <a:r>
              <a:rPr lang="ja-JP" sz="2400" b="0">
                <a:solidFill>
                  <a:srgbClr val="FFFFFF"/>
                </a:solidFill>
                <a:latin typeface="Arial" charset="0"/>
              </a:rPr>
              <a:t>創</a:t>
            </a:r>
            <a:r>
              <a:rPr lang="en-US" sz="2400" b="0">
                <a:solidFill>
                  <a:srgbClr val="FFFFFF"/>
                </a:solidFill>
                <a:latin typeface="Arial" charset="0"/>
              </a:rPr>
              <a:t>12:1-3</a:t>
            </a:r>
          </a:p>
        </p:txBody>
      </p:sp>
      <p:sp>
        <p:nvSpPr>
          <p:cNvPr id="56324" name="Rectangle 4"/>
          <p:cNvSpPr>
            <a:spLocks noChangeArrowheads="1"/>
          </p:cNvSpPr>
          <p:nvPr/>
        </p:nvSpPr>
        <p:spPr bwMode="auto">
          <a:xfrm>
            <a:off x="1147763" y="3603625"/>
            <a:ext cx="1573212"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土地</a:t>
            </a:r>
          </a:p>
        </p:txBody>
      </p:sp>
      <p:sp>
        <p:nvSpPr>
          <p:cNvPr id="56325" name="Rectangle 5"/>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26" name="Line 6"/>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27" name="Line 7"/>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28" name="Line 8"/>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29" name="Line 9"/>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30" name="Line 10"/>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56331" name="Text Box 11"/>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56332" name="Text Box 12"/>
          <p:cNvSpPr txBox="1">
            <a:spLocks noChangeArrowheads="1"/>
          </p:cNvSpPr>
          <p:nvPr/>
        </p:nvSpPr>
        <p:spPr bwMode="auto">
          <a:xfrm>
            <a:off x="6635750" y="649288"/>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400" b="0" smtClean="0">
                <a:solidFill>
                  <a:srgbClr val="FD2558"/>
                </a:solidFill>
                <a:latin typeface="Arial" charset="0"/>
              </a:rPr>
              <a:t>契約</a:t>
            </a:r>
            <a:r>
              <a:rPr lang="en-US" sz="2400" b="0" smtClean="0">
                <a:latin typeface="Arial" charset="0"/>
              </a:rPr>
              <a:t>  </a:t>
            </a:r>
            <a:br>
              <a:rPr lang="en-US" sz="2400" b="0" smtClean="0">
                <a:latin typeface="Arial" charset="0"/>
              </a:rPr>
            </a:br>
            <a:r>
              <a:rPr lang="ja-JP" sz="2400" b="0" smtClean="0">
                <a:latin typeface="Arial" charset="0"/>
              </a:rPr>
              <a:t>創</a:t>
            </a:r>
            <a:r>
              <a:rPr lang="en-US" sz="2400" b="0" smtClean="0">
                <a:latin typeface="Arial" charset="0"/>
              </a:rPr>
              <a:t>15:9-18</a:t>
            </a:r>
          </a:p>
        </p:txBody>
      </p:sp>
      <p:sp>
        <p:nvSpPr>
          <p:cNvPr id="56333" name="Rectangle 13"/>
          <p:cNvSpPr>
            <a:spLocks noChangeArrowheads="1"/>
          </p:cNvSpPr>
          <p:nvPr/>
        </p:nvSpPr>
        <p:spPr bwMode="auto">
          <a:xfrm>
            <a:off x="3884613" y="3582988"/>
            <a:ext cx="15716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子孫</a:t>
            </a:r>
          </a:p>
        </p:txBody>
      </p:sp>
      <p:sp>
        <p:nvSpPr>
          <p:cNvPr id="56334" name="Rectangle 14"/>
          <p:cNvSpPr>
            <a:spLocks noChangeArrowheads="1"/>
          </p:cNvSpPr>
          <p:nvPr/>
        </p:nvSpPr>
        <p:spPr bwMode="auto">
          <a:xfrm>
            <a:off x="6118225" y="3598863"/>
            <a:ext cx="2487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祝福</a:t>
            </a:r>
          </a:p>
        </p:txBody>
      </p:sp>
      <p:sp>
        <p:nvSpPr>
          <p:cNvPr id="56335" name="Rectangle 15"/>
          <p:cNvSpPr>
            <a:spLocks noChangeArrowheads="1"/>
          </p:cNvSpPr>
          <p:nvPr/>
        </p:nvSpPr>
        <p:spPr bwMode="auto">
          <a:xfrm>
            <a:off x="1104900" y="4032250"/>
            <a:ext cx="135255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12:1</a:t>
            </a:r>
          </a:p>
        </p:txBody>
      </p:sp>
      <p:sp>
        <p:nvSpPr>
          <p:cNvPr id="56336" name="Rectangle 16"/>
          <p:cNvSpPr>
            <a:spLocks noChangeArrowheads="1"/>
          </p:cNvSpPr>
          <p:nvPr/>
        </p:nvSpPr>
        <p:spPr bwMode="auto">
          <a:xfrm>
            <a:off x="3817938" y="4035425"/>
            <a:ext cx="15144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12:2</a:t>
            </a:r>
          </a:p>
        </p:txBody>
      </p:sp>
      <p:sp>
        <p:nvSpPr>
          <p:cNvPr id="56337" name="Rectangle 17"/>
          <p:cNvSpPr>
            <a:spLocks noChangeArrowheads="1"/>
          </p:cNvSpPr>
          <p:nvPr/>
        </p:nvSpPr>
        <p:spPr bwMode="auto">
          <a:xfrm>
            <a:off x="6551613" y="4043363"/>
            <a:ext cx="148748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12:3</a:t>
            </a:r>
          </a:p>
        </p:txBody>
      </p:sp>
      <p:sp>
        <p:nvSpPr>
          <p:cNvPr id="56338" name="Rectangle 18"/>
          <p:cNvSpPr>
            <a:spLocks noChangeArrowheads="1"/>
          </p:cNvSpPr>
          <p:nvPr/>
        </p:nvSpPr>
        <p:spPr bwMode="auto">
          <a:xfrm>
            <a:off x="315913" y="6365875"/>
            <a:ext cx="86344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39"/>
                </a:solidFill>
                <a:latin typeface="Arial" charset="0"/>
              </a:rPr>
              <a:t>聖書啓示の「最重要要素」</a:t>
            </a:r>
          </a:p>
        </p:txBody>
      </p:sp>
      <p:sp>
        <p:nvSpPr>
          <p:cNvPr id="56339" name="Line 19"/>
          <p:cNvSpPr>
            <a:spLocks noChangeShapeType="1"/>
          </p:cNvSpPr>
          <p:nvPr/>
        </p:nvSpPr>
        <p:spPr bwMode="auto">
          <a:xfrm flipH="1">
            <a:off x="1866900" y="2043113"/>
            <a:ext cx="1374775" cy="1563687"/>
          </a:xfrm>
          <a:prstGeom prst="line">
            <a:avLst/>
          </a:prstGeom>
          <a:noFill/>
          <a:ln w="76320" cap="sq">
            <a:solidFill>
              <a:srgbClr val="3366FF"/>
            </a:solidFill>
            <a:miter lim="800000"/>
            <a:headEnd/>
            <a:tailEnd/>
          </a:ln>
          <a:effectLst>
            <a:outerShdw blurRad="63500" dist="77353" dir="56247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56340" name="Line 20"/>
          <p:cNvSpPr>
            <a:spLocks noChangeShapeType="1"/>
          </p:cNvSpPr>
          <p:nvPr/>
        </p:nvSpPr>
        <p:spPr bwMode="auto">
          <a:xfrm>
            <a:off x="5913438" y="2036763"/>
            <a:ext cx="1282700" cy="1590675"/>
          </a:xfrm>
          <a:prstGeom prst="line">
            <a:avLst/>
          </a:prstGeom>
          <a:noFill/>
          <a:ln w="76320" cap="sq">
            <a:solidFill>
              <a:srgbClr val="3366FF"/>
            </a:solidFill>
            <a:miter lim="800000"/>
            <a:headEnd/>
            <a:tailEnd/>
          </a:ln>
          <a:effectLst>
            <a:outerShdw blurRad="63500" dist="77353" dir="56247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56341" name="Line 21"/>
          <p:cNvSpPr>
            <a:spLocks noChangeShapeType="1"/>
          </p:cNvSpPr>
          <p:nvPr/>
        </p:nvSpPr>
        <p:spPr bwMode="auto">
          <a:xfrm>
            <a:off x="4560888" y="2122488"/>
            <a:ext cx="1587" cy="1417637"/>
          </a:xfrm>
          <a:prstGeom prst="line">
            <a:avLst/>
          </a:prstGeom>
          <a:noFill/>
          <a:ln w="76320" cap="sq">
            <a:solidFill>
              <a:srgbClr val="3366FF"/>
            </a:solidFill>
            <a:miter lim="800000"/>
            <a:headEnd/>
            <a:tailEnd/>
          </a:ln>
          <a:effectLst>
            <a:outerShdw blurRad="63500" dist="77353" dir="56247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nvGrpSpPr>
          <p:cNvPr id="120855" name="Group 22"/>
          <p:cNvGrpSpPr>
            <a:grpSpLocks/>
          </p:cNvGrpSpPr>
          <p:nvPr/>
        </p:nvGrpSpPr>
        <p:grpSpPr bwMode="auto">
          <a:xfrm>
            <a:off x="190500" y="1152525"/>
            <a:ext cx="301625" cy="4986338"/>
            <a:chOff x="120" y="726"/>
            <a:chExt cx="190" cy="3141"/>
          </a:xfrm>
        </p:grpSpPr>
        <p:sp>
          <p:nvSpPr>
            <p:cNvPr id="56343" name="Freeform 23"/>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4" name="Freeform 24"/>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5" name="Freeform 25"/>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346" name="Freeform 26"/>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56347" name="Rectangle 27"/>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40</a:t>
            </a:r>
          </a:p>
        </p:txBody>
      </p:sp>
      <p:sp>
        <p:nvSpPr>
          <p:cNvPr id="56348" name="Text Box 28"/>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56349" name="Rectangle 2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56350" name="Text Box 30"/>
          <p:cNvSpPr txBox="1">
            <a:spLocks noChangeArrowheads="1"/>
          </p:cNvSpPr>
          <p:nvPr/>
        </p:nvSpPr>
        <p:spPr bwMode="auto">
          <a:xfrm>
            <a:off x="8589963"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
        <p:nvSpPr>
          <p:cNvPr id="56351" name="Rectangle 31"/>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6324"/>
                                        </p:tgtEl>
                                        <p:attrNameLst>
                                          <p:attrName>style.visibility</p:attrName>
                                        </p:attrNameLst>
                                      </p:cBhvr>
                                      <p:to>
                                        <p:strVal val="visible"/>
                                      </p:to>
                                    </p:set>
                                    <p:animEffect transition="in" filter="fade">
                                      <p:cBhvr additive="repl">
                                        <p:cTn id="7" dur="1000"/>
                                        <p:tgtEl>
                                          <p:spTgt spid="56324"/>
                                        </p:tgtEl>
                                      </p:cBhvr>
                                    </p:animEffect>
                                  </p:childTnLst>
                                </p:cTn>
                              </p:par>
                              <p:par>
                                <p:cTn id="8" presetID="10" presetClass="entr" fill="hold" nodeType="withEffect">
                                  <p:stCondLst>
                                    <p:cond delay="0"/>
                                  </p:stCondLst>
                                  <p:childTnLst>
                                    <p:set>
                                      <p:cBhvr additive="repl">
                                        <p:cTn id="9" dur="1" fill="hold">
                                          <p:stCondLst>
                                            <p:cond delay="0"/>
                                          </p:stCondLst>
                                        </p:cTn>
                                        <p:tgtEl>
                                          <p:spTgt spid="56335"/>
                                        </p:tgtEl>
                                        <p:attrNameLst>
                                          <p:attrName>style.visibility</p:attrName>
                                        </p:attrNameLst>
                                      </p:cBhvr>
                                      <p:to>
                                        <p:strVal val="visible"/>
                                      </p:to>
                                    </p:set>
                                    <p:animEffect transition="in" filter="fade">
                                      <p:cBhvr additive="repl">
                                        <p:cTn id="10" dur="1000"/>
                                        <p:tgtEl>
                                          <p:spTgt spid="563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additive="repl">
                                        <p:cTn id="14" dur="1" fill="hold">
                                          <p:stCondLst>
                                            <p:cond delay="0"/>
                                          </p:stCondLst>
                                        </p:cTn>
                                        <p:tgtEl>
                                          <p:spTgt spid="56333"/>
                                        </p:tgtEl>
                                        <p:attrNameLst>
                                          <p:attrName>style.visibility</p:attrName>
                                        </p:attrNameLst>
                                      </p:cBhvr>
                                      <p:to>
                                        <p:strVal val="visible"/>
                                      </p:to>
                                    </p:set>
                                    <p:animEffect transition="in" filter="fade">
                                      <p:cBhvr additive="repl">
                                        <p:cTn id="15" dur="1000"/>
                                        <p:tgtEl>
                                          <p:spTgt spid="56333"/>
                                        </p:tgtEl>
                                      </p:cBhvr>
                                    </p:animEffect>
                                  </p:childTnLst>
                                </p:cTn>
                              </p:par>
                              <p:par>
                                <p:cTn id="16" presetID="10" presetClass="entr" fill="hold" nodeType="withEffect">
                                  <p:stCondLst>
                                    <p:cond delay="0"/>
                                  </p:stCondLst>
                                  <p:childTnLst>
                                    <p:set>
                                      <p:cBhvr additive="repl">
                                        <p:cTn id="17" dur="1" fill="hold">
                                          <p:stCondLst>
                                            <p:cond delay="0"/>
                                          </p:stCondLst>
                                        </p:cTn>
                                        <p:tgtEl>
                                          <p:spTgt spid="56336"/>
                                        </p:tgtEl>
                                        <p:attrNameLst>
                                          <p:attrName>style.visibility</p:attrName>
                                        </p:attrNameLst>
                                      </p:cBhvr>
                                      <p:to>
                                        <p:strVal val="visible"/>
                                      </p:to>
                                    </p:set>
                                    <p:animEffect transition="in" filter="fade">
                                      <p:cBhvr additive="repl">
                                        <p:cTn id="18" dur="1000"/>
                                        <p:tgtEl>
                                          <p:spTgt spid="563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additive="repl">
                                        <p:cTn id="22" dur="1" fill="hold">
                                          <p:stCondLst>
                                            <p:cond delay="0"/>
                                          </p:stCondLst>
                                        </p:cTn>
                                        <p:tgtEl>
                                          <p:spTgt spid="56334"/>
                                        </p:tgtEl>
                                        <p:attrNameLst>
                                          <p:attrName>style.visibility</p:attrName>
                                        </p:attrNameLst>
                                      </p:cBhvr>
                                      <p:to>
                                        <p:strVal val="visible"/>
                                      </p:to>
                                    </p:set>
                                    <p:animEffect transition="in" filter="fade">
                                      <p:cBhvr additive="repl">
                                        <p:cTn id="23" dur="1000"/>
                                        <p:tgtEl>
                                          <p:spTgt spid="56334"/>
                                        </p:tgtEl>
                                      </p:cBhvr>
                                    </p:animEffect>
                                  </p:childTnLst>
                                </p:cTn>
                              </p:par>
                              <p:par>
                                <p:cTn id="24" presetID="10" presetClass="entr" fill="hold" nodeType="withEffect">
                                  <p:stCondLst>
                                    <p:cond delay="0"/>
                                  </p:stCondLst>
                                  <p:childTnLst>
                                    <p:set>
                                      <p:cBhvr additive="repl">
                                        <p:cTn id="25" dur="1" fill="hold">
                                          <p:stCondLst>
                                            <p:cond delay="0"/>
                                          </p:stCondLst>
                                        </p:cTn>
                                        <p:tgtEl>
                                          <p:spTgt spid="56337"/>
                                        </p:tgtEl>
                                        <p:attrNameLst>
                                          <p:attrName>style.visibility</p:attrName>
                                        </p:attrNameLst>
                                      </p:cBhvr>
                                      <p:to>
                                        <p:strVal val="visible"/>
                                      </p:to>
                                    </p:set>
                                    <p:animEffect transition="in" filter="fade">
                                      <p:cBhvr additive="repl">
                                        <p:cTn id="26" dur="1000"/>
                                        <p:tgtEl>
                                          <p:spTgt spid="5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295400" y="3175"/>
            <a:ext cx="6450013"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DDEE5E"/>
                </a:solidFill>
                <a:latin typeface="Times New Roman" charset="0"/>
              </a:rPr>
              <a:t>創世記</a:t>
            </a:r>
            <a:r>
              <a:rPr lang="en-US" sz="3200" b="0" dirty="0">
                <a:solidFill>
                  <a:srgbClr val="DDEE5E"/>
                </a:solidFill>
                <a:latin typeface="Times New Roman" charset="0"/>
              </a:rPr>
              <a:t>12</a:t>
            </a:r>
            <a:r>
              <a:rPr lang="en-US" sz="3200" b="0" dirty="0">
                <a:solidFill>
                  <a:srgbClr val="DDEE5E"/>
                </a:solidFill>
                <a:latin typeface="Times New Roman" charset="0"/>
              </a:rPr>
              <a:t>:1</a:t>
            </a:r>
            <a:r>
              <a:rPr lang="en-US" sz="3200" b="0" dirty="0">
                <a:solidFill>
                  <a:srgbClr val="DDEE5E"/>
                </a:solidFill>
                <a:latin typeface="Times New Roman" charset="0"/>
              </a:rPr>
              <a:t>-3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DDEE5E"/>
                </a:solidFill>
                <a:latin typeface="Times New Roman" charset="0"/>
              </a:rPr>
              <a:t>アブラハム契約</a:t>
            </a:r>
          </a:p>
        </p:txBody>
      </p:sp>
      <p:sp>
        <p:nvSpPr>
          <p:cNvPr id="57351" name="Rectangle 7"/>
          <p:cNvSpPr>
            <a:spLocks noChangeArrowheads="1"/>
          </p:cNvSpPr>
          <p:nvPr/>
        </p:nvSpPr>
        <p:spPr bwMode="auto">
          <a:xfrm>
            <a:off x="0" y="0"/>
            <a:ext cx="9144000" cy="6858000"/>
          </a:xfrm>
          <a:prstGeom prst="rect">
            <a:avLst/>
          </a:prstGeom>
          <a:solidFill>
            <a:srgbClr val="10101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45" name="Rectangle 1"/>
          <p:cNvSpPr>
            <a:spLocks noChangeArrowheads="1"/>
          </p:cNvSpPr>
          <p:nvPr/>
        </p:nvSpPr>
        <p:spPr bwMode="auto">
          <a:xfrm>
            <a:off x="1096963" y="757238"/>
            <a:ext cx="6796087" cy="185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0000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00"/>
                </a:solidFill>
                <a:latin typeface="Times New Roman" charset="0"/>
              </a:rPr>
              <a:t>	 </a:t>
            </a:r>
            <a:r>
              <a:rPr lang="en-US" sz="2800" b="0" baseline="30000">
                <a:solidFill>
                  <a:srgbClr val="000000"/>
                </a:solidFill>
                <a:latin typeface="Times New Roman" charset="0"/>
              </a:rPr>
              <a:t>1</a:t>
            </a:r>
            <a:r>
              <a:rPr lang="en-US" sz="2400" b="0">
                <a:solidFill>
                  <a:srgbClr val="000000"/>
                </a:solidFill>
                <a:latin typeface="Times New Roman" charset="0"/>
              </a:rPr>
              <a:t> </a:t>
            </a:r>
            <a:r>
              <a:rPr lang="en-US" sz="2800" b="0">
                <a:solidFill>
                  <a:srgbClr val="000000"/>
                </a:solidFill>
                <a:latin typeface="Times New Roman" charset="0"/>
              </a:rPr>
              <a:t> </a:t>
            </a:r>
            <a:r>
              <a:rPr lang="ja-JP" sz="2800" b="0">
                <a:solidFill>
                  <a:srgbClr val="000000"/>
                </a:solidFill>
                <a:latin typeface="Times New Roman" charset="0"/>
              </a:rPr>
              <a:t>主はアブラムに仰せられた。「あなたは、あなたの生まれ故郷、あなたの父の家を出て、わたしが示す地へ行きなさい。</a:t>
            </a:r>
          </a:p>
        </p:txBody>
      </p:sp>
      <p:sp>
        <p:nvSpPr>
          <p:cNvPr id="57347" name="Text Box 3"/>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348" name="Text Box 4"/>
          <p:cNvSpPr txBox="1">
            <a:spLocks noChangeArrowheads="1"/>
          </p:cNvSpPr>
          <p:nvPr/>
        </p:nvSpPr>
        <p:spPr bwMode="auto">
          <a:xfrm>
            <a:off x="1096963" y="2859088"/>
            <a:ext cx="69500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en-US" sz="2000" b="0" smtClean="0">
                <a:solidFill>
                  <a:srgbClr val="000000"/>
                </a:solidFill>
                <a:latin typeface="Times New Roman" charset="0"/>
              </a:rPr>
              <a:t>	 </a:t>
            </a:r>
            <a:r>
              <a:rPr lang="en-US" sz="2800" b="0" baseline="30000" smtClean="0">
                <a:solidFill>
                  <a:srgbClr val="000000"/>
                </a:solidFill>
                <a:latin typeface="Times New Roman" charset="0"/>
              </a:rPr>
              <a:t>2</a:t>
            </a:r>
            <a:r>
              <a:rPr lang="ja-JP" sz="2800" b="0" smtClean="0">
                <a:solidFill>
                  <a:srgbClr val="000000"/>
                </a:solidFill>
                <a:latin typeface="Times New Roman" charset="0"/>
              </a:rPr>
              <a:t>そうすれば、わたしはあなたを大いなる国民とし、あなたを祝福し、あなたの名を大いなるものとしよう。あなたの名は祝福となる。 </a:t>
            </a:r>
          </a:p>
        </p:txBody>
      </p:sp>
      <p:sp>
        <p:nvSpPr>
          <p:cNvPr id="57349" name="Text Box 5"/>
          <p:cNvSpPr txBox="1">
            <a:spLocks noChangeArrowheads="1"/>
          </p:cNvSpPr>
          <p:nvPr/>
        </p:nvSpPr>
        <p:spPr bwMode="auto">
          <a:xfrm>
            <a:off x="1096963" y="4441825"/>
            <a:ext cx="6664325"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800" b="0" baseline="30000" smtClean="0">
                <a:solidFill>
                  <a:srgbClr val="000000"/>
                </a:solidFill>
                <a:latin typeface="Times New Roman" charset="0"/>
              </a:rPr>
              <a:t>　　　</a:t>
            </a:r>
            <a:r>
              <a:rPr lang="en-US" sz="2800" b="0" baseline="30000" smtClean="0">
                <a:solidFill>
                  <a:srgbClr val="000000"/>
                </a:solidFill>
                <a:latin typeface="Times New Roman" charset="0"/>
              </a:rPr>
              <a:t>3</a:t>
            </a:r>
            <a:r>
              <a:rPr lang="ja-JP" sz="2800" b="0" smtClean="0">
                <a:solidFill>
                  <a:srgbClr val="000000"/>
                </a:solidFill>
                <a:latin typeface="Times New Roman" charset="0"/>
              </a:rPr>
              <a:t>あなたを祝福する者をわたしは祝福し、あなたをのろう者をわたしはのろう。地上のすべての民族は、あなたによって祝福される。」   </a:t>
            </a:r>
            <a:r>
              <a:rPr lang="en-US" sz="2800" b="0" smtClean="0">
                <a:solidFill>
                  <a:srgbClr val="000000"/>
                </a:solidFill>
                <a:latin typeface="Times New Roman" charset="0"/>
              </a:rPr>
              <a:t>(</a:t>
            </a:r>
            <a:r>
              <a:rPr lang="ja-JP" sz="2800" b="0" smtClean="0">
                <a:solidFill>
                  <a:srgbClr val="000000"/>
                </a:solidFill>
                <a:latin typeface="Times New Roman" charset="0"/>
              </a:rPr>
              <a:t>新改訳</a:t>
            </a:r>
            <a:r>
              <a:rPr lang="en-US" sz="2800" b="0" smtClean="0">
                <a:solidFill>
                  <a:srgbClr val="000000"/>
                </a:solidFill>
                <a:latin typeface="Times New Roman" charset="0"/>
              </a:rPr>
              <a:t>)</a:t>
            </a:r>
          </a:p>
        </p:txBody>
      </p:sp>
      <p:sp>
        <p:nvSpPr>
          <p:cNvPr id="57350" name="Rectangle 6"/>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41</a:t>
            </a:r>
          </a:p>
        </p:txBody>
      </p:sp>
      <p:sp>
        <p:nvSpPr>
          <p:cNvPr id="57352" name="Text Box 8"/>
          <p:cNvSpPr txBox="1">
            <a:spLocks noChangeArrowheads="1"/>
          </p:cNvSpPr>
          <p:nvPr/>
        </p:nvSpPr>
        <p:spPr bwMode="auto">
          <a:xfrm>
            <a:off x="863600" y="1760538"/>
            <a:ext cx="7585075" cy="338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4500"/>
              </a:spcBef>
              <a:buClrTx/>
              <a:buFontTx/>
              <a:buNone/>
              <a:defRPr/>
            </a:pPr>
            <a:r>
              <a:rPr lang="ja-JP" sz="7200" b="0" smtClean="0">
                <a:solidFill>
                  <a:srgbClr val="FBF43D"/>
                </a:solidFill>
              </a:rPr>
              <a:t>さて、もう一度</a:t>
            </a:r>
            <a:r>
              <a:rPr lang="en-US" sz="7200" b="0" smtClean="0">
                <a:solidFill>
                  <a:srgbClr val="FBF43D"/>
                </a:solidFill>
              </a:rPr>
              <a:t/>
            </a:r>
            <a:br>
              <a:rPr lang="en-US" sz="7200" b="0" smtClean="0">
                <a:solidFill>
                  <a:srgbClr val="FBF43D"/>
                </a:solidFill>
              </a:rPr>
            </a:br>
            <a:r>
              <a:rPr lang="ja-JP" sz="7200" b="0" smtClean="0">
                <a:solidFill>
                  <a:srgbClr val="FBF43D"/>
                </a:solidFill>
              </a:rPr>
              <a:t>これらの言葉を</a:t>
            </a:r>
            <a:r>
              <a:rPr lang="en-US" sz="7200" b="0" smtClean="0">
                <a:solidFill>
                  <a:srgbClr val="FBF43D"/>
                </a:solidFill>
              </a:rPr>
              <a:t/>
            </a:r>
            <a:br>
              <a:rPr lang="en-US" sz="7200" b="0" smtClean="0">
                <a:solidFill>
                  <a:srgbClr val="FBF43D"/>
                </a:solidFill>
              </a:rPr>
            </a:br>
            <a:r>
              <a:rPr lang="ja-JP" sz="7200" b="0" smtClean="0">
                <a:solidFill>
                  <a:srgbClr val="FBF43D"/>
                </a:solidFill>
              </a:rPr>
              <a:t>見てみましょう・・・</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1096963" y="757238"/>
            <a:ext cx="6796087" cy="185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000000"/>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00"/>
                </a:solidFill>
                <a:latin typeface="Times New Roman" charset="0"/>
              </a:rPr>
              <a:t>	 </a:t>
            </a:r>
            <a:r>
              <a:rPr lang="en-US" sz="2800" b="0" baseline="30000">
                <a:solidFill>
                  <a:srgbClr val="000000"/>
                </a:solidFill>
                <a:latin typeface="Times New Roman" charset="0"/>
              </a:rPr>
              <a:t>1</a:t>
            </a:r>
            <a:r>
              <a:rPr lang="en-US" sz="2400" b="0">
                <a:solidFill>
                  <a:srgbClr val="000000"/>
                </a:solidFill>
                <a:latin typeface="Times New Roman" charset="0"/>
              </a:rPr>
              <a:t> </a:t>
            </a:r>
            <a:r>
              <a:rPr lang="en-US" sz="2800" b="0">
                <a:solidFill>
                  <a:srgbClr val="000000"/>
                </a:solidFill>
                <a:latin typeface="Times New Roman" charset="0"/>
              </a:rPr>
              <a:t> </a:t>
            </a:r>
            <a:r>
              <a:rPr lang="ja-JP" sz="2800" b="0">
                <a:solidFill>
                  <a:srgbClr val="000000"/>
                </a:solidFill>
                <a:latin typeface="Times New Roman" charset="0"/>
              </a:rPr>
              <a:t>主はアブラムに仰せられた。「あなたは、あなたの生まれ故郷、あなたの父の家を出て、わたしが示す地へ行きなさい。</a:t>
            </a:r>
          </a:p>
        </p:txBody>
      </p:sp>
      <p:sp>
        <p:nvSpPr>
          <p:cNvPr id="58370" name="Rectangle 2"/>
          <p:cNvSpPr>
            <a:spLocks noChangeArrowheads="1"/>
          </p:cNvSpPr>
          <p:nvPr/>
        </p:nvSpPr>
        <p:spPr bwMode="auto">
          <a:xfrm>
            <a:off x="1295400" y="3175"/>
            <a:ext cx="64500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創世記</a:t>
            </a:r>
            <a:r>
              <a:rPr lang="en-US" sz="3200" b="0">
                <a:solidFill>
                  <a:srgbClr val="DDEE5E"/>
                </a:solidFill>
                <a:latin typeface="Times New Roman" charset="0"/>
              </a:rPr>
              <a:t>12: 1-3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アブラハム契約</a:t>
            </a:r>
          </a:p>
        </p:txBody>
      </p:sp>
      <p:sp>
        <p:nvSpPr>
          <p:cNvPr id="58371" name="Text Box 3"/>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2" name="Text Box 4"/>
          <p:cNvSpPr txBox="1">
            <a:spLocks noChangeArrowheads="1"/>
          </p:cNvSpPr>
          <p:nvPr/>
        </p:nvSpPr>
        <p:spPr bwMode="auto">
          <a:xfrm>
            <a:off x="1096963" y="2859088"/>
            <a:ext cx="69500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en-US" sz="2000" b="0" smtClean="0">
                <a:solidFill>
                  <a:srgbClr val="000000"/>
                </a:solidFill>
                <a:latin typeface="Times New Roman" charset="0"/>
              </a:rPr>
              <a:t>	 </a:t>
            </a:r>
            <a:r>
              <a:rPr lang="en-US" sz="2800" b="0" baseline="30000" smtClean="0">
                <a:solidFill>
                  <a:srgbClr val="000000"/>
                </a:solidFill>
                <a:latin typeface="Times New Roman" charset="0"/>
              </a:rPr>
              <a:t>2</a:t>
            </a:r>
            <a:r>
              <a:rPr lang="ja-JP" sz="2800" b="0" smtClean="0">
                <a:solidFill>
                  <a:srgbClr val="000000"/>
                </a:solidFill>
                <a:latin typeface="Times New Roman" charset="0"/>
              </a:rPr>
              <a:t>そうすれば、わたしはあなたを大いなる国民とし、あなたを祝福し、あなたの名を大いなるものとしよう。あなたの名は祝福となる。 </a:t>
            </a:r>
          </a:p>
        </p:txBody>
      </p:sp>
      <p:sp>
        <p:nvSpPr>
          <p:cNvPr id="58373" name="Text Box 5"/>
          <p:cNvSpPr txBox="1">
            <a:spLocks noChangeArrowheads="1"/>
          </p:cNvSpPr>
          <p:nvPr/>
        </p:nvSpPr>
        <p:spPr bwMode="auto">
          <a:xfrm>
            <a:off x="1096963" y="4441825"/>
            <a:ext cx="6664325"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800" b="0" baseline="30000" smtClean="0">
                <a:solidFill>
                  <a:srgbClr val="000000"/>
                </a:solidFill>
                <a:latin typeface="Times New Roman" charset="0"/>
              </a:rPr>
              <a:t>　　　</a:t>
            </a:r>
            <a:r>
              <a:rPr lang="en-US" sz="2800" b="0" baseline="30000" smtClean="0">
                <a:solidFill>
                  <a:srgbClr val="000000"/>
                </a:solidFill>
                <a:latin typeface="Times New Roman" charset="0"/>
              </a:rPr>
              <a:t>3</a:t>
            </a:r>
            <a:r>
              <a:rPr lang="ja-JP" sz="2800" b="0" smtClean="0">
                <a:solidFill>
                  <a:srgbClr val="000000"/>
                </a:solidFill>
                <a:latin typeface="Times New Roman" charset="0"/>
              </a:rPr>
              <a:t>あなたを祝福する者をわたしは祝福し、あなたをのろう者をわたしはのろう。地上のすべての民族は、あなたによって祝福される。」   </a:t>
            </a:r>
            <a:r>
              <a:rPr lang="en-US" sz="2800" b="0" smtClean="0">
                <a:solidFill>
                  <a:srgbClr val="000000"/>
                </a:solidFill>
                <a:latin typeface="Times New Roman" charset="0"/>
              </a:rPr>
              <a:t>(</a:t>
            </a:r>
            <a:r>
              <a:rPr lang="ja-JP" sz="2800" b="0" smtClean="0">
                <a:solidFill>
                  <a:srgbClr val="000000"/>
                </a:solidFill>
                <a:latin typeface="Times New Roman" charset="0"/>
              </a:rPr>
              <a:t>新改訳</a:t>
            </a:r>
            <a:r>
              <a:rPr lang="en-US" sz="2800" b="0" smtClean="0">
                <a:solidFill>
                  <a:srgbClr val="000000"/>
                </a:solidFill>
                <a:latin typeface="Times New Roman" charset="0"/>
              </a:rPr>
              <a:t>)</a:t>
            </a:r>
          </a:p>
        </p:txBody>
      </p:sp>
      <p:sp>
        <p:nvSpPr>
          <p:cNvPr id="58374" name="Rectangle 6"/>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42</a:t>
            </a:r>
          </a:p>
        </p:txBody>
      </p:sp>
      <p:sp>
        <p:nvSpPr>
          <p:cNvPr id="58375" name="Rectangle 7"/>
          <p:cNvSpPr>
            <a:spLocks noChangeArrowheads="1"/>
          </p:cNvSpPr>
          <p:nvPr/>
        </p:nvSpPr>
        <p:spPr bwMode="auto">
          <a:xfrm>
            <a:off x="0" y="0"/>
            <a:ext cx="9144000" cy="6858000"/>
          </a:xfrm>
          <a:prstGeom prst="rect">
            <a:avLst/>
          </a:prstGeom>
          <a:solidFill>
            <a:srgbClr val="10101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376" name="Text Box 8"/>
          <p:cNvSpPr txBox="1">
            <a:spLocks noChangeArrowheads="1"/>
          </p:cNvSpPr>
          <p:nvPr/>
        </p:nvSpPr>
        <p:spPr bwMode="auto">
          <a:xfrm>
            <a:off x="863600" y="1554163"/>
            <a:ext cx="7585075" cy="338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4500"/>
              </a:spcBef>
              <a:buClrTx/>
              <a:buFontTx/>
              <a:buNone/>
              <a:defRPr/>
            </a:pPr>
            <a:r>
              <a:rPr lang="ja-JP" sz="7200" b="0" smtClean="0">
                <a:solidFill>
                  <a:srgbClr val="FBF43D"/>
                </a:solidFill>
              </a:rPr>
              <a:t>これらの言葉を</a:t>
            </a:r>
            <a:r>
              <a:rPr lang="en-US" sz="7200" b="0" smtClean="0">
                <a:solidFill>
                  <a:srgbClr val="FBF43D"/>
                </a:solidFill>
              </a:rPr>
              <a:t/>
            </a:r>
            <a:br>
              <a:rPr lang="en-US" sz="7200" b="0" smtClean="0">
                <a:solidFill>
                  <a:srgbClr val="FBF43D"/>
                </a:solidFill>
              </a:rPr>
            </a:br>
            <a:r>
              <a:rPr lang="ja-JP" sz="7200" b="0" smtClean="0">
                <a:solidFill>
                  <a:srgbClr val="FBF43D"/>
                </a:solidFill>
              </a:rPr>
              <a:t>額面どおりに受け取れますか？</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1096963" y="757238"/>
            <a:ext cx="6796087" cy="185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FFFFFF"/>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FFFFFF"/>
                </a:solidFill>
                <a:latin typeface="Times New Roman" charset="0"/>
              </a:rPr>
              <a:t>	 </a:t>
            </a:r>
            <a:r>
              <a:rPr lang="en-US" sz="2800" b="0" baseline="30000">
                <a:solidFill>
                  <a:srgbClr val="FFFFFF"/>
                </a:solidFill>
                <a:latin typeface="Times New Roman" charset="0"/>
              </a:rPr>
              <a:t>1</a:t>
            </a:r>
            <a:r>
              <a:rPr lang="en-US" sz="2400" b="0">
                <a:solidFill>
                  <a:srgbClr val="FFFFFF"/>
                </a:solidFill>
                <a:latin typeface="Times New Roman" charset="0"/>
              </a:rPr>
              <a:t> </a:t>
            </a:r>
            <a:r>
              <a:rPr lang="en-US" sz="2800" b="0">
                <a:solidFill>
                  <a:srgbClr val="FFFFFF"/>
                </a:solidFill>
                <a:latin typeface="Times New Roman" charset="0"/>
              </a:rPr>
              <a:t> </a:t>
            </a:r>
            <a:r>
              <a:rPr lang="ja-JP" sz="2800" b="0">
                <a:solidFill>
                  <a:srgbClr val="FFFFFF"/>
                </a:solidFill>
                <a:latin typeface="Times New Roman" charset="0"/>
              </a:rPr>
              <a:t>主はアブラムに仰せられた。「あなたは、あなたの生まれ故郷、あなたの父の家を出て、わたしが示す</a:t>
            </a:r>
            <a:r>
              <a:rPr lang="ja-JP" sz="2800" b="0">
                <a:solidFill>
                  <a:srgbClr val="FFFF00"/>
                </a:solidFill>
                <a:latin typeface="Times New Roman" charset="0"/>
              </a:rPr>
              <a:t>地</a:t>
            </a:r>
            <a:r>
              <a:rPr lang="ja-JP" sz="2800" b="0">
                <a:solidFill>
                  <a:srgbClr val="FFFFFF"/>
                </a:solidFill>
                <a:latin typeface="Times New Roman" charset="0"/>
              </a:rPr>
              <a:t>へ行きなさい。</a:t>
            </a:r>
          </a:p>
        </p:txBody>
      </p:sp>
      <p:sp>
        <p:nvSpPr>
          <p:cNvPr id="59394" name="Rectangle 2"/>
          <p:cNvSpPr>
            <a:spLocks noChangeArrowheads="1"/>
          </p:cNvSpPr>
          <p:nvPr/>
        </p:nvSpPr>
        <p:spPr bwMode="auto">
          <a:xfrm>
            <a:off x="1295400" y="3175"/>
            <a:ext cx="64500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創世記</a:t>
            </a:r>
            <a:r>
              <a:rPr lang="en-US" sz="3200" b="0">
                <a:solidFill>
                  <a:srgbClr val="DDEE5E"/>
                </a:solidFill>
                <a:latin typeface="Times New Roman" charset="0"/>
              </a:rPr>
              <a:t>12: 1-3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アブラハム契約</a:t>
            </a:r>
          </a:p>
        </p:txBody>
      </p:sp>
      <p:sp>
        <p:nvSpPr>
          <p:cNvPr id="59395" name="Text Box 3"/>
          <p:cNvSpPr txBox="1">
            <a:spLocks noChangeArrowheads="1"/>
          </p:cNvSpPr>
          <p:nvPr/>
        </p:nvSpPr>
        <p:spPr bwMode="auto">
          <a:xfrm>
            <a:off x="8891588" y="63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396" name="Text Box 4"/>
          <p:cNvSpPr txBox="1">
            <a:spLocks noChangeArrowheads="1"/>
          </p:cNvSpPr>
          <p:nvPr/>
        </p:nvSpPr>
        <p:spPr bwMode="auto">
          <a:xfrm>
            <a:off x="1096963" y="2859088"/>
            <a:ext cx="6950075"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600" b="1">
                <a:solidFill>
                  <a:schemeClr val="bg1"/>
                </a:solidFill>
                <a:latin typeface="Comic Sans MS" charset="0"/>
                <a:ea typeface="ＭＳ Ｐゴシック" charset="0"/>
              </a:defRPr>
            </a:lvl9pPr>
          </a:lstStyle>
          <a:p>
            <a:pPr>
              <a:buClrTx/>
              <a:buFontTx/>
              <a:buNone/>
            </a:pPr>
            <a:r>
              <a:rPr lang="en-US" sz="2000" b="0">
                <a:solidFill>
                  <a:srgbClr val="FFFFFF"/>
                </a:solidFill>
                <a:latin typeface="Times New Roman" charset="0"/>
              </a:rPr>
              <a:t>	 </a:t>
            </a:r>
            <a:r>
              <a:rPr lang="en-US" sz="2800" b="0" baseline="30000">
                <a:solidFill>
                  <a:srgbClr val="FFFFFF"/>
                </a:solidFill>
                <a:latin typeface="Times New Roman" charset="0"/>
              </a:rPr>
              <a:t>2</a:t>
            </a:r>
            <a:r>
              <a:rPr lang="ja-JP" altLang="en-US" sz="2800" b="0">
                <a:solidFill>
                  <a:srgbClr val="FFFFFF"/>
                </a:solidFill>
                <a:latin typeface="Times New Roman" charset="0"/>
              </a:rPr>
              <a:t>そうすれば、わたしはあなたを</a:t>
            </a:r>
            <a:r>
              <a:rPr lang="ja-JP" altLang="en-US" sz="2800" b="0">
                <a:solidFill>
                  <a:srgbClr val="FFFF00"/>
                </a:solidFill>
                <a:latin typeface="Times New Roman" charset="0"/>
              </a:rPr>
              <a:t>大いなる国民</a:t>
            </a:r>
            <a:r>
              <a:rPr lang="ja-JP" altLang="en-US" sz="2800" b="0">
                <a:solidFill>
                  <a:srgbClr val="FFFFFF"/>
                </a:solidFill>
                <a:latin typeface="Times New Roman" charset="0"/>
              </a:rPr>
              <a:t>とし、あなたを祝福し、あなたの名を大いなるものとしよう。あなたの名は祝福となる。</a:t>
            </a:r>
            <a:r>
              <a:rPr lang="ja-JP" sz="2800" b="0">
                <a:solidFill>
                  <a:srgbClr val="FFFFFF"/>
                </a:solidFill>
                <a:latin typeface="Times New Roman" charset="0"/>
              </a:rPr>
              <a:t> </a:t>
            </a:r>
          </a:p>
        </p:txBody>
      </p:sp>
      <p:sp>
        <p:nvSpPr>
          <p:cNvPr id="59397" name="Text Box 5"/>
          <p:cNvSpPr txBox="1">
            <a:spLocks noChangeArrowheads="1"/>
          </p:cNvSpPr>
          <p:nvPr/>
        </p:nvSpPr>
        <p:spPr bwMode="auto">
          <a:xfrm>
            <a:off x="1096963" y="4441825"/>
            <a:ext cx="6664325"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800" b="0" baseline="30000" smtClean="0">
                <a:latin typeface="Times New Roman" charset="0"/>
              </a:rPr>
              <a:t>　　　</a:t>
            </a:r>
            <a:r>
              <a:rPr lang="en-US" sz="2800" b="0" baseline="30000" smtClean="0">
                <a:latin typeface="Times New Roman" charset="0"/>
              </a:rPr>
              <a:t>3</a:t>
            </a:r>
            <a:r>
              <a:rPr lang="ja-JP" sz="2800" b="0" smtClean="0">
                <a:solidFill>
                  <a:srgbClr val="FFFF00"/>
                </a:solidFill>
                <a:latin typeface="Times New Roman" charset="0"/>
              </a:rPr>
              <a:t>あなたを祝福する者をわたしは祝福し、あなたをのろう者をわたしはのろう。地上のすべての民族は、あなたによって祝福される。」</a:t>
            </a:r>
            <a:r>
              <a:rPr lang="en-US" sz="2800" b="0" smtClean="0">
                <a:latin typeface="Times New Roman" charset="0"/>
              </a:rPr>
              <a:t>   (</a:t>
            </a:r>
            <a:r>
              <a:rPr lang="ja-JP" sz="2800" b="0" smtClean="0">
                <a:latin typeface="Times New Roman" charset="0"/>
              </a:rPr>
              <a:t>新改訳</a:t>
            </a:r>
            <a:r>
              <a:rPr lang="en-US" sz="2800" b="0" smtClean="0">
                <a:latin typeface="Times New Roman" charset="0"/>
              </a:rPr>
              <a:t>)</a:t>
            </a:r>
          </a:p>
        </p:txBody>
      </p:sp>
      <p:sp>
        <p:nvSpPr>
          <p:cNvPr id="59398" name="Rectangle 6"/>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43</a:t>
            </a:r>
          </a:p>
        </p:txBody>
      </p:sp>
      <p:sp>
        <p:nvSpPr>
          <p:cNvPr id="59399" name="Oval 7"/>
          <p:cNvSpPr>
            <a:spLocks noChangeArrowheads="1"/>
          </p:cNvSpPr>
          <p:nvPr/>
        </p:nvSpPr>
        <p:spPr bwMode="auto">
          <a:xfrm>
            <a:off x="4227513" y="2025650"/>
            <a:ext cx="746125" cy="627063"/>
          </a:xfrm>
          <a:prstGeom prst="ellipse">
            <a:avLst/>
          </a:prstGeom>
          <a:noFill/>
          <a:ln w="76320" cap="sq">
            <a:solidFill>
              <a:srgbClr val="FF1722"/>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9400" name="Oval 8"/>
          <p:cNvSpPr>
            <a:spLocks noChangeArrowheads="1"/>
          </p:cNvSpPr>
          <p:nvPr/>
        </p:nvSpPr>
        <p:spPr bwMode="auto">
          <a:xfrm>
            <a:off x="742950" y="3236913"/>
            <a:ext cx="1579563" cy="627062"/>
          </a:xfrm>
          <a:prstGeom prst="ellipse">
            <a:avLst/>
          </a:prstGeom>
          <a:noFill/>
          <a:ln w="76320" cap="sq">
            <a:solidFill>
              <a:srgbClr val="FF1722"/>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9401" name="Oval 9"/>
          <p:cNvSpPr>
            <a:spLocks noChangeArrowheads="1"/>
          </p:cNvSpPr>
          <p:nvPr/>
        </p:nvSpPr>
        <p:spPr bwMode="auto">
          <a:xfrm>
            <a:off x="865188" y="4311650"/>
            <a:ext cx="7212012" cy="1993900"/>
          </a:xfrm>
          <a:prstGeom prst="ellipse">
            <a:avLst/>
          </a:prstGeom>
          <a:noFill/>
          <a:ln w="76320" cap="sq">
            <a:solidFill>
              <a:srgbClr val="FF1722"/>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afterEffect">
                                  <p:stCondLst>
                                    <p:cond delay="0"/>
                                  </p:stCondLst>
                                  <p:childTnLst>
                                    <p:set>
                                      <p:cBhvr additive="repl">
                                        <p:cTn id="6" dur="1" fill="hold">
                                          <p:stCondLst>
                                            <p:cond delay="0"/>
                                          </p:stCondLst>
                                        </p:cTn>
                                        <p:tgtEl>
                                          <p:spTgt spid="59399"/>
                                        </p:tgtEl>
                                        <p:attrNameLst>
                                          <p:attrName>style.visibility</p:attrName>
                                        </p:attrNameLst>
                                      </p:cBhvr>
                                      <p:to>
                                        <p:strVal val="visible"/>
                                      </p:to>
                                    </p:set>
                                    <p:anim calcmode="lin" valueType="num">
                                      <p:cBhvr additive="repl">
                                        <p:cTn id="7" dur="500" fill="hold"/>
                                        <p:tgtEl>
                                          <p:spTgt spid="59399"/>
                                        </p:tgtEl>
                                        <p:attrNameLst>
                                          <p:attrName>ppt_w</p:attrName>
                                        </p:attrNameLst>
                                      </p:cBhvr>
                                      <p:tavLst>
                                        <p:tav tm="100000">
                                          <p:val>
                                            <p:strVal val="2/3*#ppt_w"/>
                                          </p:val>
                                        </p:tav>
                                        <p:tav>
                                          <p:val>
                                            <p:strVal val="#ppt_w"/>
                                          </p:val>
                                        </p:tav>
                                      </p:tavLst>
                                    </p:anim>
                                    <p:anim calcmode="lin" valueType="num">
                                      <p:cBhvr additive="repl">
                                        <p:cTn id="8" dur="500" fill="hold"/>
                                        <p:tgtEl>
                                          <p:spTgt spid="59399"/>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additive="repl">
                                        <p:cTn id="11" dur="1" fill="hold">
                                          <p:stCondLst>
                                            <p:cond delay="0"/>
                                          </p:stCondLst>
                                        </p:cTn>
                                        <p:tgtEl>
                                          <p:spTgt spid="59400"/>
                                        </p:tgtEl>
                                        <p:attrNameLst>
                                          <p:attrName>style.visibility</p:attrName>
                                        </p:attrNameLst>
                                      </p:cBhvr>
                                      <p:to>
                                        <p:strVal val="visible"/>
                                      </p:to>
                                    </p:set>
                                    <p:anim calcmode="lin" valueType="num">
                                      <p:cBhvr additive="repl">
                                        <p:cTn id="12" dur="500" fill="hold"/>
                                        <p:tgtEl>
                                          <p:spTgt spid="59400"/>
                                        </p:tgtEl>
                                        <p:attrNameLst>
                                          <p:attrName>ppt_w</p:attrName>
                                        </p:attrNameLst>
                                      </p:cBhvr>
                                      <p:tavLst>
                                        <p:tav tm="100000">
                                          <p:val>
                                            <p:strVal val="2/3*#ppt_w"/>
                                          </p:val>
                                        </p:tav>
                                        <p:tav>
                                          <p:val>
                                            <p:strVal val="#ppt_w"/>
                                          </p:val>
                                        </p:tav>
                                      </p:tavLst>
                                    </p:anim>
                                    <p:anim calcmode="lin" valueType="num">
                                      <p:cBhvr additive="repl">
                                        <p:cTn id="13" dur="500" fill="hold"/>
                                        <p:tgtEl>
                                          <p:spTgt spid="59400"/>
                                        </p:tgtEl>
                                        <p:attrNameLst>
                                          <p:attrName>ppt_h</p:attrName>
                                        </p:attrNameLst>
                                      </p:cBhvr>
                                      <p:tavLst>
                                        <p:tav tm="100000">
                                          <p:val>
                                            <p:strVal val="2/3*#ppt_h"/>
                                          </p:val>
                                        </p:tav>
                                        <p:tav>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additive="repl">
                                        <p:cTn id="16" dur="1" fill="hold">
                                          <p:stCondLst>
                                            <p:cond delay="0"/>
                                          </p:stCondLst>
                                        </p:cTn>
                                        <p:tgtEl>
                                          <p:spTgt spid="59401"/>
                                        </p:tgtEl>
                                        <p:attrNameLst>
                                          <p:attrName>style.visibility</p:attrName>
                                        </p:attrNameLst>
                                      </p:cBhvr>
                                      <p:to>
                                        <p:strVal val="visible"/>
                                      </p:to>
                                    </p:set>
                                    <p:anim calcmode="lin" valueType="num">
                                      <p:cBhvr additive="repl">
                                        <p:cTn id="17" dur="500" fill="hold"/>
                                        <p:tgtEl>
                                          <p:spTgt spid="59401"/>
                                        </p:tgtEl>
                                        <p:attrNameLst>
                                          <p:attrName>ppt_w</p:attrName>
                                        </p:attrNameLst>
                                      </p:cBhvr>
                                      <p:tavLst>
                                        <p:tav tm="100000">
                                          <p:val>
                                            <p:strVal val="2/3*#ppt_w"/>
                                          </p:val>
                                        </p:tav>
                                        <p:tav>
                                          <p:val>
                                            <p:strVal val="#ppt_w"/>
                                          </p:val>
                                        </p:tav>
                                      </p:tavLst>
                                    </p:anim>
                                    <p:anim calcmode="lin" valueType="num">
                                      <p:cBhvr additive="repl">
                                        <p:cTn id="18" dur="500" fill="hold"/>
                                        <p:tgtEl>
                                          <p:spTgt spid="5940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0" grpId="0" animBg="1"/>
      <p:bldP spid="5940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685800" y="852488"/>
            <a:ext cx="7847013"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8A"/>
                </a:solidFill>
                <a:latin typeface="Times New Roman" charset="0"/>
              </a:rPr>
              <a:t>	 </a:t>
            </a:r>
            <a:r>
              <a:rPr lang="en-US" sz="2800" b="0" baseline="30000">
                <a:solidFill>
                  <a:srgbClr val="00008A"/>
                </a:solidFill>
                <a:latin typeface="Times New Roman" charset="0"/>
              </a:rPr>
              <a:t>1</a:t>
            </a:r>
            <a:r>
              <a:rPr lang="en-US" sz="2400" b="0">
                <a:solidFill>
                  <a:srgbClr val="00008A"/>
                </a:solidFill>
                <a:latin typeface="Times New Roman" charset="0"/>
              </a:rPr>
              <a:t> </a:t>
            </a:r>
            <a:r>
              <a:rPr lang="ja-JP" sz="2800" b="0">
                <a:solidFill>
                  <a:srgbClr val="00008A"/>
                </a:solidFill>
                <a:latin typeface="Times New Roman" charset="0"/>
              </a:rPr>
              <a:t>主はアブラムに仰せられた。「あなたは、あなたの生まれ故郷、あなたの父の家を出て、わたしが示す地へ行きなさい。</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00008A"/>
                </a:solidFill>
                <a:latin typeface="Times New Roman" charset="0"/>
              </a:rPr>
              <a:t>	 </a:t>
            </a:r>
            <a:r>
              <a:rPr lang="en-US" sz="2800" b="0" baseline="30000">
                <a:solidFill>
                  <a:srgbClr val="00008A"/>
                </a:solidFill>
                <a:latin typeface="Times New Roman" charset="0"/>
              </a:rPr>
              <a:t>2</a:t>
            </a:r>
            <a:r>
              <a:rPr lang="ja-JP" sz="2800" b="0">
                <a:solidFill>
                  <a:srgbClr val="00008A"/>
                </a:solidFill>
                <a:latin typeface="Times New Roman" charset="0"/>
              </a:rPr>
              <a:t>そうすれば、わたしはあなたを大いなる国民とし、あなたを祝福し、あなたの名を大いなるものとしよう。あなたの名は祝福となる。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8A"/>
                </a:solidFill>
                <a:latin typeface="Times New Roman" charset="0"/>
              </a:rPr>
              <a:t>	 </a:t>
            </a:r>
            <a:r>
              <a:rPr lang="en-US" sz="2800" b="0" baseline="30000">
                <a:solidFill>
                  <a:srgbClr val="00008A"/>
                </a:solidFill>
                <a:latin typeface="Times New Roman" charset="0"/>
              </a:rPr>
              <a:t>3</a:t>
            </a:r>
            <a:r>
              <a:rPr lang="en-US" sz="2800" b="0">
                <a:solidFill>
                  <a:srgbClr val="00008A"/>
                </a:solidFill>
                <a:latin typeface="Times New Roman" charset="0"/>
              </a:rPr>
              <a:t> </a:t>
            </a:r>
            <a:r>
              <a:rPr lang="ja-JP" sz="2800" b="0" i="1">
                <a:solidFill>
                  <a:srgbClr val="00008A"/>
                </a:solidFill>
                <a:latin typeface="Times New Roman" charset="0"/>
              </a:rPr>
              <a:t>あなたを祝福する者をわたしは祝福し、あなたをのろう者をわたしはのろう。地上のすべての民族は、あなたによって祝福される。」   </a:t>
            </a:r>
            <a:r>
              <a:rPr lang="en-US" sz="2800" b="0" i="1">
                <a:solidFill>
                  <a:srgbClr val="00008A"/>
                </a:solidFill>
                <a:latin typeface="Times New Roman" charset="0"/>
              </a:rPr>
              <a:t>(</a:t>
            </a:r>
            <a:r>
              <a:rPr lang="ja-JP" sz="2800" b="0" i="1">
                <a:solidFill>
                  <a:srgbClr val="00008A"/>
                </a:solidFill>
                <a:latin typeface="Times New Roman" charset="0"/>
              </a:rPr>
              <a:t>新改訳</a:t>
            </a:r>
            <a:r>
              <a:rPr lang="en-US" sz="2800" b="0" i="1">
                <a:solidFill>
                  <a:srgbClr val="00008A"/>
                </a:solidFill>
                <a:latin typeface="Times New Roman" charset="0"/>
              </a:rPr>
              <a:t>)</a:t>
            </a:r>
          </a:p>
        </p:txBody>
      </p:sp>
      <p:sp>
        <p:nvSpPr>
          <p:cNvPr id="60418" name="Rectangle 2"/>
          <p:cNvSpPr>
            <a:spLocks noChangeArrowheads="1"/>
          </p:cNvSpPr>
          <p:nvPr/>
        </p:nvSpPr>
        <p:spPr bwMode="auto">
          <a:xfrm>
            <a:off x="1295400" y="3175"/>
            <a:ext cx="6450013"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創世記</a:t>
            </a:r>
            <a:r>
              <a:rPr lang="en-US" sz="3200" b="0">
                <a:solidFill>
                  <a:srgbClr val="DDEE5E"/>
                </a:solidFill>
                <a:latin typeface="Times New Roman" charset="0"/>
              </a:rPr>
              <a:t>12: 1-3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DDEE5E"/>
                </a:solidFill>
                <a:latin typeface="Times New Roman" charset="0"/>
              </a:rPr>
              <a:t>アブラハム契約</a:t>
            </a:r>
          </a:p>
        </p:txBody>
      </p:sp>
      <p:sp>
        <p:nvSpPr>
          <p:cNvPr id="60419" name="Text Box 3"/>
          <p:cNvSpPr txBox="1">
            <a:spLocks noChangeArrowheads="1"/>
          </p:cNvSpPr>
          <p:nvPr/>
        </p:nvSpPr>
        <p:spPr bwMode="auto">
          <a:xfrm>
            <a:off x="619125" y="1347788"/>
            <a:ext cx="7958138" cy="1312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500"/>
              </a:spcBef>
              <a:buClrTx/>
              <a:buFontTx/>
              <a:buNone/>
              <a:defRPr/>
            </a:pPr>
            <a:r>
              <a:rPr lang="ja-JP" sz="4000" b="0" smtClean="0">
                <a:solidFill>
                  <a:srgbClr val="FFFF00"/>
                </a:solidFill>
              </a:rPr>
              <a:t>これらの言葉はアブラハムの時代と同じく、現代にも有効でしょうか？</a:t>
            </a:r>
          </a:p>
        </p:txBody>
      </p:sp>
      <p:sp>
        <p:nvSpPr>
          <p:cNvPr id="60420" name="Text Box 4"/>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421"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44</a:t>
            </a:r>
          </a:p>
        </p:txBody>
      </p:sp>
      <p:sp>
        <p:nvSpPr>
          <p:cNvPr id="60422" name="Text Box 6"/>
          <p:cNvSpPr txBox="1">
            <a:spLocks noChangeArrowheads="1"/>
          </p:cNvSpPr>
          <p:nvPr/>
        </p:nvSpPr>
        <p:spPr bwMode="auto">
          <a:xfrm>
            <a:off x="654050" y="3132138"/>
            <a:ext cx="7800975"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500"/>
              </a:spcBef>
              <a:buClrTx/>
              <a:buFontTx/>
              <a:buNone/>
              <a:defRPr/>
            </a:pPr>
            <a:r>
              <a:rPr lang="ja-JP" sz="4000" b="0" smtClean="0">
                <a:solidFill>
                  <a:srgbClr val="FFFF00"/>
                </a:solidFill>
              </a:rPr>
              <a:t>もしそうでなければ・・・</a:t>
            </a:r>
            <a:r>
              <a:rPr lang="en-US" sz="4000" b="0" smtClean="0">
                <a:solidFill>
                  <a:srgbClr val="FFFF00"/>
                </a:solidFill>
              </a:rPr>
              <a:t/>
            </a:r>
            <a:br>
              <a:rPr lang="en-US" sz="4000" b="0" smtClean="0">
                <a:solidFill>
                  <a:srgbClr val="FFFF00"/>
                </a:solidFill>
              </a:rPr>
            </a:br>
            <a:r>
              <a:rPr lang="ja-JP" sz="4000" b="0" smtClean="0">
                <a:solidFill>
                  <a:srgbClr val="FFFF00"/>
                </a:solidFill>
              </a:rPr>
              <a:t>聖書の記述内で</a:t>
            </a:r>
            <a:r>
              <a:rPr lang="en-US" sz="4000" b="0" smtClean="0">
                <a:solidFill>
                  <a:srgbClr val="FFFF00"/>
                </a:solidFill>
              </a:rPr>
              <a:t/>
            </a:r>
            <a:br>
              <a:rPr lang="en-US" sz="4000" b="0" smtClean="0">
                <a:solidFill>
                  <a:srgbClr val="FFFF00"/>
                </a:solidFill>
              </a:rPr>
            </a:br>
            <a:r>
              <a:rPr lang="ja-JP" sz="4000" b="0" i="1" smtClean="0">
                <a:solidFill>
                  <a:srgbClr val="99CCFF"/>
                </a:solidFill>
              </a:rPr>
              <a:t>他のどの箇所を</a:t>
            </a:r>
            <a:r>
              <a:rPr lang="en-US" sz="4000" b="0" i="1" smtClean="0">
                <a:solidFill>
                  <a:srgbClr val="FFFF00"/>
                </a:solidFill>
              </a:rPr>
              <a:t/>
            </a:r>
            <a:br>
              <a:rPr lang="en-US" sz="4000" b="0" i="1" smtClean="0">
                <a:solidFill>
                  <a:srgbClr val="FFFF00"/>
                </a:solidFill>
              </a:rPr>
            </a:br>
            <a:r>
              <a:rPr lang="ja-JP" sz="4000" b="0" smtClean="0">
                <a:solidFill>
                  <a:srgbClr val="FFFF00"/>
                </a:solidFill>
              </a:rPr>
              <a:t>もう既に有効でないと</a:t>
            </a:r>
            <a:r>
              <a:rPr lang="en-US" sz="4000" b="0" smtClean="0">
                <a:solidFill>
                  <a:srgbClr val="FFFF00"/>
                </a:solidFill>
              </a:rPr>
              <a:t/>
            </a:r>
            <a:br>
              <a:rPr lang="en-US" sz="4000" b="0" smtClean="0">
                <a:solidFill>
                  <a:srgbClr val="FFFF00"/>
                </a:solidFill>
              </a:rPr>
            </a:br>
            <a:r>
              <a:rPr lang="ja-JP" sz="4000" b="0" smtClean="0">
                <a:solidFill>
                  <a:srgbClr val="FFFF00"/>
                </a:solidFill>
              </a:rPr>
              <a:t>あなたは考えますか？</a:t>
            </a:r>
          </a:p>
        </p:txBody>
      </p:sp>
      <p:sp>
        <p:nvSpPr>
          <p:cNvPr id="60423" name="Text Box 7"/>
          <p:cNvSpPr txBox="1">
            <a:spLocks noChangeArrowheads="1"/>
          </p:cNvSpPr>
          <p:nvPr/>
        </p:nvSpPr>
        <p:spPr bwMode="auto">
          <a:xfrm>
            <a:off x="8589963"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0419"/>
                                        </p:tgtEl>
                                        <p:attrNameLst>
                                          <p:attrName>style.visibility</p:attrName>
                                        </p:attrNameLst>
                                      </p:cBhvr>
                                      <p:to>
                                        <p:strVal val="visible"/>
                                      </p:to>
                                    </p:set>
                                    <p:animEffect transition="in" filter="fade">
                                      <p:cBhvr additive="repl">
                                        <p:cTn id="7" dur="1000"/>
                                        <p:tgtEl>
                                          <p:spTgt spid="60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60422"/>
                                        </p:tgtEl>
                                        <p:attrNameLst>
                                          <p:attrName>style.visibility</p:attrName>
                                        </p:attrNameLst>
                                      </p:cBhvr>
                                      <p:to>
                                        <p:strVal val="visible"/>
                                      </p:to>
                                    </p:set>
                                    <p:animEffect transition="in" filter="fade">
                                      <p:cBhvr additive="repl">
                                        <p:cTn id="12" dur="10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685800" y="852488"/>
            <a:ext cx="7847013" cy="5146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8A"/>
                </a:solidFill>
                <a:latin typeface="Times New Roman" charset="0"/>
              </a:rPr>
              <a:t>	 </a:t>
            </a:r>
            <a:r>
              <a:rPr lang="en-US" sz="2800" b="0" baseline="30000">
                <a:solidFill>
                  <a:srgbClr val="00008A"/>
                </a:solidFill>
                <a:latin typeface="Times New Roman" charset="0"/>
              </a:rPr>
              <a:t>1</a:t>
            </a:r>
            <a:r>
              <a:rPr lang="en-US" sz="2400" b="0">
                <a:solidFill>
                  <a:srgbClr val="00008A"/>
                </a:solidFill>
                <a:latin typeface="Times New Roman" charset="0"/>
              </a:rPr>
              <a:t> </a:t>
            </a:r>
            <a:r>
              <a:rPr lang="ja-JP" sz="2800" b="0">
                <a:solidFill>
                  <a:srgbClr val="00008A"/>
                </a:solidFill>
                <a:latin typeface="Times New Roman" charset="0"/>
              </a:rPr>
              <a:t>主はアブラムに仰せられた。「あなたは、あなたの生まれ故郷、あなたの父の家を出て、わたしが示す地へ行きなさい。</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00008A"/>
                </a:solidFill>
                <a:latin typeface="Times New Roman" charset="0"/>
              </a:rPr>
              <a:t>	 </a:t>
            </a:r>
            <a:r>
              <a:rPr lang="en-US" sz="2800" b="0" baseline="30000">
                <a:solidFill>
                  <a:srgbClr val="00008A"/>
                </a:solidFill>
                <a:latin typeface="Times New Roman" charset="0"/>
              </a:rPr>
              <a:t>2</a:t>
            </a:r>
            <a:r>
              <a:rPr lang="ja-JP" sz="2800" b="0">
                <a:solidFill>
                  <a:srgbClr val="00008A"/>
                </a:solidFill>
                <a:latin typeface="Times New Roman" charset="0"/>
              </a:rPr>
              <a:t>そうすれば、わたしはあなたを大いなる国民とし、あなたを祝福し、あなたの名を大いなるものとしよう。あなたの名は祝福となる。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b="0">
              <a:solidFill>
                <a:srgbClr val="00008A"/>
              </a:solidFill>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00008A"/>
                </a:solidFill>
                <a:latin typeface="Times New Roman" charset="0"/>
              </a:rPr>
              <a:t>	 </a:t>
            </a:r>
            <a:r>
              <a:rPr lang="en-US" sz="2800" b="0" baseline="30000">
                <a:solidFill>
                  <a:srgbClr val="00008A"/>
                </a:solidFill>
                <a:latin typeface="Times New Roman" charset="0"/>
              </a:rPr>
              <a:t>3</a:t>
            </a:r>
            <a:r>
              <a:rPr lang="en-US" sz="2800" b="0">
                <a:solidFill>
                  <a:srgbClr val="00008A"/>
                </a:solidFill>
                <a:latin typeface="Times New Roman" charset="0"/>
              </a:rPr>
              <a:t> </a:t>
            </a:r>
            <a:r>
              <a:rPr lang="ja-JP" sz="2800" b="0" i="1">
                <a:solidFill>
                  <a:srgbClr val="00008A"/>
                </a:solidFill>
                <a:latin typeface="Times New Roman" charset="0"/>
              </a:rPr>
              <a:t>あなたを祝福する者をわたしは祝福し、あなたをのろう者をわたしはのろう。地上のすべての民族は、あなたによって祝福される。」   </a:t>
            </a:r>
            <a:r>
              <a:rPr lang="en-US" sz="2800" b="0" i="1">
                <a:solidFill>
                  <a:srgbClr val="00008A"/>
                </a:solidFill>
                <a:latin typeface="Times New Roman" charset="0"/>
              </a:rPr>
              <a:t>(</a:t>
            </a:r>
            <a:r>
              <a:rPr lang="ja-JP" sz="2800" b="0" i="1">
                <a:solidFill>
                  <a:srgbClr val="00008A"/>
                </a:solidFill>
                <a:latin typeface="Times New Roman" charset="0"/>
              </a:rPr>
              <a:t>新改訳</a:t>
            </a:r>
            <a:r>
              <a:rPr lang="en-US" sz="2800" b="0" i="1">
                <a:solidFill>
                  <a:srgbClr val="00008A"/>
                </a:solidFill>
                <a:latin typeface="Times New Roman" charset="0"/>
              </a:rPr>
              <a:t>)</a:t>
            </a:r>
          </a:p>
        </p:txBody>
      </p:sp>
      <p:sp>
        <p:nvSpPr>
          <p:cNvPr id="61442" name="Rectangle 2"/>
          <p:cNvSpPr>
            <a:spLocks noChangeArrowheads="1"/>
          </p:cNvSpPr>
          <p:nvPr/>
        </p:nvSpPr>
        <p:spPr bwMode="auto">
          <a:xfrm>
            <a:off x="1295400" y="3175"/>
            <a:ext cx="6450013"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DDEE5E"/>
                </a:solidFill>
                <a:latin typeface="Times New Roman" charset="0"/>
              </a:rPr>
              <a:t>創世記</a:t>
            </a:r>
            <a:r>
              <a:rPr lang="en-US" sz="3200" b="0" dirty="0">
                <a:solidFill>
                  <a:srgbClr val="DDEE5E"/>
                </a:solidFill>
                <a:latin typeface="Times New Roman" charset="0"/>
              </a:rPr>
              <a:t>12</a:t>
            </a:r>
            <a:r>
              <a:rPr lang="en-US" sz="3200" b="0" dirty="0">
                <a:solidFill>
                  <a:srgbClr val="DDEE5E"/>
                </a:solidFill>
                <a:latin typeface="Times New Roman" charset="0"/>
              </a:rPr>
              <a:t>:1</a:t>
            </a:r>
            <a:r>
              <a:rPr lang="en-US" sz="3200" b="0" dirty="0">
                <a:solidFill>
                  <a:srgbClr val="DDEE5E"/>
                </a:solidFill>
                <a:latin typeface="Times New Roman" charset="0"/>
              </a:rPr>
              <a:t>-3</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DDEE5E"/>
                </a:solidFill>
                <a:latin typeface="Times New Roman" charset="0"/>
              </a:rPr>
              <a:t>アブラハム契約</a:t>
            </a:r>
          </a:p>
        </p:txBody>
      </p:sp>
      <p:sp>
        <p:nvSpPr>
          <p:cNvPr id="61443" name="Text Box 3"/>
          <p:cNvSpPr txBox="1">
            <a:spLocks noChangeArrowheads="1"/>
          </p:cNvSpPr>
          <p:nvPr/>
        </p:nvSpPr>
        <p:spPr bwMode="auto">
          <a:xfrm>
            <a:off x="1042988" y="2144713"/>
            <a:ext cx="7426325" cy="2836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3750"/>
              </a:spcBef>
              <a:buClrTx/>
              <a:buFontTx/>
              <a:buNone/>
              <a:defRPr/>
            </a:pPr>
            <a:r>
              <a:rPr lang="ja-JP" sz="6000" b="0" smtClean="0">
                <a:solidFill>
                  <a:srgbClr val="FFFF00"/>
                </a:solidFill>
              </a:rPr>
              <a:t>はい、それでは・・・</a:t>
            </a:r>
            <a:r>
              <a:rPr lang="en-US" sz="6000" b="0" smtClean="0">
                <a:solidFill>
                  <a:srgbClr val="FFFF00"/>
                </a:solidFill>
              </a:rPr>
              <a:t/>
            </a:r>
            <a:br>
              <a:rPr lang="en-US" sz="6000" b="0" smtClean="0">
                <a:solidFill>
                  <a:srgbClr val="FFFF00"/>
                </a:solidFill>
              </a:rPr>
            </a:br>
            <a:r>
              <a:rPr lang="en-US" sz="6000" b="0" smtClean="0">
                <a:solidFill>
                  <a:srgbClr val="FFFF00"/>
                </a:solidFill>
              </a:rPr>
              <a:t> ここでは一体何が</a:t>
            </a:r>
            <a:br>
              <a:rPr lang="en-US" sz="6000" b="0" smtClean="0">
                <a:solidFill>
                  <a:srgbClr val="FFFF00"/>
                </a:solidFill>
              </a:rPr>
            </a:br>
            <a:r>
              <a:rPr lang="ja-JP" sz="6000" b="0" smtClean="0">
                <a:solidFill>
                  <a:srgbClr val="FFFF00"/>
                </a:solidFill>
              </a:rPr>
              <a:t>問題なのでしょうか？</a:t>
            </a:r>
          </a:p>
        </p:txBody>
      </p:sp>
      <p:sp>
        <p:nvSpPr>
          <p:cNvPr id="61444" name="Text Box 4"/>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5"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45</a:t>
            </a:r>
          </a:p>
        </p:txBody>
      </p:sp>
      <p:sp>
        <p:nvSpPr>
          <p:cNvPr id="61446" name="Text Box 6"/>
          <p:cNvSpPr txBox="1">
            <a:spLocks noChangeArrowheads="1"/>
          </p:cNvSpPr>
          <p:nvPr/>
        </p:nvSpPr>
        <p:spPr bwMode="auto">
          <a:xfrm>
            <a:off x="455613" y="2006600"/>
            <a:ext cx="8416925" cy="253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125"/>
              </a:spcBef>
              <a:buClrTx/>
              <a:buFontTx/>
              <a:buNone/>
              <a:defRPr/>
            </a:pPr>
            <a:r>
              <a:rPr lang="ja-JP" sz="16000" b="0" smtClean="0">
                <a:solidFill>
                  <a:srgbClr val="FC0000"/>
                </a:solidFill>
                <a:latin typeface="ＭＳ Ｐゴシック" charset="0"/>
              </a:rPr>
              <a:t>そうです</a:t>
            </a:r>
            <a:r>
              <a:rPr lang="en-US" sz="16000" b="0" smtClean="0">
                <a:solidFill>
                  <a:srgbClr val="FC0000"/>
                </a:solidFill>
                <a:latin typeface="ＭＳ Ｐゴシック" charset="0"/>
              </a:rPr>
              <a:t>!</a:t>
            </a:r>
          </a:p>
        </p:txBody>
      </p:sp>
      <p:sp>
        <p:nvSpPr>
          <p:cNvPr id="61447" name="Text Box 7"/>
          <p:cNvSpPr txBox="1">
            <a:spLocks noChangeArrowheads="1"/>
          </p:cNvSpPr>
          <p:nvPr/>
        </p:nvSpPr>
        <p:spPr bwMode="auto">
          <a:xfrm>
            <a:off x="859631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1446"/>
                                        </p:tgtEl>
                                        <p:attrNameLst>
                                          <p:attrName>style.visibility</p:attrName>
                                        </p:attrNameLst>
                                      </p:cBhvr>
                                      <p:to>
                                        <p:strVal val="visible"/>
                                      </p:to>
                                    </p:set>
                                    <p:animEffect transition="in" filter="fade">
                                      <p:cBhvr additive="repl">
                                        <p:cTn id="7" dur="500"/>
                                        <p:tgtEl>
                                          <p:spTgt spid="61446"/>
                                        </p:tgtEl>
                                      </p:cBhvr>
                                    </p:animEffect>
                                  </p:childTnLst>
                                </p:cTn>
                              </p:par>
                            </p:childTnLst>
                          </p:cTn>
                        </p:par>
                        <p:par>
                          <p:cTn id="8" fill="hold" nodeType="afterGroup">
                            <p:stCondLst>
                              <p:cond delay="500"/>
                            </p:stCondLst>
                            <p:childTnLst>
                              <p:par>
                                <p:cTn id="9" presetID="10" presetClass="exit" fill="hold" nodeType="afterEffect">
                                  <p:stCondLst>
                                    <p:cond delay="0"/>
                                  </p:stCondLst>
                                  <p:childTnLst>
                                    <p:animEffect transition="out" filter="fade">
                                      <p:cBhvr additive="repl">
                                        <p:cTn id="10" dur="1000"/>
                                        <p:tgtEl>
                                          <p:spTgt spid="61443"/>
                                        </p:tgtEl>
                                      </p:cBhvr>
                                    </p:animEffect>
                                    <p:set>
                                      <p:cBhvr additive="repl">
                                        <p:cTn id="11" dur="1" fill="hold">
                                          <p:stCondLst>
                                            <p:cond delay="0"/>
                                          </p:stCondLst>
                                        </p:cTn>
                                        <p:tgtEl>
                                          <p:spTgt spid="614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6"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67" name="Rectangle 3"/>
          <p:cNvSpPr>
            <a:spLocks noChangeArrowheads="1"/>
          </p:cNvSpPr>
          <p:nvPr/>
        </p:nvSpPr>
        <p:spPr bwMode="auto">
          <a:xfrm>
            <a:off x="650875" y="681038"/>
            <a:ext cx="1881188"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D2558"/>
                </a:solidFill>
                <a:latin typeface="Arial" charset="0"/>
              </a:rPr>
              <a:t>アブラハムの召命</a:t>
            </a:r>
            <a:r>
              <a:rPr lang="en-US" sz="2400" b="0">
                <a:solidFill>
                  <a:srgbClr val="FD2558"/>
                </a:solidFill>
                <a:latin typeface="Arial" charset="0"/>
              </a:rPr>
              <a:t/>
            </a:r>
            <a:br>
              <a:rPr lang="en-US" sz="2400" b="0">
                <a:solidFill>
                  <a:srgbClr val="FD2558"/>
                </a:solidFill>
                <a:latin typeface="Arial" charset="0"/>
              </a:rPr>
            </a:br>
            <a:r>
              <a:rPr lang="ja-JP" sz="2400" b="0">
                <a:solidFill>
                  <a:srgbClr val="FFFFFF"/>
                </a:solidFill>
                <a:latin typeface="Arial" charset="0"/>
              </a:rPr>
              <a:t>創</a:t>
            </a:r>
            <a:r>
              <a:rPr lang="en-US" sz="2400" b="0">
                <a:solidFill>
                  <a:srgbClr val="FFFFFF"/>
                </a:solidFill>
                <a:latin typeface="Arial" charset="0"/>
              </a:rPr>
              <a:t>12:1-3</a:t>
            </a:r>
          </a:p>
        </p:txBody>
      </p:sp>
      <p:sp>
        <p:nvSpPr>
          <p:cNvPr id="62468" name="Rectangle 4"/>
          <p:cNvSpPr>
            <a:spLocks noChangeArrowheads="1"/>
          </p:cNvSpPr>
          <p:nvPr/>
        </p:nvSpPr>
        <p:spPr bwMode="auto">
          <a:xfrm>
            <a:off x="1108075" y="3603625"/>
            <a:ext cx="15732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土地</a:t>
            </a:r>
          </a:p>
        </p:txBody>
      </p:sp>
      <p:sp>
        <p:nvSpPr>
          <p:cNvPr id="62469" name="Rectangle 5"/>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70" name="Line 6"/>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71" name="Line 7"/>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72" name="Line 8"/>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73" name="Line 9"/>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74" name="Line 10"/>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2475" name="Text Box 11"/>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62476" name="Text Box 12"/>
          <p:cNvSpPr txBox="1">
            <a:spLocks noChangeArrowheads="1"/>
          </p:cNvSpPr>
          <p:nvPr/>
        </p:nvSpPr>
        <p:spPr bwMode="auto">
          <a:xfrm>
            <a:off x="6635750" y="649288"/>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400" b="0" smtClean="0">
                <a:solidFill>
                  <a:srgbClr val="FD2558"/>
                </a:solidFill>
                <a:latin typeface="Arial" charset="0"/>
              </a:rPr>
              <a:t>契約</a:t>
            </a:r>
            <a:r>
              <a:rPr lang="en-US" sz="2400" b="0" smtClean="0">
                <a:latin typeface="Arial" charset="0"/>
              </a:rPr>
              <a:t>  </a:t>
            </a:r>
            <a:br>
              <a:rPr lang="en-US" sz="2400" b="0" smtClean="0">
                <a:latin typeface="Arial" charset="0"/>
              </a:rPr>
            </a:br>
            <a:r>
              <a:rPr lang="ja-JP" sz="2400" b="0" smtClean="0">
                <a:latin typeface="Arial" charset="0"/>
              </a:rPr>
              <a:t>創</a:t>
            </a:r>
            <a:r>
              <a:rPr lang="en-US" sz="2400" b="0" smtClean="0">
                <a:latin typeface="Arial" charset="0"/>
              </a:rPr>
              <a:t>15:9-18</a:t>
            </a:r>
          </a:p>
        </p:txBody>
      </p:sp>
      <p:sp>
        <p:nvSpPr>
          <p:cNvPr id="62477" name="Rectangle 13"/>
          <p:cNvSpPr>
            <a:spLocks noChangeArrowheads="1"/>
          </p:cNvSpPr>
          <p:nvPr/>
        </p:nvSpPr>
        <p:spPr bwMode="auto">
          <a:xfrm>
            <a:off x="3951288" y="3582988"/>
            <a:ext cx="15716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子孫</a:t>
            </a:r>
          </a:p>
        </p:txBody>
      </p:sp>
      <p:sp>
        <p:nvSpPr>
          <p:cNvPr id="62478" name="Rectangle 14"/>
          <p:cNvSpPr>
            <a:spLocks noChangeArrowheads="1"/>
          </p:cNvSpPr>
          <p:nvPr/>
        </p:nvSpPr>
        <p:spPr bwMode="auto">
          <a:xfrm>
            <a:off x="6118225" y="3598863"/>
            <a:ext cx="2487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祝福</a:t>
            </a:r>
          </a:p>
        </p:txBody>
      </p:sp>
      <p:sp>
        <p:nvSpPr>
          <p:cNvPr id="62479" name="Rectangle 15"/>
          <p:cNvSpPr>
            <a:spLocks noChangeArrowheads="1"/>
          </p:cNvSpPr>
          <p:nvPr/>
        </p:nvSpPr>
        <p:spPr bwMode="auto">
          <a:xfrm>
            <a:off x="1109663" y="2859088"/>
            <a:ext cx="15716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13:15</a:t>
            </a:r>
          </a:p>
        </p:txBody>
      </p:sp>
      <p:sp>
        <p:nvSpPr>
          <p:cNvPr id="62480" name="Rectangle 16"/>
          <p:cNvSpPr>
            <a:spLocks noChangeArrowheads="1"/>
          </p:cNvSpPr>
          <p:nvPr/>
        </p:nvSpPr>
        <p:spPr bwMode="auto">
          <a:xfrm>
            <a:off x="1065213" y="4032250"/>
            <a:ext cx="135255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12:1</a:t>
            </a:r>
          </a:p>
        </p:txBody>
      </p:sp>
      <p:sp>
        <p:nvSpPr>
          <p:cNvPr id="62481" name="Rectangle 17"/>
          <p:cNvSpPr>
            <a:spLocks noChangeArrowheads="1"/>
          </p:cNvSpPr>
          <p:nvPr/>
        </p:nvSpPr>
        <p:spPr bwMode="auto">
          <a:xfrm>
            <a:off x="3884613" y="4035425"/>
            <a:ext cx="15144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12:2</a:t>
            </a:r>
          </a:p>
        </p:txBody>
      </p:sp>
      <p:sp>
        <p:nvSpPr>
          <p:cNvPr id="62482" name="Rectangle 18"/>
          <p:cNvSpPr>
            <a:spLocks noChangeArrowheads="1"/>
          </p:cNvSpPr>
          <p:nvPr/>
        </p:nvSpPr>
        <p:spPr bwMode="auto">
          <a:xfrm>
            <a:off x="6551613" y="4043363"/>
            <a:ext cx="148748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12:3</a:t>
            </a:r>
          </a:p>
        </p:txBody>
      </p:sp>
      <p:sp>
        <p:nvSpPr>
          <p:cNvPr id="62483" name="Rectangle 19"/>
          <p:cNvSpPr>
            <a:spLocks noChangeArrowheads="1"/>
          </p:cNvSpPr>
          <p:nvPr/>
        </p:nvSpPr>
        <p:spPr bwMode="auto">
          <a:xfrm>
            <a:off x="315913" y="6365875"/>
            <a:ext cx="86344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39"/>
                </a:solidFill>
                <a:latin typeface="Arial" charset="0"/>
              </a:rPr>
              <a:t>聖書啓示の「最重要要素」</a:t>
            </a:r>
          </a:p>
        </p:txBody>
      </p:sp>
      <p:sp>
        <p:nvSpPr>
          <p:cNvPr id="62484" name="Line 20"/>
          <p:cNvSpPr>
            <a:spLocks noChangeShapeType="1"/>
          </p:cNvSpPr>
          <p:nvPr/>
        </p:nvSpPr>
        <p:spPr bwMode="auto">
          <a:xfrm flipH="1">
            <a:off x="1758950" y="1992313"/>
            <a:ext cx="1508125" cy="414337"/>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2485" name="Rectangle 21"/>
          <p:cNvSpPr>
            <a:spLocks noChangeArrowheads="1"/>
          </p:cNvSpPr>
          <p:nvPr/>
        </p:nvSpPr>
        <p:spPr bwMode="auto">
          <a:xfrm>
            <a:off x="790575" y="2443163"/>
            <a:ext cx="219868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永遠</a:t>
            </a:r>
          </a:p>
        </p:txBody>
      </p:sp>
      <p:grpSp>
        <p:nvGrpSpPr>
          <p:cNvPr id="133143" name="Group 22"/>
          <p:cNvGrpSpPr>
            <a:grpSpLocks/>
          </p:cNvGrpSpPr>
          <p:nvPr/>
        </p:nvGrpSpPr>
        <p:grpSpPr bwMode="auto">
          <a:xfrm>
            <a:off x="190500" y="1152525"/>
            <a:ext cx="301625" cy="4986338"/>
            <a:chOff x="120" y="726"/>
            <a:chExt cx="190" cy="3141"/>
          </a:xfrm>
        </p:grpSpPr>
        <p:sp>
          <p:nvSpPr>
            <p:cNvPr id="62487" name="Freeform 23"/>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88" name="Freeform 24"/>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89" name="Freeform 25"/>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490" name="Freeform 26"/>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62491" name="Rectangle 27"/>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46</a:t>
            </a:r>
          </a:p>
        </p:txBody>
      </p:sp>
      <p:sp>
        <p:nvSpPr>
          <p:cNvPr id="62492" name="Text Box 28"/>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62493" name="Rectangle 2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62494" name="Rectangle 30"/>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2485"/>
                                        </p:tgtEl>
                                        <p:attrNameLst>
                                          <p:attrName>style.visibility</p:attrName>
                                        </p:attrNameLst>
                                      </p:cBhvr>
                                      <p:to>
                                        <p:strVal val="visible"/>
                                      </p:to>
                                    </p:set>
                                    <p:animEffect transition="in" filter="fade">
                                      <p:cBhvr additive="repl">
                                        <p:cTn id="7" dur="1000"/>
                                        <p:tgtEl>
                                          <p:spTgt spid="62485"/>
                                        </p:tgtEl>
                                      </p:cBhvr>
                                    </p:animEffect>
                                  </p:childTnLst>
                                </p:cTn>
                              </p:par>
                              <p:par>
                                <p:cTn id="8" presetID="10" presetClass="entr" fill="hold" nodeType="withEffect">
                                  <p:stCondLst>
                                    <p:cond delay="0"/>
                                  </p:stCondLst>
                                  <p:childTnLst>
                                    <p:set>
                                      <p:cBhvr additive="repl">
                                        <p:cTn id="9" dur="1" fill="hold">
                                          <p:stCondLst>
                                            <p:cond delay="0"/>
                                          </p:stCondLst>
                                        </p:cTn>
                                        <p:tgtEl>
                                          <p:spTgt spid="62479"/>
                                        </p:tgtEl>
                                        <p:attrNameLst>
                                          <p:attrName>style.visibility</p:attrName>
                                        </p:attrNameLst>
                                      </p:cBhvr>
                                      <p:to>
                                        <p:strVal val="visible"/>
                                      </p:to>
                                    </p:set>
                                    <p:animEffect transition="in" filter="fade">
                                      <p:cBhvr additive="repl">
                                        <p:cTn id="10" dur="1000"/>
                                        <p:tgtEl>
                                          <p:spTgt spid="6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1879600" y="779463"/>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永遠</a:t>
            </a:r>
            <a:r>
              <a:rPr lang="ja-JP" sz="3600" b="0" i="1">
                <a:solidFill>
                  <a:srgbClr val="FFFFFF"/>
                </a:solidFill>
                <a:latin typeface="Times New Roman" charset="0"/>
              </a:rPr>
              <a:t>・・・創世記</a:t>
            </a:r>
            <a:r>
              <a:rPr lang="en-US" sz="3600" b="0" i="1">
                <a:solidFill>
                  <a:srgbClr val="FFFFFF"/>
                </a:solidFill>
                <a:latin typeface="Times New Roman" charset="0"/>
              </a:rPr>
              <a:t>13:15</a:t>
            </a: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FFFF"/>
              </a:solidFill>
              <a:latin typeface="Times New Roman" charset="0"/>
            </a:endParaRPr>
          </a:p>
        </p:txBody>
      </p:sp>
      <p:sp>
        <p:nvSpPr>
          <p:cNvPr id="63490" name="Rectangle 2"/>
          <p:cNvSpPr>
            <a:spLocks noChangeArrowheads="1"/>
          </p:cNvSpPr>
          <p:nvPr/>
        </p:nvSpPr>
        <p:spPr bwMode="auto">
          <a:xfrm>
            <a:off x="1450975" y="1009650"/>
            <a:ext cx="6683375" cy="413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i="1" dirty="0">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b="0" dirty="0">
              <a:solidFill>
                <a:srgbClr val="FFFF57"/>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baseline="32000" dirty="0">
                <a:solidFill>
                  <a:srgbClr val="FFFFFF"/>
                </a:solidFill>
                <a:latin typeface="Times New Roman" charset="0"/>
              </a:rPr>
              <a:t>15</a:t>
            </a:r>
            <a:r>
              <a:rPr lang="ja-JP" sz="4000" b="0" dirty="0">
                <a:solidFill>
                  <a:srgbClr val="FFFFFF"/>
                </a:solidFill>
                <a:latin typeface="Times New Roman" charset="0"/>
              </a:rPr>
              <a:t>わたしは、あなたが見渡しているこの地全部を、</a:t>
            </a:r>
            <a:r>
              <a:rPr lang="ja-JP" sz="4000" b="0" dirty="0">
                <a:solidFill>
                  <a:srgbClr val="FFFF00"/>
                </a:solidFill>
                <a:latin typeface="Times New Roman" charset="0"/>
              </a:rPr>
              <a:t>永久に</a:t>
            </a:r>
            <a:r>
              <a:rPr lang="ja-JP" sz="4000" b="0" dirty="0">
                <a:solidFill>
                  <a:srgbClr val="FFFFFF"/>
                </a:solidFill>
                <a:latin typeface="Times New Roman" charset="0"/>
              </a:rPr>
              <a:t>あなたとあなたの子孫とに与えよう。</a:t>
            </a:r>
            <a:r>
              <a:rPr lang="en-US" sz="4000" b="0" dirty="0">
                <a:solidFill>
                  <a:srgbClr val="FFFFFF"/>
                </a:solidFill>
                <a:latin typeface="Times New Roman" charset="0"/>
              </a:rPr>
              <a:t>			     </a:t>
            </a:r>
            <a:r>
              <a:rPr lang="en-US" sz="4000" b="0" dirty="0">
                <a:solidFill>
                  <a:srgbClr val="FFFFFF"/>
                </a:solidFill>
                <a:latin typeface="Times New Roman" charset="0"/>
              </a:rPr>
              <a:t>(</a:t>
            </a:r>
            <a:r>
              <a:rPr lang="ja-JP" sz="4000" b="0" dirty="0">
                <a:solidFill>
                  <a:srgbClr val="FFFFFF"/>
                </a:solidFill>
                <a:latin typeface="Times New Roman" charset="0"/>
              </a:rPr>
              <a:t>新改訳</a:t>
            </a:r>
            <a:r>
              <a:rPr lang="en-US" sz="4000" b="0" dirty="0">
                <a:solidFill>
                  <a:srgbClr val="FFFFFF"/>
                </a:solidFill>
                <a:latin typeface="Times New Roman" charset="0"/>
              </a:rPr>
              <a:t>)</a:t>
            </a:r>
          </a:p>
        </p:txBody>
      </p:sp>
      <p:sp>
        <p:nvSpPr>
          <p:cNvPr id="63491" name="Oval 3"/>
          <p:cNvSpPr>
            <a:spLocks noChangeArrowheads="1"/>
          </p:cNvSpPr>
          <p:nvPr/>
        </p:nvSpPr>
        <p:spPr bwMode="auto">
          <a:xfrm>
            <a:off x="5207000" y="3055938"/>
            <a:ext cx="2286000" cy="1077912"/>
          </a:xfrm>
          <a:prstGeom prst="ellipse">
            <a:avLst/>
          </a:prstGeom>
          <a:noFill/>
          <a:ln w="76320" cap="sq">
            <a:solidFill>
              <a:srgbClr val="FF0F07"/>
            </a:solidFill>
            <a:miter lim="800000"/>
            <a:headEnd/>
            <a:tailEnd/>
          </a:ln>
          <a:effectLst>
            <a:outerShdw blurRad="63500" dist="64601" dir="4725161"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63492" name="Text Box 4"/>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493"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47</a:t>
            </a:r>
          </a:p>
        </p:txBody>
      </p:sp>
      <p:sp>
        <p:nvSpPr>
          <p:cNvPr id="63494" name="Text Box 6"/>
          <p:cNvSpPr txBox="1">
            <a:spLocks noChangeArrowheads="1"/>
          </p:cNvSpPr>
          <p:nvPr/>
        </p:nvSpPr>
        <p:spPr bwMode="auto">
          <a:xfrm>
            <a:off x="8593138"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63491"/>
                                        </p:tgtEl>
                                        <p:attrNameLst>
                                          <p:attrName>style.visibility</p:attrName>
                                        </p:attrNameLst>
                                      </p:cBhvr>
                                      <p:to>
                                        <p:strVal val="visible"/>
                                      </p:to>
                                    </p:set>
                                    <p:anim calcmode="lin" valueType="num">
                                      <p:cBhvr additive="repl">
                                        <p:cTn id="7" dur="500" fill="hold"/>
                                        <p:tgtEl>
                                          <p:spTgt spid="63491"/>
                                        </p:tgtEl>
                                        <p:attrNameLst>
                                          <p:attrName>ppt_w</p:attrName>
                                        </p:attrNameLst>
                                      </p:cBhvr>
                                      <p:tavLst>
                                        <p:tav tm="100000">
                                          <p:val>
                                            <p:fltVal val="0"/>
                                          </p:val>
                                        </p:tav>
                                        <p:tav>
                                          <p:val>
                                            <p:strVal val="#ppt_w"/>
                                          </p:val>
                                        </p:tav>
                                      </p:tavLst>
                                    </p:anim>
                                    <p:anim calcmode="lin" valueType="num">
                                      <p:cBhvr additive="repl">
                                        <p:cTn id="8" dur="500" fill="hold"/>
                                        <p:tgtEl>
                                          <p:spTgt spid="63491"/>
                                        </p:tgtEl>
                                        <p:attrNameLst>
                                          <p:attrName>ppt_h</p:attrName>
                                        </p:attrNameLst>
                                      </p:cBhvr>
                                      <p:tavLst>
                                        <p:tav tm="100000">
                                          <p:val>
                                            <p:fltVal val="0"/>
                                          </p:val>
                                        </p:tav>
                                        <p:tav>
                                          <p:val>
                                            <p:strVal val="#ppt_h"/>
                                          </p:val>
                                        </p:tav>
                                      </p:tavLst>
                                    </p:anim>
                                    <p:anim calcmode="lin" valueType="num">
                                      <p:cBhvr additive="repl">
                                        <p:cTn id="9" dur="500" fill="hold"/>
                                        <p:tgtEl>
                                          <p:spTgt spid="63491"/>
                                        </p:tgtEl>
                                        <p:attrNameLst>
                                          <p:attrName>ppt_x</p:attrName>
                                        </p:attrNameLst>
                                      </p:cBhvr>
                                      <p:tavLst>
                                        <p:tav tm="100000">
                                          <p:val>
                                            <p:fltVal val="0.5"/>
                                          </p:val>
                                        </p:tav>
                                        <p:tav>
                                          <p:val>
                                            <p:strVal val="#ppt_x"/>
                                          </p:val>
                                        </p:tav>
                                      </p:tavLst>
                                    </p:anim>
                                    <p:anim calcmode="lin" valueType="num">
                                      <p:cBhvr additive="repl">
                                        <p:cTn id="10" dur="500" fill="hold"/>
                                        <p:tgtEl>
                                          <p:spTgt spid="63491"/>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4514"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5" name="Rectangle 3"/>
          <p:cNvSpPr>
            <a:spLocks noChangeArrowheads="1"/>
          </p:cNvSpPr>
          <p:nvPr/>
        </p:nvSpPr>
        <p:spPr bwMode="auto">
          <a:xfrm>
            <a:off x="650875" y="681038"/>
            <a:ext cx="1881188"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D2558"/>
                </a:solidFill>
                <a:latin typeface="Arial" charset="0"/>
              </a:rPr>
              <a:t>アブラハムの召命</a:t>
            </a:r>
            <a:r>
              <a:rPr lang="en-US" sz="2400" b="0">
                <a:solidFill>
                  <a:srgbClr val="FD2558"/>
                </a:solidFill>
                <a:latin typeface="Arial" charset="0"/>
              </a:rPr>
              <a:t/>
            </a:r>
            <a:br>
              <a:rPr lang="en-US" sz="2400" b="0">
                <a:solidFill>
                  <a:srgbClr val="FD2558"/>
                </a:solidFill>
                <a:latin typeface="Arial" charset="0"/>
              </a:rPr>
            </a:br>
            <a:r>
              <a:rPr lang="ja-JP" sz="2400" b="0">
                <a:solidFill>
                  <a:srgbClr val="FFFFFF"/>
                </a:solidFill>
                <a:latin typeface="Arial" charset="0"/>
              </a:rPr>
              <a:t>創</a:t>
            </a:r>
            <a:r>
              <a:rPr lang="en-US" sz="2400" b="0">
                <a:solidFill>
                  <a:srgbClr val="FFFFFF"/>
                </a:solidFill>
                <a:latin typeface="Arial" charset="0"/>
              </a:rPr>
              <a:t>12:1-3</a:t>
            </a:r>
          </a:p>
        </p:txBody>
      </p:sp>
      <p:sp>
        <p:nvSpPr>
          <p:cNvPr id="64516" name="Rectangle 4"/>
          <p:cNvSpPr>
            <a:spLocks noChangeArrowheads="1"/>
          </p:cNvSpPr>
          <p:nvPr/>
        </p:nvSpPr>
        <p:spPr bwMode="auto">
          <a:xfrm>
            <a:off x="1108075" y="3603625"/>
            <a:ext cx="15732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土地</a:t>
            </a:r>
          </a:p>
        </p:txBody>
      </p:sp>
      <p:sp>
        <p:nvSpPr>
          <p:cNvPr id="64517" name="Rectangle 5"/>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18" name="Line 6"/>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19" name="Line 7"/>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0" name="Line 8"/>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1" name="Line 9"/>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2" name="Line 10"/>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4523" name="Text Box 11"/>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64524" name="Text Box 12"/>
          <p:cNvSpPr txBox="1">
            <a:spLocks noChangeArrowheads="1"/>
          </p:cNvSpPr>
          <p:nvPr/>
        </p:nvSpPr>
        <p:spPr bwMode="auto">
          <a:xfrm>
            <a:off x="6635750" y="649288"/>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400" b="0" smtClean="0">
                <a:solidFill>
                  <a:srgbClr val="FD2558"/>
                </a:solidFill>
                <a:latin typeface="Arial" charset="0"/>
              </a:rPr>
              <a:t>契約</a:t>
            </a:r>
            <a:r>
              <a:rPr lang="en-US" sz="2400" b="0" smtClean="0">
                <a:latin typeface="Arial" charset="0"/>
              </a:rPr>
              <a:t>  </a:t>
            </a:r>
            <a:br>
              <a:rPr lang="en-US" sz="2400" b="0" smtClean="0">
                <a:latin typeface="Arial" charset="0"/>
              </a:rPr>
            </a:br>
            <a:r>
              <a:rPr lang="ja-JP" sz="2400" b="0" smtClean="0">
                <a:latin typeface="Arial" charset="0"/>
              </a:rPr>
              <a:t>創</a:t>
            </a:r>
            <a:r>
              <a:rPr lang="en-US" sz="2400" b="0" smtClean="0">
                <a:latin typeface="Arial" charset="0"/>
              </a:rPr>
              <a:t>15:9-18</a:t>
            </a:r>
          </a:p>
        </p:txBody>
      </p:sp>
      <p:sp>
        <p:nvSpPr>
          <p:cNvPr id="64525" name="Rectangle 13"/>
          <p:cNvSpPr>
            <a:spLocks noChangeArrowheads="1"/>
          </p:cNvSpPr>
          <p:nvPr/>
        </p:nvSpPr>
        <p:spPr bwMode="auto">
          <a:xfrm>
            <a:off x="3951288" y="3582988"/>
            <a:ext cx="15716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子孫</a:t>
            </a:r>
          </a:p>
        </p:txBody>
      </p:sp>
      <p:sp>
        <p:nvSpPr>
          <p:cNvPr id="64526" name="Rectangle 14"/>
          <p:cNvSpPr>
            <a:spLocks noChangeArrowheads="1"/>
          </p:cNvSpPr>
          <p:nvPr/>
        </p:nvSpPr>
        <p:spPr bwMode="auto">
          <a:xfrm>
            <a:off x="6118225" y="3598863"/>
            <a:ext cx="2487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祝福</a:t>
            </a:r>
          </a:p>
        </p:txBody>
      </p:sp>
      <p:sp>
        <p:nvSpPr>
          <p:cNvPr id="64527" name="Rectangle 15"/>
          <p:cNvSpPr>
            <a:spLocks noChangeArrowheads="1"/>
          </p:cNvSpPr>
          <p:nvPr/>
        </p:nvSpPr>
        <p:spPr bwMode="auto">
          <a:xfrm>
            <a:off x="1109663" y="2859088"/>
            <a:ext cx="15716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13:15</a:t>
            </a:r>
          </a:p>
        </p:txBody>
      </p:sp>
      <p:sp>
        <p:nvSpPr>
          <p:cNvPr id="64528" name="Rectangle 16"/>
          <p:cNvSpPr>
            <a:spLocks noChangeArrowheads="1"/>
          </p:cNvSpPr>
          <p:nvPr/>
        </p:nvSpPr>
        <p:spPr bwMode="auto">
          <a:xfrm>
            <a:off x="1065213" y="4032250"/>
            <a:ext cx="135255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12:1</a:t>
            </a:r>
          </a:p>
        </p:txBody>
      </p:sp>
      <p:sp>
        <p:nvSpPr>
          <p:cNvPr id="64529" name="Rectangle 17"/>
          <p:cNvSpPr>
            <a:spLocks noChangeArrowheads="1"/>
          </p:cNvSpPr>
          <p:nvPr/>
        </p:nvSpPr>
        <p:spPr bwMode="auto">
          <a:xfrm>
            <a:off x="3884613" y="4035425"/>
            <a:ext cx="15144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12:2</a:t>
            </a:r>
          </a:p>
        </p:txBody>
      </p:sp>
      <p:sp>
        <p:nvSpPr>
          <p:cNvPr id="64530" name="Rectangle 18"/>
          <p:cNvSpPr>
            <a:spLocks noChangeArrowheads="1"/>
          </p:cNvSpPr>
          <p:nvPr/>
        </p:nvSpPr>
        <p:spPr bwMode="auto">
          <a:xfrm>
            <a:off x="6551613" y="4043363"/>
            <a:ext cx="148748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12:3</a:t>
            </a:r>
          </a:p>
        </p:txBody>
      </p:sp>
      <p:sp>
        <p:nvSpPr>
          <p:cNvPr id="64531" name="Rectangle 19"/>
          <p:cNvSpPr>
            <a:spLocks noChangeArrowheads="1"/>
          </p:cNvSpPr>
          <p:nvPr/>
        </p:nvSpPr>
        <p:spPr bwMode="auto">
          <a:xfrm>
            <a:off x="3573463" y="2851150"/>
            <a:ext cx="22256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13:14-16</a:t>
            </a:r>
          </a:p>
        </p:txBody>
      </p:sp>
      <p:sp>
        <p:nvSpPr>
          <p:cNvPr id="64532" name="Rectangle 20"/>
          <p:cNvSpPr>
            <a:spLocks noChangeArrowheads="1"/>
          </p:cNvSpPr>
          <p:nvPr/>
        </p:nvSpPr>
        <p:spPr bwMode="auto">
          <a:xfrm>
            <a:off x="315913" y="6365875"/>
            <a:ext cx="86344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39"/>
                </a:solidFill>
                <a:latin typeface="Arial" charset="0"/>
              </a:rPr>
              <a:t>聖書啓示の「最重要要素」</a:t>
            </a:r>
          </a:p>
        </p:txBody>
      </p:sp>
      <p:sp>
        <p:nvSpPr>
          <p:cNvPr id="64533" name="Line 21"/>
          <p:cNvSpPr>
            <a:spLocks noChangeShapeType="1"/>
          </p:cNvSpPr>
          <p:nvPr/>
        </p:nvSpPr>
        <p:spPr bwMode="auto">
          <a:xfrm flipH="1">
            <a:off x="1758950" y="1992313"/>
            <a:ext cx="1508125" cy="414337"/>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4534" name="Line 22"/>
          <p:cNvSpPr>
            <a:spLocks noChangeShapeType="1"/>
          </p:cNvSpPr>
          <p:nvPr/>
        </p:nvSpPr>
        <p:spPr bwMode="auto">
          <a:xfrm>
            <a:off x="4560888" y="2122488"/>
            <a:ext cx="1587" cy="293687"/>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4535" name="Rectangle 23"/>
          <p:cNvSpPr>
            <a:spLocks noChangeArrowheads="1"/>
          </p:cNvSpPr>
          <p:nvPr/>
        </p:nvSpPr>
        <p:spPr bwMode="auto">
          <a:xfrm>
            <a:off x="790575" y="2443163"/>
            <a:ext cx="219868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永遠</a:t>
            </a:r>
          </a:p>
        </p:txBody>
      </p:sp>
      <p:sp>
        <p:nvSpPr>
          <p:cNvPr id="64536" name="Rectangle 24"/>
          <p:cNvSpPr>
            <a:spLocks noChangeArrowheads="1"/>
          </p:cNvSpPr>
          <p:nvPr/>
        </p:nvSpPr>
        <p:spPr bwMode="auto">
          <a:xfrm>
            <a:off x="3635375" y="2422525"/>
            <a:ext cx="21955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文字通り</a:t>
            </a:r>
          </a:p>
        </p:txBody>
      </p:sp>
      <p:grpSp>
        <p:nvGrpSpPr>
          <p:cNvPr id="137242" name="Group 25"/>
          <p:cNvGrpSpPr>
            <a:grpSpLocks/>
          </p:cNvGrpSpPr>
          <p:nvPr/>
        </p:nvGrpSpPr>
        <p:grpSpPr bwMode="auto">
          <a:xfrm>
            <a:off x="190500" y="1152525"/>
            <a:ext cx="301625" cy="4986338"/>
            <a:chOff x="120" y="726"/>
            <a:chExt cx="190" cy="3141"/>
          </a:xfrm>
        </p:grpSpPr>
        <p:sp>
          <p:nvSpPr>
            <p:cNvPr id="64538" name="Freeform 26"/>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39" name="Freeform 27"/>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40" name="Freeform 28"/>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41" name="Freeform 29"/>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64542" name="Text Box 30"/>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543" name="Rectangle 31"/>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48</a:t>
            </a:r>
          </a:p>
        </p:txBody>
      </p:sp>
      <p:sp>
        <p:nvSpPr>
          <p:cNvPr id="64544" name="Text Box 32"/>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64545" name="Rectangle 33"/>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64546" name="Rectangle 34"/>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4536"/>
                                        </p:tgtEl>
                                        <p:attrNameLst>
                                          <p:attrName>style.visibility</p:attrName>
                                        </p:attrNameLst>
                                      </p:cBhvr>
                                      <p:to>
                                        <p:strVal val="visible"/>
                                      </p:to>
                                    </p:set>
                                    <p:animEffect transition="in" filter="fade">
                                      <p:cBhvr additive="repl">
                                        <p:cTn id="7" dur="1000"/>
                                        <p:tgtEl>
                                          <p:spTgt spid="64536"/>
                                        </p:tgtEl>
                                      </p:cBhvr>
                                    </p:animEffect>
                                  </p:childTnLst>
                                </p:cTn>
                              </p:par>
                              <p:par>
                                <p:cTn id="8" presetID="10" presetClass="entr" fill="hold" nodeType="withEffect">
                                  <p:stCondLst>
                                    <p:cond delay="0"/>
                                  </p:stCondLst>
                                  <p:childTnLst>
                                    <p:set>
                                      <p:cBhvr additive="repl">
                                        <p:cTn id="9" dur="1" fill="hold">
                                          <p:stCondLst>
                                            <p:cond delay="0"/>
                                          </p:stCondLst>
                                        </p:cTn>
                                        <p:tgtEl>
                                          <p:spTgt spid="64531"/>
                                        </p:tgtEl>
                                        <p:attrNameLst>
                                          <p:attrName>style.visibility</p:attrName>
                                        </p:attrNameLst>
                                      </p:cBhvr>
                                      <p:to>
                                        <p:strVal val="visible"/>
                                      </p:to>
                                    </p:set>
                                    <p:animEffect transition="in" filter="fade">
                                      <p:cBhvr additive="repl">
                                        <p:cTn id="10" dur="1000"/>
                                        <p:tgtEl>
                                          <p:spTgt spid="64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1899" t="33138" r="23572" b="1853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WordArt 2"/>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ja-JP" altLang="en-US" sz="3600" kern="10">
                <a:ln w="9525">
                  <a:round/>
                  <a:headEnd/>
                  <a:tailEnd/>
                </a:ln>
                <a:gradFill rotWithShape="1">
                  <a:gsLst>
                    <a:gs pos="0">
                      <a:srgbClr val="FE3E02"/>
                    </a:gs>
                    <a:gs pos="100000">
                      <a:srgbClr val="FFE701"/>
                    </a:gs>
                  </a:gsLst>
                  <a:lin ang="5400000" scaled="1"/>
                </a:gradFill>
                <a:latin typeface="Impact"/>
                <a:ea typeface="Impact"/>
                <a:cs typeface="Impact"/>
              </a:rPr>
              <a:t>聖書の基盤</a:t>
            </a:r>
            <a:endParaRPr lang="en-US" sz="3600" kern="10">
              <a:ln w="9525">
                <a:round/>
                <a:headEnd/>
                <a:tailEnd/>
              </a:ln>
              <a:gradFill rotWithShape="1">
                <a:gsLst>
                  <a:gs pos="0">
                    <a:srgbClr val="FE3E02"/>
                  </a:gs>
                  <a:gs pos="100000">
                    <a:srgbClr val="FFE701"/>
                  </a:gs>
                </a:gsLst>
                <a:lin ang="5400000" scaled="1"/>
              </a:gradFill>
              <a:latin typeface="Impact"/>
              <a:ea typeface="Impact"/>
              <a:cs typeface="Impact"/>
            </a:endParaRPr>
          </a:p>
        </p:txBody>
      </p:sp>
      <p:sp>
        <p:nvSpPr>
          <p:cNvPr id="19459" name="Text Box 3"/>
          <p:cNvSpPr txBox="1">
            <a:spLocks noChangeArrowheads="1"/>
          </p:cNvSpPr>
          <p:nvPr/>
        </p:nvSpPr>
        <p:spPr bwMode="auto">
          <a:xfrm>
            <a:off x="5292725" y="4292600"/>
            <a:ext cx="3527425" cy="21383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defPPr>
              <a:defRPr lang="en-US"/>
            </a:defPPr>
            <a:lvl1pPr algn="r">
              <a:lnSpc>
                <a:spcPct val="55000"/>
              </a:lnSpc>
              <a:spcBef>
                <a:spcPct val="50000"/>
              </a:spcBef>
              <a:defRPr sz="4800">
                <a:solidFill>
                  <a:schemeClr val="folHlink"/>
                </a:solidFill>
                <a:effectLst>
                  <a:outerShdw blurRad="50800" dist="76200" dir="2700000" algn="tl" rotWithShape="0">
                    <a:srgbClr val="000000"/>
                  </a:outerShdw>
                </a:effectLst>
                <a:latin typeface="Helvetica" charset="0"/>
              </a:defRPr>
            </a:lvl1pPr>
            <a:lvl2pPr marL="37931725" indent="-37474525">
              <a:defRPr>
                <a:solidFill>
                  <a:schemeClr val="tx1"/>
                </a:solidFill>
              </a:defRPr>
            </a:lvl2pPr>
            <a:lvl3pPr marL="914400">
              <a:defRPr>
                <a:solidFill>
                  <a:schemeClr val="tx1"/>
                </a:solidFill>
              </a:defRPr>
            </a:lvl3pPr>
            <a:lvl4pPr marL="1371600">
              <a:defRPr>
                <a:solidFill>
                  <a:schemeClr val="tx1"/>
                </a:solidFill>
              </a:defRPr>
            </a:lvl4pPr>
            <a:lvl5pPr marL="1828800">
              <a:defRPr>
                <a:solidFill>
                  <a:schemeClr val="tx1"/>
                </a:solidFill>
              </a:defRPr>
            </a:lvl5pPr>
            <a:lvl6pPr marL="457200" eaLnBrk="0" fontAlgn="base" hangingPunct="0">
              <a:spcBef>
                <a:spcPct val="0"/>
              </a:spcBef>
              <a:spcAft>
                <a:spcPct val="0"/>
              </a:spcAft>
              <a:defRPr>
                <a:solidFill>
                  <a:schemeClr val="tx1"/>
                </a:solidFill>
              </a:defRPr>
            </a:lvl6pPr>
            <a:lvl7pPr marL="914400" eaLnBrk="0" fontAlgn="base" hangingPunct="0">
              <a:spcBef>
                <a:spcPct val="0"/>
              </a:spcBef>
              <a:spcAft>
                <a:spcPct val="0"/>
              </a:spcAft>
              <a:defRPr>
                <a:solidFill>
                  <a:schemeClr val="tx1"/>
                </a:solidFill>
              </a:defRPr>
            </a:lvl7pPr>
            <a:lvl8pPr marL="1371600" eaLnBrk="0" fontAlgn="base" hangingPunct="0">
              <a:spcBef>
                <a:spcPct val="0"/>
              </a:spcBef>
              <a:spcAft>
                <a:spcPct val="0"/>
              </a:spcAft>
              <a:defRPr>
                <a:solidFill>
                  <a:schemeClr val="tx1"/>
                </a:solidFill>
              </a:defRPr>
            </a:lvl8pPr>
            <a:lvl9pPr marL="1828800" eaLnBrk="0" fontAlgn="base" hangingPunct="0">
              <a:spcBef>
                <a:spcPct val="0"/>
              </a:spcBef>
              <a:spcAft>
                <a:spcPct val="0"/>
              </a:spcAft>
              <a:defRPr>
                <a:solidFill>
                  <a:schemeClr val="tx1"/>
                </a:solidFill>
              </a:defRPr>
            </a:lvl9pPr>
          </a:lstStyle>
          <a:p>
            <a:pPr>
              <a:defRPr/>
            </a:pPr>
            <a:r>
              <a:rPr lang="ja-JP" dirty="0" smtClean="0">
                <a:solidFill>
                  <a:srgbClr val="FFFF00"/>
                </a:solidFill>
              </a:rPr>
              <a:t>そこから</a:t>
            </a:r>
          </a:p>
          <a:p>
            <a:pPr>
              <a:defRPr/>
            </a:pPr>
            <a:r>
              <a:rPr lang="ja-JP" dirty="0" smtClean="0">
                <a:solidFill>
                  <a:srgbClr val="FFFF00"/>
                </a:solidFill>
              </a:rPr>
              <a:t>全てが</a:t>
            </a:r>
          </a:p>
          <a:p>
            <a:pPr>
              <a:defRPr/>
            </a:pPr>
            <a:r>
              <a:rPr lang="ja-JP" dirty="0" smtClean="0">
                <a:solidFill>
                  <a:srgbClr val="FFFF00"/>
                </a:solidFill>
              </a:rPr>
              <a:t>始まる！</a:t>
            </a:r>
          </a:p>
        </p:txBody>
      </p:sp>
      <p:sp>
        <p:nvSpPr>
          <p:cNvPr id="19460" name="Text Box 4"/>
          <p:cNvSpPr txBox="1">
            <a:spLocks noChangeArrowheads="1"/>
          </p:cNvSpPr>
          <p:nvPr/>
        </p:nvSpPr>
        <p:spPr bwMode="auto">
          <a:xfrm>
            <a:off x="8840788" y="4763"/>
            <a:ext cx="290512"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19461" name="Text Box 5"/>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19462" name="Rectangle 6"/>
          <p:cNvSpPr>
            <a:spLocks noChangeArrowheads="1"/>
          </p:cNvSpPr>
          <p:nvPr/>
        </p:nvSpPr>
        <p:spPr bwMode="auto">
          <a:xfrm>
            <a:off x="7524750"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19463" name="Rectangle 7"/>
          <p:cNvSpPr>
            <a:spLocks noChangeArrowheads="1"/>
          </p:cNvSpPr>
          <p:nvPr/>
        </p:nvSpPr>
        <p:spPr bwMode="auto">
          <a:xfrm>
            <a:off x="8153400"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04</a:t>
            </a:r>
          </a:p>
        </p:txBody>
      </p:sp>
      <p:sp>
        <p:nvSpPr>
          <p:cNvPr id="19464" name="Text Box 8"/>
          <p:cNvSpPr txBox="1">
            <a:spLocks noChangeArrowheads="1"/>
          </p:cNvSpPr>
          <p:nvPr/>
        </p:nvSpPr>
        <p:spPr bwMode="auto">
          <a:xfrm>
            <a:off x="8434388" y="6467475"/>
            <a:ext cx="63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additive="repl">
                                        <p:cTn id="6" dur="1" fill="hold">
                                          <p:stCondLst>
                                            <p:cond delay="0"/>
                                          </p:stCondLst>
                                        </p:cTn>
                                        <p:tgtEl>
                                          <p:spTgt spid="19458"/>
                                        </p:tgtEl>
                                        <p:attrNameLst>
                                          <p:attrName>style.visibility</p:attrName>
                                        </p:attrNameLst>
                                      </p:cBhvr>
                                      <p:to>
                                        <p:strVal val="visible"/>
                                      </p:to>
                                    </p:set>
                                    <p:animEffect transition="in" filter="wipe(left)">
                                      <p:cBhvr additive="repl">
                                        <p:cTn id="7" dur="5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additive="repl">
                                        <p:cTn id="11" dur="1" fill="hold">
                                          <p:stCondLst>
                                            <p:cond delay="0"/>
                                          </p:stCondLst>
                                        </p:cTn>
                                        <p:tgtEl>
                                          <p:spTgt spid="19459"/>
                                        </p:tgtEl>
                                        <p:attrNameLst>
                                          <p:attrName>style.visibility</p:attrName>
                                        </p:attrNameLst>
                                      </p:cBhvr>
                                      <p:to>
                                        <p:strVal val="visible"/>
                                      </p:to>
                                    </p:set>
                                    <p:anim calcmode="lin" valueType="num">
                                      <p:cBhvr additive="repl">
                                        <p:cTn id="12" dur="500" fill="hold"/>
                                        <p:tgtEl>
                                          <p:spTgt spid="19459"/>
                                        </p:tgtEl>
                                        <p:attrNameLst>
                                          <p:attrName>ppt_w</p:attrName>
                                        </p:attrNameLst>
                                      </p:cBhvr>
                                      <p:tavLst>
                                        <p:tav tm="100000">
                                          <p:val>
                                            <p:fltVal val="0"/>
                                          </p:val>
                                        </p:tav>
                                        <p:tav>
                                          <p:val>
                                            <p:strVal val="#ppt_w"/>
                                          </p:val>
                                        </p:tav>
                                      </p:tavLst>
                                    </p:anim>
                                    <p:anim calcmode="lin" valueType="num">
                                      <p:cBhvr additive="repl">
                                        <p:cTn id="13" dur="500" fill="hold"/>
                                        <p:tgtEl>
                                          <p:spTgt spid="19459"/>
                                        </p:tgtEl>
                                        <p:attrNameLst>
                                          <p:attrName>ppt_h</p:attrName>
                                        </p:attrNameLst>
                                      </p:cBhvr>
                                      <p:tavLst>
                                        <p:tav tm="100000">
                                          <p:val>
                                            <p:fltVal val="0"/>
                                          </p:val>
                                        </p:tav>
                                        <p:tav>
                                          <p:val>
                                            <p:strVal val="#ppt_h"/>
                                          </p:val>
                                        </p:tav>
                                      </p:tavLst>
                                    </p:anim>
                                    <p:anim calcmode="lin" valueType="num">
                                      <p:cBhvr additive="repl">
                                        <p:cTn id="14" dur="500" fill="hold"/>
                                        <p:tgtEl>
                                          <p:spTgt spid="19459"/>
                                        </p:tgtEl>
                                        <p:attrNameLst>
                                          <p:attrName>ppt_x</p:attrName>
                                        </p:attrNameLst>
                                      </p:cBhvr>
                                      <p:tavLst>
                                        <p:tav tm="100000">
                                          <p:val>
                                            <p:fltVal val="0.5"/>
                                          </p:val>
                                        </p:tav>
                                        <p:tav>
                                          <p:val>
                                            <p:strVal val="#ppt_x"/>
                                          </p:val>
                                        </p:tav>
                                      </p:tavLst>
                                    </p:anim>
                                    <p:anim calcmode="lin" valueType="num">
                                      <p:cBhvr additive="repl">
                                        <p:cTn id="15" dur="500" fill="hold"/>
                                        <p:tgtEl>
                                          <p:spTgt spid="1945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1625600" y="487363"/>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FFFF"/>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文字通り</a:t>
            </a:r>
            <a:r>
              <a:rPr lang="ja-JP" sz="3600" b="0" i="1">
                <a:solidFill>
                  <a:srgbClr val="FFFFFF"/>
                </a:solidFill>
                <a:latin typeface="Times New Roman" charset="0"/>
              </a:rPr>
              <a:t>・・・創世記</a:t>
            </a:r>
            <a:r>
              <a:rPr lang="en-US" sz="3600" b="0" i="1">
                <a:solidFill>
                  <a:srgbClr val="FFFFFF"/>
                </a:solidFill>
                <a:latin typeface="Times New Roman" charset="0"/>
              </a:rPr>
              <a:t>13:14-17</a:t>
            </a:r>
          </a:p>
        </p:txBody>
      </p:sp>
      <p:sp>
        <p:nvSpPr>
          <p:cNvPr id="65538" name="Rectangle 2"/>
          <p:cNvSpPr>
            <a:spLocks noChangeArrowheads="1"/>
          </p:cNvSpPr>
          <p:nvPr/>
        </p:nvSpPr>
        <p:spPr bwMode="auto">
          <a:xfrm>
            <a:off x="1196975" y="1346200"/>
            <a:ext cx="6683375" cy="4746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i="1">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baseline="32000">
                <a:solidFill>
                  <a:srgbClr val="FFFFFF"/>
                </a:solidFill>
                <a:latin typeface="Times New Roman" charset="0"/>
              </a:rPr>
              <a:t>14</a:t>
            </a:r>
            <a:r>
              <a:rPr lang="ja-JP" sz="4000" b="0">
                <a:solidFill>
                  <a:srgbClr val="FFFFFF"/>
                </a:solidFill>
                <a:latin typeface="Times New Roman" charset="0"/>
              </a:rPr>
              <a:t>ロトがアブラムと別れて後、主はアブラムに仰せられた。「さあ、目を上げて、あなたがいる所から</a:t>
            </a:r>
            <a:r>
              <a:rPr lang="ja-JP" sz="4000" b="0">
                <a:solidFill>
                  <a:srgbClr val="FFFF00"/>
                </a:solidFill>
                <a:latin typeface="Times New Roman" charset="0"/>
              </a:rPr>
              <a:t>北と南、東と西を</a:t>
            </a:r>
            <a:r>
              <a:rPr lang="ja-JP" sz="4000" b="0">
                <a:solidFill>
                  <a:srgbClr val="FFFFFF"/>
                </a:solidFill>
                <a:latin typeface="Times New Roman" charset="0"/>
              </a:rPr>
              <a:t>見渡しなさい。</a:t>
            </a: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4000" b="0">
              <a:solidFill>
                <a:srgbClr val="FFFFFF"/>
              </a:solidFill>
              <a:latin typeface="Times New Roman" charset="0"/>
            </a:endParaRPr>
          </a:p>
        </p:txBody>
      </p:sp>
      <p:sp>
        <p:nvSpPr>
          <p:cNvPr id="65539" name="Text Box 3"/>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540"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49</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additive="repl">
                                        <p:cTn id="6" dur="1" fill="hold">
                                          <p:stCondLst>
                                            <p:cond delay="0"/>
                                          </p:stCondLst>
                                        </p:cTn>
                                        <p:tgtEl>
                                          <p:spTgt spid="65538">
                                            <p:txEl>
                                              <p:pRg st="1" end="1"/>
                                            </p:txEl>
                                          </p:spTgt>
                                        </p:tgtEl>
                                        <p:attrNameLst>
                                          <p:attrName>style.visibility</p:attrName>
                                        </p:attrNameLst>
                                      </p:cBhvr>
                                      <p:to>
                                        <p:strVal val="visible"/>
                                      </p:to>
                                    </p:set>
                                    <p:animEffect transition="in" filter="box(out)">
                                      <p:cBhvr additive="repl">
                                        <p:cTn id="7" dur="500"/>
                                        <p:tgtEl>
                                          <p:spTgt spid="655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1625600" y="487363"/>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FFFF"/>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文字通り</a:t>
            </a:r>
            <a:r>
              <a:rPr lang="ja-JP" sz="3600" b="0" i="1">
                <a:solidFill>
                  <a:srgbClr val="FFFFFF"/>
                </a:solidFill>
                <a:latin typeface="Times New Roman" charset="0"/>
              </a:rPr>
              <a:t>・・・創世記</a:t>
            </a:r>
            <a:r>
              <a:rPr lang="en-US" sz="3600" b="0" i="1">
                <a:solidFill>
                  <a:srgbClr val="FFFFFF"/>
                </a:solidFill>
                <a:latin typeface="Times New Roman" charset="0"/>
              </a:rPr>
              <a:t>13:14-17</a:t>
            </a:r>
          </a:p>
        </p:txBody>
      </p:sp>
      <p:sp>
        <p:nvSpPr>
          <p:cNvPr id="66562" name="Rectangle 2"/>
          <p:cNvSpPr>
            <a:spLocks noChangeArrowheads="1"/>
          </p:cNvSpPr>
          <p:nvPr/>
        </p:nvSpPr>
        <p:spPr bwMode="auto">
          <a:xfrm>
            <a:off x="1243013" y="431800"/>
            <a:ext cx="6683375" cy="506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i="1">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b="0">
              <a:solidFill>
                <a:srgbClr val="FFFF57"/>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baseline="32000">
                <a:solidFill>
                  <a:srgbClr val="FFFFFF"/>
                </a:solidFill>
                <a:latin typeface="Times New Roman" charset="0"/>
              </a:rPr>
              <a:t>15</a:t>
            </a:r>
            <a:r>
              <a:rPr lang="ja-JP" sz="4000" b="0">
                <a:solidFill>
                  <a:srgbClr val="FFFFFF"/>
                </a:solidFill>
                <a:latin typeface="Times New Roman" charset="0"/>
              </a:rPr>
              <a:t>わたしは、あなたが見渡しているこの地全部を、</a:t>
            </a:r>
            <a:r>
              <a:rPr lang="ja-JP" sz="4000" b="0">
                <a:solidFill>
                  <a:srgbClr val="FFFF00"/>
                </a:solidFill>
                <a:latin typeface="Times New Roman" charset="0"/>
              </a:rPr>
              <a:t>永久に</a:t>
            </a:r>
            <a:r>
              <a:rPr lang="ja-JP" sz="4000" b="0">
                <a:solidFill>
                  <a:srgbClr val="FFFFFF"/>
                </a:solidFill>
                <a:latin typeface="Times New Roman" charset="0"/>
              </a:rPr>
              <a:t>あなたとあなたの子孫とに与えよう。</a:t>
            </a: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4000" b="0">
              <a:solidFill>
                <a:srgbClr val="FFFFFF"/>
              </a:solidFill>
              <a:latin typeface="Times New Roman" charset="0"/>
            </a:endParaRPr>
          </a:p>
        </p:txBody>
      </p:sp>
      <p:sp>
        <p:nvSpPr>
          <p:cNvPr id="66563" name="Text Box 3"/>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564"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50</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1625600" y="487363"/>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FFFF"/>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文字通り</a:t>
            </a:r>
            <a:r>
              <a:rPr lang="ja-JP" sz="3600" b="0" i="1">
                <a:solidFill>
                  <a:srgbClr val="FFFFFF"/>
                </a:solidFill>
                <a:latin typeface="Times New Roman" charset="0"/>
              </a:rPr>
              <a:t>・・・創世記</a:t>
            </a:r>
            <a:r>
              <a:rPr lang="en-US" sz="3600" b="0" i="1">
                <a:solidFill>
                  <a:srgbClr val="FFFFFF"/>
                </a:solidFill>
                <a:latin typeface="Times New Roman" charset="0"/>
              </a:rPr>
              <a:t>13:14-17</a:t>
            </a:r>
          </a:p>
        </p:txBody>
      </p:sp>
      <p:sp>
        <p:nvSpPr>
          <p:cNvPr id="67586" name="Rectangle 2"/>
          <p:cNvSpPr>
            <a:spLocks noChangeArrowheads="1"/>
          </p:cNvSpPr>
          <p:nvPr/>
        </p:nvSpPr>
        <p:spPr bwMode="auto">
          <a:xfrm>
            <a:off x="1230313" y="427038"/>
            <a:ext cx="6683375" cy="567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i="1">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b="0">
              <a:solidFill>
                <a:srgbClr val="F32B2B"/>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baseline="32000">
                <a:solidFill>
                  <a:srgbClr val="FFFFFF"/>
                </a:solidFill>
                <a:latin typeface="Times New Roman" charset="0"/>
              </a:rPr>
              <a:t>16</a:t>
            </a:r>
            <a:r>
              <a:rPr lang="ja-JP" sz="4000" b="0">
                <a:solidFill>
                  <a:srgbClr val="FFFFFF"/>
                </a:solidFill>
                <a:latin typeface="Times New Roman" charset="0"/>
              </a:rPr>
              <a:t>わたしは、あなたの子孫を地のちりのようにならせる。もし人が地のちりを数えることができれば、あなたの子孫をも数えることができよう。</a:t>
            </a: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4000" b="0">
              <a:solidFill>
                <a:srgbClr val="FFFFFF"/>
              </a:solidFill>
              <a:latin typeface="Times New Roman" charset="0"/>
            </a:endParaRPr>
          </a:p>
        </p:txBody>
      </p:sp>
      <p:sp>
        <p:nvSpPr>
          <p:cNvPr id="67587" name="Text Box 3"/>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88"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51</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625600" y="487363"/>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FFFF"/>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文字通り</a:t>
            </a:r>
            <a:r>
              <a:rPr lang="ja-JP" sz="3600" b="0" i="1">
                <a:solidFill>
                  <a:srgbClr val="FFFFFF"/>
                </a:solidFill>
                <a:latin typeface="Times New Roman" charset="0"/>
              </a:rPr>
              <a:t>・・・創世記</a:t>
            </a:r>
            <a:r>
              <a:rPr lang="en-US" sz="3600" b="0" i="1">
                <a:solidFill>
                  <a:srgbClr val="FFFFFF"/>
                </a:solidFill>
                <a:latin typeface="Times New Roman" charset="0"/>
              </a:rPr>
              <a:t>13:14-17</a:t>
            </a:r>
          </a:p>
        </p:txBody>
      </p:sp>
      <p:sp>
        <p:nvSpPr>
          <p:cNvPr id="68610" name="Rectangle 2"/>
          <p:cNvSpPr>
            <a:spLocks noChangeArrowheads="1"/>
          </p:cNvSpPr>
          <p:nvPr/>
        </p:nvSpPr>
        <p:spPr bwMode="auto">
          <a:xfrm>
            <a:off x="1196975" y="431800"/>
            <a:ext cx="6850063" cy="411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000" b="0" i="1" dirty="0">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b="0" dirty="0">
              <a:solidFill>
                <a:srgbClr val="FFFFFF"/>
              </a:solidFill>
              <a:latin typeface="Times New Roman" charset="0"/>
            </a:endParaRPr>
          </a:p>
          <a:p>
            <a:pP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baseline="32000" dirty="0">
                <a:solidFill>
                  <a:srgbClr val="FFFFFF"/>
                </a:solidFill>
                <a:latin typeface="Times New Roman" charset="0"/>
              </a:rPr>
              <a:t>17</a:t>
            </a:r>
            <a:r>
              <a:rPr lang="ja-JP" sz="4000" b="0" dirty="0">
                <a:solidFill>
                  <a:srgbClr val="FFFFFF"/>
                </a:solidFill>
                <a:latin typeface="Times New Roman" charset="0"/>
              </a:rPr>
              <a:t>立って、その地を縦と横に歩き回りなさい。</a:t>
            </a:r>
            <a:r>
              <a:rPr lang="ja-JP" sz="4000" b="0" dirty="0">
                <a:solidFill>
                  <a:srgbClr val="FFFF00"/>
                </a:solidFill>
                <a:latin typeface="Times New Roman" charset="0"/>
              </a:rPr>
              <a:t>わたしがあなたに、その地を与える</a:t>
            </a:r>
            <a:r>
              <a:rPr lang="ja-JP" sz="4000" b="0" dirty="0">
                <a:solidFill>
                  <a:srgbClr val="FFFFFF"/>
                </a:solidFill>
                <a:latin typeface="Times New Roman" charset="0"/>
              </a:rPr>
              <a:t>のだから。」</a:t>
            </a:r>
            <a:r>
              <a:rPr lang="en-US" sz="4000" b="0" dirty="0">
                <a:solidFill>
                  <a:srgbClr val="FFCC66"/>
                </a:solidFill>
                <a:latin typeface="Times New Roman" charset="0"/>
              </a:rPr>
              <a:t> </a:t>
            </a:r>
            <a:r>
              <a:rPr lang="en-US" sz="4000" b="0" dirty="0">
                <a:solidFill>
                  <a:srgbClr val="FFFFFF"/>
                </a:solidFill>
                <a:latin typeface="Times New Roman" charset="0"/>
              </a:rPr>
              <a:t>               　　　</a:t>
            </a:r>
            <a:r>
              <a:rPr lang="en-US" sz="4000" b="0" dirty="0">
                <a:solidFill>
                  <a:srgbClr val="FFFFFF"/>
                </a:solidFill>
                <a:latin typeface="Times New Roman" charset="0"/>
              </a:rPr>
              <a:t>(</a:t>
            </a:r>
            <a:r>
              <a:rPr lang="ja-JP" sz="4000" b="0" dirty="0">
                <a:solidFill>
                  <a:srgbClr val="FFFFFF"/>
                </a:solidFill>
                <a:latin typeface="Times New Roman" charset="0"/>
              </a:rPr>
              <a:t>新改訳</a:t>
            </a:r>
            <a:r>
              <a:rPr lang="en-US" sz="4000" b="0" dirty="0">
                <a:solidFill>
                  <a:srgbClr val="FFFFFF"/>
                </a:solidFill>
                <a:latin typeface="Times New Roman" charset="0"/>
              </a:rPr>
              <a:t>)</a:t>
            </a:r>
          </a:p>
        </p:txBody>
      </p:sp>
      <p:sp>
        <p:nvSpPr>
          <p:cNvPr id="68611" name="Text Box 3"/>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612" name="Rectangle 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52</a:t>
            </a:r>
          </a:p>
        </p:txBody>
      </p:sp>
      <p:sp>
        <p:nvSpPr>
          <p:cNvPr id="68613" name="Text Box 5"/>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
        <p:nvSpPr>
          <p:cNvPr id="68614" name="Oval 6"/>
          <p:cNvSpPr>
            <a:spLocks noChangeArrowheads="1"/>
          </p:cNvSpPr>
          <p:nvPr/>
        </p:nvSpPr>
        <p:spPr bwMode="auto">
          <a:xfrm>
            <a:off x="1196975" y="2671763"/>
            <a:ext cx="6300788" cy="1308100"/>
          </a:xfrm>
          <a:prstGeom prst="ellipse">
            <a:avLst/>
          </a:prstGeom>
          <a:noFill/>
          <a:ln w="76320" cap="sq">
            <a:solidFill>
              <a:srgbClr val="EF1F1D"/>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additive="repl">
                                        <p:cTn id="6" dur="1" fill="hold">
                                          <p:stCondLst>
                                            <p:cond delay="0"/>
                                          </p:stCondLst>
                                        </p:cTn>
                                        <p:tgtEl>
                                          <p:spTgt spid="68614"/>
                                        </p:tgtEl>
                                        <p:attrNameLst>
                                          <p:attrName>style.visibility</p:attrName>
                                        </p:attrNameLst>
                                      </p:cBhvr>
                                      <p:to>
                                        <p:strVal val="visible"/>
                                      </p:to>
                                    </p:set>
                                    <p:anim calcmode="lin" valueType="num">
                                      <p:cBhvr additive="repl">
                                        <p:cTn id="7" dur="500" fill="hold"/>
                                        <p:tgtEl>
                                          <p:spTgt spid="68614"/>
                                        </p:tgtEl>
                                        <p:attrNameLst>
                                          <p:attrName>ppt_w</p:attrName>
                                        </p:attrNameLst>
                                      </p:cBhvr>
                                      <p:tavLst>
                                        <p:tav tm="100000">
                                          <p:val>
                                            <p:fltVal val="0"/>
                                          </p:val>
                                        </p:tav>
                                        <p:tav>
                                          <p:val>
                                            <p:strVal val="#ppt_w"/>
                                          </p:val>
                                        </p:tav>
                                      </p:tavLst>
                                    </p:anim>
                                    <p:anim calcmode="lin" valueType="num">
                                      <p:cBhvr additive="repl">
                                        <p:cTn id="8" dur="500" fill="hold"/>
                                        <p:tgtEl>
                                          <p:spTgt spid="68614"/>
                                        </p:tgtEl>
                                        <p:attrNameLst>
                                          <p:attrName>ppt_h</p:attrName>
                                        </p:attrNameLst>
                                      </p:cBhvr>
                                      <p:tavLst>
                                        <p:tav tm="100000">
                                          <p:val>
                                            <p:fltVal val="0"/>
                                          </p:val>
                                        </p:tav>
                                        <p:tav>
                                          <p:val>
                                            <p:strVal val="#ppt_h"/>
                                          </p:val>
                                        </p:tav>
                                      </p:tavLst>
                                    </p:anim>
                                    <p:anim calcmode="lin" valueType="num">
                                      <p:cBhvr additive="repl">
                                        <p:cTn id="9" dur="500" fill="hold"/>
                                        <p:tgtEl>
                                          <p:spTgt spid="68614"/>
                                        </p:tgtEl>
                                        <p:attrNameLst>
                                          <p:attrName>ppt_x</p:attrName>
                                        </p:attrNameLst>
                                      </p:cBhvr>
                                      <p:tavLst>
                                        <p:tav tm="100000">
                                          <p:val>
                                            <p:fltVal val="0.5"/>
                                          </p:val>
                                        </p:tav>
                                        <p:tav>
                                          <p:val>
                                            <p:strVal val="#ppt_x"/>
                                          </p:val>
                                        </p:tav>
                                      </p:tavLst>
                                    </p:anim>
                                    <p:anim calcmode="lin" valueType="num">
                                      <p:cBhvr additive="repl">
                                        <p:cTn id="10" dur="500" fill="hold"/>
                                        <p:tgtEl>
                                          <p:spTgt spid="6861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4" name="Rectangle 2"/>
          <p:cNvSpPr>
            <a:spLocks noChangeArrowheads="1"/>
          </p:cNvSpPr>
          <p:nvPr/>
        </p:nvSpPr>
        <p:spPr bwMode="auto">
          <a:xfrm>
            <a:off x="0" y="0"/>
            <a:ext cx="9144000"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5" name="Rectangle 3"/>
          <p:cNvSpPr>
            <a:spLocks noChangeArrowheads="1"/>
          </p:cNvSpPr>
          <p:nvPr/>
        </p:nvSpPr>
        <p:spPr bwMode="auto">
          <a:xfrm>
            <a:off x="650875" y="681038"/>
            <a:ext cx="1881188" cy="118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D2558"/>
                </a:solidFill>
                <a:latin typeface="Arial" charset="0"/>
              </a:rPr>
              <a:t>アブラハムの召命</a:t>
            </a:r>
            <a:r>
              <a:rPr lang="en-US" sz="2400" b="0">
                <a:solidFill>
                  <a:srgbClr val="FD2558"/>
                </a:solidFill>
                <a:latin typeface="Arial" charset="0"/>
              </a:rPr>
              <a:t/>
            </a:r>
            <a:br>
              <a:rPr lang="en-US" sz="2400" b="0">
                <a:solidFill>
                  <a:srgbClr val="FD2558"/>
                </a:solidFill>
                <a:latin typeface="Arial" charset="0"/>
              </a:rPr>
            </a:br>
            <a:r>
              <a:rPr lang="ja-JP" sz="2400" b="0">
                <a:solidFill>
                  <a:srgbClr val="FFFFFF"/>
                </a:solidFill>
                <a:latin typeface="Arial" charset="0"/>
              </a:rPr>
              <a:t>創</a:t>
            </a:r>
            <a:r>
              <a:rPr lang="en-US" sz="2400" b="0">
                <a:solidFill>
                  <a:srgbClr val="FFFFFF"/>
                </a:solidFill>
                <a:latin typeface="Arial" charset="0"/>
              </a:rPr>
              <a:t>12:1-3</a:t>
            </a:r>
          </a:p>
        </p:txBody>
      </p:sp>
      <p:sp>
        <p:nvSpPr>
          <p:cNvPr id="69636" name="Rectangle 4"/>
          <p:cNvSpPr>
            <a:spLocks noChangeArrowheads="1"/>
          </p:cNvSpPr>
          <p:nvPr/>
        </p:nvSpPr>
        <p:spPr bwMode="auto">
          <a:xfrm>
            <a:off x="1108075" y="3603625"/>
            <a:ext cx="15732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土地</a:t>
            </a:r>
          </a:p>
        </p:txBody>
      </p:sp>
      <p:sp>
        <p:nvSpPr>
          <p:cNvPr id="69637" name="Rectangle 5"/>
          <p:cNvSpPr>
            <a:spLocks noChangeArrowheads="1"/>
          </p:cNvSpPr>
          <p:nvPr/>
        </p:nvSpPr>
        <p:spPr bwMode="auto">
          <a:xfrm>
            <a:off x="1398588" y="1206500"/>
            <a:ext cx="632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38" name="Line 6"/>
          <p:cNvSpPr>
            <a:spLocks noChangeShapeType="1"/>
          </p:cNvSpPr>
          <p:nvPr/>
        </p:nvSpPr>
        <p:spPr bwMode="auto">
          <a:xfrm>
            <a:off x="1504950"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9639" name="Line 7"/>
          <p:cNvSpPr>
            <a:spLocks noChangeShapeType="1"/>
          </p:cNvSpPr>
          <p:nvPr/>
        </p:nvSpPr>
        <p:spPr bwMode="auto">
          <a:xfrm>
            <a:off x="56197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9640" name="Line 8"/>
          <p:cNvSpPr>
            <a:spLocks noChangeShapeType="1"/>
          </p:cNvSpPr>
          <p:nvPr/>
        </p:nvSpPr>
        <p:spPr bwMode="auto">
          <a:xfrm>
            <a:off x="3638550" y="1828800"/>
            <a:ext cx="1588"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9641" name="Line 9"/>
          <p:cNvSpPr>
            <a:spLocks noChangeShapeType="1"/>
          </p:cNvSpPr>
          <p:nvPr/>
        </p:nvSpPr>
        <p:spPr bwMode="auto">
          <a:xfrm>
            <a:off x="1504950"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9642" name="Line 10"/>
          <p:cNvSpPr>
            <a:spLocks noChangeShapeType="1"/>
          </p:cNvSpPr>
          <p:nvPr/>
        </p:nvSpPr>
        <p:spPr bwMode="auto">
          <a:xfrm>
            <a:off x="3638550" y="3962400"/>
            <a:ext cx="1588"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9643" name="Text Box 11"/>
          <p:cNvSpPr txBox="1">
            <a:spLocks noChangeArrowheads="1"/>
          </p:cNvSpPr>
          <p:nvPr/>
        </p:nvSpPr>
        <p:spPr bwMode="auto">
          <a:xfrm>
            <a:off x="8712200" y="104775"/>
            <a:ext cx="2905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en-US" sz="2000" b="0" smtClean="0">
                <a:solidFill>
                  <a:srgbClr val="FFA27C"/>
                </a:solidFill>
              </a:rPr>
              <a:t> </a:t>
            </a:r>
          </a:p>
        </p:txBody>
      </p:sp>
      <p:sp>
        <p:nvSpPr>
          <p:cNvPr id="69644" name="Text Box 12"/>
          <p:cNvSpPr txBox="1">
            <a:spLocks noChangeArrowheads="1"/>
          </p:cNvSpPr>
          <p:nvPr/>
        </p:nvSpPr>
        <p:spPr bwMode="auto">
          <a:xfrm>
            <a:off x="6635750" y="649288"/>
            <a:ext cx="21939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ja-JP" sz="2400" b="0" smtClean="0">
                <a:solidFill>
                  <a:srgbClr val="FD2558"/>
                </a:solidFill>
                <a:latin typeface="Arial" charset="0"/>
              </a:rPr>
              <a:t>契約</a:t>
            </a:r>
            <a:r>
              <a:rPr lang="en-US" sz="2400" b="0" smtClean="0">
                <a:latin typeface="Arial" charset="0"/>
              </a:rPr>
              <a:t>  </a:t>
            </a:r>
            <a:br>
              <a:rPr lang="en-US" sz="2400" b="0" smtClean="0">
                <a:latin typeface="Arial" charset="0"/>
              </a:rPr>
            </a:br>
            <a:r>
              <a:rPr lang="ja-JP" sz="2400" b="0" smtClean="0">
                <a:latin typeface="Arial" charset="0"/>
              </a:rPr>
              <a:t>創</a:t>
            </a:r>
            <a:r>
              <a:rPr lang="en-US" sz="2400" b="0" smtClean="0">
                <a:latin typeface="Arial" charset="0"/>
              </a:rPr>
              <a:t>15:9-18</a:t>
            </a:r>
          </a:p>
        </p:txBody>
      </p:sp>
      <p:sp>
        <p:nvSpPr>
          <p:cNvPr id="69645" name="Rectangle 13"/>
          <p:cNvSpPr>
            <a:spLocks noChangeArrowheads="1"/>
          </p:cNvSpPr>
          <p:nvPr/>
        </p:nvSpPr>
        <p:spPr bwMode="auto">
          <a:xfrm>
            <a:off x="3951288" y="3582988"/>
            <a:ext cx="1571625"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子孫</a:t>
            </a:r>
          </a:p>
        </p:txBody>
      </p:sp>
      <p:sp>
        <p:nvSpPr>
          <p:cNvPr id="69646" name="Rectangle 14"/>
          <p:cNvSpPr>
            <a:spLocks noChangeArrowheads="1"/>
          </p:cNvSpPr>
          <p:nvPr/>
        </p:nvSpPr>
        <p:spPr bwMode="auto">
          <a:xfrm>
            <a:off x="6118225" y="3598863"/>
            <a:ext cx="2487613"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5BFF5B"/>
                </a:solidFill>
                <a:latin typeface="Arial" charset="0"/>
              </a:rPr>
              <a:t>祝福</a:t>
            </a:r>
          </a:p>
        </p:txBody>
      </p:sp>
      <p:sp>
        <p:nvSpPr>
          <p:cNvPr id="69647" name="Rectangle 15"/>
          <p:cNvSpPr>
            <a:spLocks noChangeArrowheads="1"/>
          </p:cNvSpPr>
          <p:nvPr/>
        </p:nvSpPr>
        <p:spPr bwMode="auto">
          <a:xfrm>
            <a:off x="1109663" y="2859088"/>
            <a:ext cx="157162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13:15</a:t>
            </a:r>
          </a:p>
        </p:txBody>
      </p:sp>
      <p:sp>
        <p:nvSpPr>
          <p:cNvPr id="69648" name="Rectangle 16"/>
          <p:cNvSpPr>
            <a:spLocks noChangeArrowheads="1"/>
          </p:cNvSpPr>
          <p:nvPr/>
        </p:nvSpPr>
        <p:spPr bwMode="auto">
          <a:xfrm>
            <a:off x="1065213" y="4032250"/>
            <a:ext cx="135255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12:1</a:t>
            </a:r>
          </a:p>
        </p:txBody>
      </p:sp>
      <p:sp>
        <p:nvSpPr>
          <p:cNvPr id="69649" name="Rectangle 17"/>
          <p:cNvSpPr>
            <a:spLocks noChangeArrowheads="1"/>
          </p:cNvSpPr>
          <p:nvPr/>
        </p:nvSpPr>
        <p:spPr bwMode="auto">
          <a:xfrm>
            <a:off x="3884613" y="4035425"/>
            <a:ext cx="15144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12:2</a:t>
            </a:r>
          </a:p>
        </p:txBody>
      </p:sp>
      <p:sp>
        <p:nvSpPr>
          <p:cNvPr id="69650" name="Rectangle 18"/>
          <p:cNvSpPr>
            <a:spLocks noChangeArrowheads="1"/>
          </p:cNvSpPr>
          <p:nvPr/>
        </p:nvSpPr>
        <p:spPr bwMode="auto">
          <a:xfrm>
            <a:off x="6551613" y="4043363"/>
            <a:ext cx="1487487"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12:3</a:t>
            </a:r>
          </a:p>
        </p:txBody>
      </p:sp>
      <p:sp>
        <p:nvSpPr>
          <p:cNvPr id="69651" name="Rectangle 19"/>
          <p:cNvSpPr>
            <a:spLocks noChangeArrowheads="1"/>
          </p:cNvSpPr>
          <p:nvPr/>
        </p:nvSpPr>
        <p:spPr bwMode="auto">
          <a:xfrm>
            <a:off x="3573463" y="2851150"/>
            <a:ext cx="2225675"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13:14-16</a:t>
            </a:r>
          </a:p>
        </p:txBody>
      </p:sp>
      <p:sp>
        <p:nvSpPr>
          <p:cNvPr id="69652" name="Rectangle 20"/>
          <p:cNvSpPr>
            <a:spLocks noChangeArrowheads="1"/>
          </p:cNvSpPr>
          <p:nvPr/>
        </p:nvSpPr>
        <p:spPr bwMode="auto">
          <a:xfrm>
            <a:off x="6435725" y="2860675"/>
            <a:ext cx="16891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latin typeface="Arial" charset="0"/>
              </a:rPr>
              <a:t>創</a:t>
            </a:r>
            <a:r>
              <a:rPr lang="en-US" sz="2000" b="0">
                <a:solidFill>
                  <a:srgbClr val="FFFFFF"/>
                </a:solidFill>
                <a:latin typeface="Arial" charset="0"/>
              </a:rPr>
              <a:t>15:9-18</a:t>
            </a:r>
          </a:p>
        </p:txBody>
      </p:sp>
      <p:sp>
        <p:nvSpPr>
          <p:cNvPr id="69653" name="Rectangle 21"/>
          <p:cNvSpPr>
            <a:spLocks noChangeArrowheads="1"/>
          </p:cNvSpPr>
          <p:nvPr/>
        </p:nvSpPr>
        <p:spPr bwMode="auto">
          <a:xfrm>
            <a:off x="315913" y="6365875"/>
            <a:ext cx="86344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i="1">
                <a:solidFill>
                  <a:srgbClr val="FFFF39"/>
                </a:solidFill>
                <a:latin typeface="Arial" charset="0"/>
              </a:rPr>
              <a:t>聖書啓示の「最重要要素」</a:t>
            </a:r>
          </a:p>
        </p:txBody>
      </p:sp>
      <p:sp>
        <p:nvSpPr>
          <p:cNvPr id="69654" name="Line 22"/>
          <p:cNvSpPr>
            <a:spLocks noChangeShapeType="1"/>
          </p:cNvSpPr>
          <p:nvPr/>
        </p:nvSpPr>
        <p:spPr bwMode="auto">
          <a:xfrm flipH="1">
            <a:off x="1758950" y="1992313"/>
            <a:ext cx="1508125" cy="414337"/>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9655" name="Line 23"/>
          <p:cNvSpPr>
            <a:spLocks noChangeShapeType="1"/>
          </p:cNvSpPr>
          <p:nvPr/>
        </p:nvSpPr>
        <p:spPr bwMode="auto">
          <a:xfrm>
            <a:off x="5913438" y="2036763"/>
            <a:ext cx="1389062" cy="334962"/>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9656" name="Line 24"/>
          <p:cNvSpPr>
            <a:spLocks noChangeShapeType="1"/>
          </p:cNvSpPr>
          <p:nvPr/>
        </p:nvSpPr>
        <p:spPr bwMode="auto">
          <a:xfrm>
            <a:off x="4560888" y="2122488"/>
            <a:ext cx="1587" cy="293687"/>
          </a:xfrm>
          <a:prstGeom prst="line">
            <a:avLst/>
          </a:prstGeom>
          <a:noFill/>
          <a:ln w="76320" cap="sq">
            <a:solidFill>
              <a:srgbClr val="3366FF"/>
            </a:solidFill>
            <a:miter lim="800000"/>
            <a:headEnd/>
            <a:tailEnd/>
          </a:ln>
          <a:effectLst>
            <a:outerShdw blurRad="63500" dist="64601" dir="674839"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69657" name="Rectangle 25"/>
          <p:cNvSpPr>
            <a:spLocks noChangeArrowheads="1"/>
          </p:cNvSpPr>
          <p:nvPr/>
        </p:nvSpPr>
        <p:spPr bwMode="auto">
          <a:xfrm>
            <a:off x="790575" y="2443163"/>
            <a:ext cx="219868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永遠</a:t>
            </a:r>
          </a:p>
        </p:txBody>
      </p:sp>
      <p:sp>
        <p:nvSpPr>
          <p:cNvPr id="69658" name="Rectangle 26"/>
          <p:cNvSpPr>
            <a:spLocks noChangeArrowheads="1"/>
          </p:cNvSpPr>
          <p:nvPr/>
        </p:nvSpPr>
        <p:spPr bwMode="auto">
          <a:xfrm>
            <a:off x="3635375" y="2422525"/>
            <a:ext cx="2195513"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文字通り</a:t>
            </a:r>
          </a:p>
        </p:txBody>
      </p:sp>
      <p:sp>
        <p:nvSpPr>
          <p:cNvPr id="69659" name="Rectangle 27"/>
          <p:cNvSpPr>
            <a:spLocks noChangeArrowheads="1"/>
          </p:cNvSpPr>
          <p:nvPr/>
        </p:nvSpPr>
        <p:spPr bwMode="auto">
          <a:xfrm>
            <a:off x="5668963" y="2438400"/>
            <a:ext cx="3475037"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latin typeface="Arial" charset="0"/>
              </a:rPr>
              <a:t>無条件</a:t>
            </a:r>
          </a:p>
        </p:txBody>
      </p:sp>
      <p:grpSp>
        <p:nvGrpSpPr>
          <p:cNvPr id="147485" name="Group 28"/>
          <p:cNvGrpSpPr>
            <a:grpSpLocks/>
          </p:cNvGrpSpPr>
          <p:nvPr/>
        </p:nvGrpSpPr>
        <p:grpSpPr bwMode="auto">
          <a:xfrm>
            <a:off x="190500" y="1152525"/>
            <a:ext cx="301625" cy="4986338"/>
            <a:chOff x="120" y="726"/>
            <a:chExt cx="190" cy="3141"/>
          </a:xfrm>
        </p:grpSpPr>
        <p:sp>
          <p:nvSpPr>
            <p:cNvPr id="69661" name="Freeform 29"/>
            <p:cNvSpPr>
              <a:spLocks noChangeArrowheads="1"/>
            </p:cNvSpPr>
            <p:nvPr/>
          </p:nvSpPr>
          <p:spPr bwMode="auto">
            <a:xfrm>
              <a:off x="128" y="726"/>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2" name="Freeform 30"/>
            <p:cNvSpPr>
              <a:spLocks noChangeArrowheads="1"/>
            </p:cNvSpPr>
            <p:nvPr/>
          </p:nvSpPr>
          <p:spPr bwMode="auto">
            <a:xfrm>
              <a:off x="128" y="171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3" name="Freeform 31"/>
            <p:cNvSpPr>
              <a:spLocks noChangeArrowheads="1"/>
            </p:cNvSpPr>
            <p:nvPr/>
          </p:nvSpPr>
          <p:spPr bwMode="auto">
            <a:xfrm>
              <a:off x="120" y="2451"/>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4" name="Freeform 32"/>
            <p:cNvSpPr>
              <a:spLocks noChangeArrowheads="1"/>
            </p:cNvSpPr>
            <p:nvPr/>
          </p:nvSpPr>
          <p:spPr bwMode="auto">
            <a:xfrm>
              <a:off x="128" y="3694"/>
              <a:ext cx="182"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5400 0 0"/>
                <a:gd name="G14" fmla="+- 16200 0 0"/>
                <a:gd name="G15" fmla="+- 1 0 0"/>
                <a:gd name="G16" fmla="+- 1 0 0"/>
                <a:gd name="G17" fmla="+- 5400 0 0"/>
                <a:gd name="T0" fmla="*/ 0 w 21600"/>
                <a:gd name="T1" fmla="*/ 0 h 21600"/>
                <a:gd name="T2" fmla="*/ 0 w 21600"/>
                <a:gd name="T3" fmla="*/ 0 h 21600"/>
                <a:gd name="T4" fmla="*/ 0 w 21600"/>
                <a:gd name="T5" fmla="*/ 0 h 21600"/>
                <a:gd name="T6" fmla="*/ 0 w 21600"/>
                <a:gd name="T7" fmla="*/ 0 h 21600"/>
                <a:gd name="T8" fmla="*/ 3368 w 21600"/>
                <a:gd name="T9" fmla="*/ 5369 h 21600"/>
                <a:gd name="T10" fmla="*/ 18929 w 21600"/>
                <a:gd name="T11" fmla="*/ 16231 h 21600"/>
              </a:gdLst>
              <a:ahLst/>
              <a:cxnLst>
                <a:cxn ang="0">
                  <a:pos x="T0" y="T1"/>
                </a:cxn>
                <a:cxn ang="0">
                  <a:pos x="T2" y="T3"/>
                </a:cxn>
                <a:cxn ang="0">
                  <a:pos x="T4" y="T5"/>
                </a:cxn>
                <a:cxn ang="0">
                  <a:pos x="T6" y="T7"/>
                </a:cxn>
              </a:cxnLst>
              <a:rect l="T8" t="T9" r="T10" b="T11"/>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360" cap="sq">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69665" name="Text Box 33"/>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666" name="Rectangle 34"/>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53</a:t>
            </a:r>
          </a:p>
        </p:txBody>
      </p:sp>
      <p:sp>
        <p:nvSpPr>
          <p:cNvPr id="69667" name="Text Box 35"/>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69668" name="Rectangle 36"/>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69669" name="Rectangle 37"/>
          <p:cNvSpPr>
            <a:spLocks noChangeArrowheads="1"/>
          </p:cNvSpPr>
          <p:nvPr/>
        </p:nvSpPr>
        <p:spPr bwMode="auto">
          <a:xfrm>
            <a:off x="2735263" y="773113"/>
            <a:ext cx="3636962" cy="96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Kosher-Normal" charset="0"/>
              </a:rPr>
              <a:t>アブラハム</a:t>
            </a:r>
            <a:r>
              <a:rPr lang="en-US" sz="3600" b="0" i="1">
                <a:solidFill>
                  <a:srgbClr val="FFCC66"/>
                </a:solidFill>
                <a:latin typeface="Kosher-Normal" charset="0"/>
              </a:rPr>
              <a:t/>
            </a:r>
            <a:br>
              <a:rPr lang="en-US" sz="3600" b="0" i="1">
                <a:solidFill>
                  <a:srgbClr val="FFCC66"/>
                </a:solidFill>
                <a:latin typeface="Kosher-Normal" charset="0"/>
              </a:rPr>
            </a:br>
            <a:r>
              <a:rPr lang="ja-JP" sz="3600" b="0" i="1">
                <a:solidFill>
                  <a:srgbClr val="FFCC66"/>
                </a:solidFill>
                <a:latin typeface="Kosher-Normal" charset="0"/>
              </a:rPr>
              <a:t>契約</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69659"/>
                                        </p:tgtEl>
                                        <p:attrNameLst>
                                          <p:attrName>style.visibility</p:attrName>
                                        </p:attrNameLst>
                                      </p:cBhvr>
                                      <p:to>
                                        <p:strVal val="visible"/>
                                      </p:to>
                                    </p:set>
                                    <p:animEffect transition="in" filter="fade">
                                      <p:cBhvr additive="repl">
                                        <p:cTn id="7" dur="1000"/>
                                        <p:tgtEl>
                                          <p:spTgt spid="69659"/>
                                        </p:tgtEl>
                                      </p:cBhvr>
                                    </p:animEffect>
                                  </p:childTnLst>
                                </p:cTn>
                              </p:par>
                              <p:par>
                                <p:cTn id="8" presetID="10" presetClass="entr" fill="hold" nodeType="withEffect">
                                  <p:stCondLst>
                                    <p:cond delay="0"/>
                                  </p:stCondLst>
                                  <p:childTnLst>
                                    <p:set>
                                      <p:cBhvr additive="repl">
                                        <p:cTn id="9" dur="1" fill="hold">
                                          <p:stCondLst>
                                            <p:cond delay="0"/>
                                          </p:stCondLst>
                                        </p:cTn>
                                        <p:tgtEl>
                                          <p:spTgt spid="69652"/>
                                        </p:tgtEl>
                                        <p:attrNameLst>
                                          <p:attrName>style.visibility</p:attrName>
                                        </p:attrNameLst>
                                      </p:cBhvr>
                                      <p:to>
                                        <p:strVal val="visible"/>
                                      </p:to>
                                    </p:set>
                                    <p:animEffect transition="in" filter="fade">
                                      <p:cBhvr additive="repl">
                                        <p:cTn id="10" dur="1000"/>
                                        <p:tgtEl>
                                          <p:spTgt spid="69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569913" y="1347788"/>
            <a:ext cx="6718300"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i="1">
                <a:solidFill>
                  <a:srgbClr val="FFFFFF"/>
                </a:solidFill>
                <a:latin typeface="Times New Roman" charset="0"/>
              </a:rPr>
              <a:t>  </a:t>
            </a:r>
            <a:r>
              <a:rPr lang="ja-JP" sz="3600" b="0" i="1" u="sng">
                <a:solidFill>
                  <a:srgbClr val="FFFF00"/>
                </a:solidFill>
                <a:latin typeface="Times New Roman" charset="0"/>
              </a:rPr>
              <a:t>条件付きの</a:t>
            </a:r>
            <a:r>
              <a:rPr lang="ja-JP" sz="2800" b="0" i="1">
                <a:solidFill>
                  <a:srgbClr val="FFFFFF"/>
                </a:solidFill>
                <a:latin typeface="Times New Roman" charset="0"/>
              </a:rPr>
              <a:t>合意・・・</a:t>
            </a:r>
          </a:p>
          <a:p>
            <a:pPr>
              <a:lnSpc>
                <a:spcPct val="5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800" b="0" i="1">
              <a:solidFill>
                <a:srgbClr val="FFFFFF"/>
              </a:solidFill>
              <a:latin typeface="Times New Roman" charset="0"/>
            </a:endParaRPr>
          </a:p>
        </p:txBody>
      </p:sp>
      <p:sp>
        <p:nvSpPr>
          <p:cNvPr id="70658" name="Rectangle 2"/>
          <p:cNvSpPr>
            <a:spLocks noChangeArrowheads="1"/>
          </p:cNvSpPr>
          <p:nvPr/>
        </p:nvSpPr>
        <p:spPr bwMode="auto">
          <a:xfrm>
            <a:off x="400050" y="0"/>
            <a:ext cx="8443913" cy="130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3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800" b="0" i="1">
              <a:solidFill>
                <a:srgbClr val="66FF78"/>
              </a:solidFill>
              <a:latin typeface="Times New Roman" charset="0"/>
            </a:endParaRPr>
          </a:p>
          <a:p>
            <a:pPr algn="ctr">
              <a:lnSpc>
                <a:spcPct val="45000"/>
              </a:lnSpc>
              <a:spcBef>
                <a:spcPts val="3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i="1">
                <a:solidFill>
                  <a:srgbClr val="66FF78"/>
                </a:solidFill>
                <a:latin typeface="Times New Roman" charset="0"/>
              </a:rPr>
              <a:t>二つの重要な方式・・・</a:t>
            </a:r>
            <a:r>
              <a:rPr lang="en-US" sz="6000" b="0" i="1">
                <a:solidFill>
                  <a:srgbClr val="66FF78"/>
                </a:solidFill>
                <a:latin typeface="Times New Roman" charset="0"/>
              </a:rPr>
              <a:t> </a:t>
            </a:r>
          </a:p>
        </p:txBody>
      </p:sp>
      <p:sp>
        <p:nvSpPr>
          <p:cNvPr id="70659" name="Rectangle 3"/>
          <p:cNvSpPr>
            <a:spLocks noChangeArrowheads="1"/>
          </p:cNvSpPr>
          <p:nvPr/>
        </p:nvSpPr>
        <p:spPr bwMode="auto">
          <a:xfrm>
            <a:off x="682625" y="2166938"/>
            <a:ext cx="7164388"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FF"/>
                </a:solidFill>
                <a:latin typeface="Times New Roman" charset="0"/>
              </a:rPr>
              <a:t>「私は</a:t>
            </a:r>
            <a:r>
              <a:rPr lang="ja-JP" sz="2800" b="0" i="1" u="sng">
                <a:solidFill>
                  <a:srgbClr val="FFFF00"/>
                </a:solidFill>
                <a:latin typeface="Times New Roman" charset="0"/>
              </a:rPr>
              <a:t>これを</a:t>
            </a:r>
            <a:r>
              <a:rPr lang="ja-JP" sz="2800" b="0" i="1">
                <a:solidFill>
                  <a:srgbClr val="FFFFFF"/>
                </a:solidFill>
                <a:latin typeface="Times New Roman" charset="0"/>
              </a:rPr>
              <a:t>しましょう・・・</a:t>
            </a:r>
          </a:p>
          <a:p>
            <a:pPr>
              <a:lnSpc>
                <a:spcPct val="5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i="1">
                <a:solidFill>
                  <a:srgbClr val="FFFFFF"/>
                </a:solidFill>
                <a:latin typeface="Times New Roman" charset="0"/>
              </a:rPr>
              <a:t>		</a:t>
            </a:r>
            <a:r>
              <a:rPr lang="ja-JP" sz="2800" b="0" i="1">
                <a:solidFill>
                  <a:srgbClr val="FFFFFF"/>
                </a:solidFill>
                <a:latin typeface="Times New Roman" charset="0"/>
              </a:rPr>
              <a:t>もし、あなたが</a:t>
            </a:r>
            <a:r>
              <a:rPr lang="ja-JP" sz="2800" b="0" i="1" u="sng">
                <a:solidFill>
                  <a:srgbClr val="FFFF00"/>
                </a:solidFill>
                <a:latin typeface="Times New Roman" charset="0"/>
              </a:rPr>
              <a:t>あれを</a:t>
            </a:r>
            <a:r>
              <a:rPr lang="ja-JP" sz="2800" b="0" i="1">
                <a:solidFill>
                  <a:srgbClr val="FFFFFF"/>
                </a:solidFill>
                <a:latin typeface="Times New Roman" charset="0"/>
              </a:rPr>
              <a:t>するなら。」</a:t>
            </a:r>
          </a:p>
        </p:txBody>
      </p:sp>
      <p:sp>
        <p:nvSpPr>
          <p:cNvPr id="70660" name="Rectangle 4"/>
          <p:cNvSpPr>
            <a:spLocks noChangeArrowheads="1"/>
          </p:cNvSpPr>
          <p:nvPr/>
        </p:nvSpPr>
        <p:spPr bwMode="auto">
          <a:xfrm>
            <a:off x="700088" y="3754438"/>
            <a:ext cx="7434262"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u="sng">
                <a:solidFill>
                  <a:srgbClr val="FFFF00"/>
                </a:solidFill>
                <a:latin typeface="Times New Roman" charset="0"/>
              </a:rPr>
              <a:t>無条件の</a:t>
            </a:r>
            <a:r>
              <a:rPr lang="ja-JP" sz="2800" b="0" i="1">
                <a:solidFill>
                  <a:srgbClr val="FFFFFF"/>
                </a:solidFill>
                <a:latin typeface="Times New Roman" charset="0"/>
              </a:rPr>
              <a:t>合意・・・</a:t>
            </a:r>
          </a:p>
        </p:txBody>
      </p:sp>
      <p:sp>
        <p:nvSpPr>
          <p:cNvPr id="70661" name="Rectangle 5"/>
          <p:cNvSpPr>
            <a:spLocks noChangeArrowheads="1"/>
          </p:cNvSpPr>
          <p:nvPr/>
        </p:nvSpPr>
        <p:spPr bwMode="auto">
          <a:xfrm>
            <a:off x="612775" y="4641850"/>
            <a:ext cx="7947025"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r>
              <a:rPr lang="ja-JP" sz="2800" b="0" i="1">
                <a:solidFill>
                  <a:srgbClr val="FFFFFF"/>
                </a:solidFill>
                <a:latin typeface="Times New Roman" charset="0"/>
              </a:rPr>
              <a:t>「私は</a:t>
            </a:r>
            <a:r>
              <a:rPr lang="ja-JP" sz="2800" b="0" i="1" u="sng">
                <a:solidFill>
                  <a:srgbClr val="FFFF00"/>
                </a:solidFill>
                <a:latin typeface="Times New Roman" charset="0"/>
              </a:rPr>
              <a:t>これ、もしくはあれを</a:t>
            </a:r>
            <a:r>
              <a:rPr lang="ja-JP" sz="2800" b="0" i="1">
                <a:solidFill>
                  <a:srgbClr val="FFFFFF"/>
                </a:solidFill>
                <a:latin typeface="Times New Roman" charset="0"/>
              </a:rPr>
              <a:t>しましょう。</a:t>
            </a:r>
            <a:r>
              <a:rPr lang="en-US" sz="2800" b="0" i="1">
                <a:solidFill>
                  <a:srgbClr val="FFFFFF"/>
                </a:solidFill>
                <a:latin typeface="Times New Roman" charset="0"/>
              </a:rPr>
              <a:t/>
            </a:r>
            <a:br>
              <a:rPr lang="en-US" sz="2800" b="0" i="1">
                <a:solidFill>
                  <a:srgbClr val="FFFFFF"/>
                </a:solidFill>
                <a:latin typeface="Times New Roman" charset="0"/>
              </a:rPr>
            </a:br>
            <a:r>
              <a:rPr lang="en-US" sz="2800" b="0" i="1">
                <a:solidFill>
                  <a:srgbClr val="FFFFFF"/>
                </a:solidFill>
                <a:latin typeface="Times New Roman" charset="0"/>
              </a:rPr>
              <a:t>		</a:t>
            </a:r>
            <a:r>
              <a:rPr lang="ja-JP" sz="2800" b="0" i="1" u="sng">
                <a:solidFill>
                  <a:srgbClr val="FFFF00"/>
                </a:solidFill>
                <a:latin typeface="Times New Roman" charset="0"/>
              </a:rPr>
              <a:t>あなたがするしないに関わらず。 </a:t>
            </a:r>
            <a:r>
              <a:rPr lang="ja-JP" sz="2800" b="0" i="1">
                <a:solidFill>
                  <a:srgbClr val="FFFFFF"/>
                </a:solidFill>
                <a:latin typeface="Times New Roman" charset="0"/>
              </a:rPr>
              <a:t>」</a:t>
            </a:r>
          </a:p>
          <a:p>
            <a:pPr>
              <a:lnSpc>
                <a:spcPct val="50000"/>
              </a:lnSpc>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pPr>
            <a:endParaRPr lang="en-GB" sz="2800" b="0" i="1">
              <a:solidFill>
                <a:srgbClr val="FFFFFF"/>
              </a:solidFill>
              <a:latin typeface="Times New Roman" charset="0"/>
            </a:endParaRPr>
          </a:p>
        </p:txBody>
      </p:sp>
      <p:sp>
        <p:nvSpPr>
          <p:cNvPr id="70662" name="AutoShape 6"/>
          <p:cNvSpPr>
            <a:spLocks noChangeArrowheads="1"/>
          </p:cNvSpPr>
          <p:nvPr/>
        </p:nvSpPr>
        <p:spPr bwMode="auto">
          <a:xfrm>
            <a:off x="484188" y="3617913"/>
            <a:ext cx="7858125" cy="2303462"/>
          </a:xfrm>
          <a:prstGeom prst="roundRect">
            <a:avLst>
              <a:gd name="adj" fmla="val 16667"/>
            </a:avLst>
          </a:prstGeom>
          <a:noFill/>
          <a:ln w="76320" cap="sq">
            <a:solidFill>
              <a:srgbClr val="FF0000"/>
            </a:solidFill>
            <a:miter lim="800000"/>
            <a:headEnd/>
            <a:tailEnd/>
          </a:ln>
          <a:effectLst>
            <a:outerShdw blurRad="63500" dist="99193" dir="2381944"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0663" name="Text Box 7"/>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664" name="Rectangle 8"/>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54</a:t>
            </a:r>
          </a:p>
        </p:txBody>
      </p:sp>
      <p:sp>
        <p:nvSpPr>
          <p:cNvPr id="70665" name="Text Box 9"/>
          <p:cNvSpPr txBox="1">
            <a:spLocks noChangeArrowheads="1"/>
          </p:cNvSpPr>
          <p:nvPr/>
        </p:nvSpPr>
        <p:spPr bwMode="auto">
          <a:xfrm>
            <a:off x="8593138" y="646271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5</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additive="repl">
                                        <p:cTn id="6" dur="1" fill="hold">
                                          <p:stCondLst>
                                            <p:cond delay="0"/>
                                          </p:stCondLst>
                                        </p:cTn>
                                        <p:tgtEl>
                                          <p:spTgt spid="70657"/>
                                        </p:tgtEl>
                                        <p:attrNameLst>
                                          <p:attrName>style.visibility</p:attrName>
                                        </p:attrNameLst>
                                      </p:cBhvr>
                                      <p:to>
                                        <p:strVal val="visible"/>
                                      </p:to>
                                    </p:set>
                                    <p:anim calcmode="lin" valueType="num">
                                      <p:cBhvr additive="repl">
                                        <p:cTn id="7" dur="500" fill="hold"/>
                                        <p:tgtEl>
                                          <p:spTgt spid="70657"/>
                                        </p:tgtEl>
                                        <p:attrNameLst>
                                          <p:attrName>ppt_w</p:attrName>
                                        </p:attrNameLst>
                                      </p:cBhvr>
                                      <p:tavLst>
                                        <p:tav tm="100000">
                                          <p:val>
                                            <p:strVal val="2/3*#ppt_w"/>
                                          </p:val>
                                        </p:tav>
                                        <p:tav>
                                          <p:val>
                                            <p:strVal val="#ppt_w"/>
                                          </p:val>
                                        </p:tav>
                                      </p:tavLst>
                                    </p:anim>
                                    <p:anim calcmode="lin" valueType="num">
                                      <p:cBhvr additive="repl">
                                        <p:cTn id="8" dur="500" fill="hold"/>
                                        <p:tgtEl>
                                          <p:spTgt spid="70657"/>
                                        </p:tgtEl>
                                        <p:attrNameLst>
                                          <p:attrName>ppt_h</p:attrName>
                                        </p:attrNameLst>
                                      </p:cBhvr>
                                      <p:tavLst>
                                        <p:tav tm="100000">
                                          <p:val>
                                            <p:strVal val="2/3*#ppt_h"/>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additive="repl">
                                        <p:cTn id="12" dur="1" fill="hold">
                                          <p:stCondLst>
                                            <p:cond delay="0"/>
                                          </p:stCondLst>
                                        </p:cTn>
                                        <p:tgtEl>
                                          <p:spTgt spid="70659"/>
                                        </p:tgtEl>
                                        <p:attrNameLst>
                                          <p:attrName>style.visibility</p:attrName>
                                        </p:attrNameLst>
                                      </p:cBhvr>
                                      <p:to>
                                        <p:strVal val="visible"/>
                                      </p:to>
                                    </p:set>
                                    <p:anim calcmode="lin" valueType="num">
                                      <p:cBhvr additive="repl">
                                        <p:cTn id="13" dur="500" fill="hold"/>
                                        <p:tgtEl>
                                          <p:spTgt spid="70659"/>
                                        </p:tgtEl>
                                        <p:attrNameLst>
                                          <p:attrName>ppt_w</p:attrName>
                                        </p:attrNameLst>
                                      </p:cBhvr>
                                      <p:tavLst>
                                        <p:tav tm="100000">
                                          <p:val>
                                            <p:strVal val="2/3*#ppt_w"/>
                                          </p:val>
                                        </p:tav>
                                        <p:tav>
                                          <p:val>
                                            <p:strVal val="#ppt_w"/>
                                          </p:val>
                                        </p:tav>
                                      </p:tavLst>
                                    </p:anim>
                                    <p:anim calcmode="lin" valueType="num">
                                      <p:cBhvr additive="repl">
                                        <p:cTn id="14" dur="500" fill="hold"/>
                                        <p:tgtEl>
                                          <p:spTgt spid="70659"/>
                                        </p:tgtEl>
                                        <p:attrNameLst>
                                          <p:attrName>ppt_h</p:attrName>
                                        </p:attrNameLst>
                                      </p:cBhvr>
                                      <p:tavLst>
                                        <p:tav tm="100000">
                                          <p:val>
                                            <p:strVal val="2/3*#ppt_h"/>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nodeType="clickEffect">
                                  <p:stCondLst>
                                    <p:cond delay="0"/>
                                  </p:stCondLst>
                                  <p:childTnLst>
                                    <p:set>
                                      <p:cBhvr additive="repl">
                                        <p:cTn id="18" dur="1" fill="hold">
                                          <p:stCondLst>
                                            <p:cond delay="0"/>
                                          </p:stCondLst>
                                        </p:cTn>
                                        <p:tgtEl>
                                          <p:spTgt spid="70660"/>
                                        </p:tgtEl>
                                        <p:attrNameLst>
                                          <p:attrName>style.visibility</p:attrName>
                                        </p:attrNameLst>
                                      </p:cBhvr>
                                      <p:to>
                                        <p:strVal val="visible"/>
                                      </p:to>
                                    </p:set>
                                    <p:anim calcmode="lin" valueType="num">
                                      <p:cBhvr additive="repl">
                                        <p:cTn id="19" dur="500" fill="hold"/>
                                        <p:tgtEl>
                                          <p:spTgt spid="70660"/>
                                        </p:tgtEl>
                                        <p:attrNameLst>
                                          <p:attrName>ppt_w</p:attrName>
                                        </p:attrNameLst>
                                      </p:cBhvr>
                                      <p:tavLst>
                                        <p:tav tm="100000">
                                          <p:val>
                                            <p:strVal val="2/3*#ppt_w"/>
                                          </p:val>
                                        </p:tav>
                                        <p:tav>
                                          <p:val>
                                            <p:strVal val="#ppt_w"/>
                                          </p:val>
                                        </p:tav>
                                      </p:tavLst>
                                    </p:anim>
                                    <p:anim calcmode="lin" valueType="num">
                                      <p:cBhvr additive="repl">
                                        <p:cTn id="20" dur="500" fill="hold"/>
                                        <p:tgtEl>
                                          <p:spTgt spid="70660"/>
                                        </p:tgtEl>
                                        <p:attrNameLst>
                                          <p:attrName>ppt_h</p:attrName>
                                        </p:attrNameLst>
                                      </p:cBhvr>
                                      <p:tavLst>
                                        <p:tav tm="100000">
                                          <p:val>
                                            <p:strVal val="2/3*#ppt_h"/>
                                          </p:val>
                                        </p:tav>
                                        <p:tav>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nodeType="clickEffect">
                                  <p:stCondLst>
                                    <p:cond delay="0"/>
                                  </p:stCondLst>
                                  <p:childTnLst>
                                    <p:set>
                                      <p:cBhvr additive="repl">
                                        <p:cTn id="24" dur="1" fill="hold">
                                          <p:stCondLst>
                                            <p:cond delay="0"/>
                                          </p:stCondLst>
                                        </p:cTn>
                                        <p:tgtEl>
                                          <p:spTgt spid="70661"/>
                                        </p:tgtEl>
                                        <p:attrNameLst>
                                          <p:attrName>style.visibility</p:attrName>
                                        </p:attrNameLst>
                                      </p:cBhvr>
                                      <p:to>
                                        <p:strVal val="visible"/>
                                      </p:to>
                                    </p:set>
                                    <p:anim calcmode="lin" valueType="num">
                                      <p:cBhvr additive="repl">
                                        <p:cTn id="25" dur="500" fill="hold"/>
                                        <p:tgtEl>
                                          <p:spTgt spid="70661"/>
                                        </p:tgtEl>
                                        <p:attrNameLst>
                                          <p:attrName>ppt_w</p:attrName>
                                        </p:attrNameLst>
                                      </p:cBhvr>
                                      <p:tavLst>
                                        <p:tav tm="100000">
                                          <p:val>
                                            <p:strVal val="2/3*#ppt_w"/>
                                          </p:val>
                                        </p:tav>
                                        <p:tav>
                                          <p:val>
                                            <p:strVal val="#ppt_w"/>
                                          </p:val>
                                        </p:tav>
                                      </p:tavLst>
                                    </p:anim>
                                    <p:anim calcmode="lin" valueType="num">
                                      <p:cBhvr additive="repl">
                                        <p:cTn id="26" dur="500" fill="hold"/>
                                        <p:tgtEl>
                                          <p:spTgt spid="70661"/>
                                        </p:tgtEl>
                                        <p:attrNameLst>
                                          <p:attrName>ppt_h</p:attrName>
                                        </p:attrNameLst>
                                      </p:cBhvr>
                                      <p:tavLst>
                                        <p:tav tm="100000">
                                          <p:val>
                                            <p:strVal val="2/3*#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additive="repl">
                                        <p:cTn id="30" dur="1" fill="hold">
                                          <p:stCondLst>
                                            <p:cond delay="0"/>
                                          </p:stCondLst>
                                        </p:cTn>
                                        <p:tgtEl>
                                          <p:spTgt spid="70662"/>
                                        </p:tgtEl>
                                        <p:attrNameLst>
                                          <p:attrName>style.visibility</p:attrName>
                                        </p:attrNameLst>
                                      </p:cBhvr>
                                      <p:to>
                                        <p:strVal val="visible"/>
                                      </p:to>
                                    </p:set>
                                    <p:anim calcmode="lin" valueType="num">
                                      <p:cBhvr additive="repl">
                                        <p:cTn id="31" dur="500" fill="hold"/>
                                        <p:tgtEl>
                                          <p:spTgt spid="70662"/>
                                        </p:tgtEl>
                                        <p:attrNameLst>
                                          <p:attrName>ppt_w</p:attrName>
                                        </p:attrNameLst>
                                      </p:cBhvr>
                                      <p:tavLst>
                                        <p:tav tm="100000">
                                          <p:val>
                                            <p:strVal val="2/3*#ppt_w"/>
                                          </p:val>
                                        </p:tav>
                                        <p:tav>
                                          <p:val>
                                            <p:strVal val="#ppt_w"/>
                                          </p:val>
                                        </p:tav>
                                      </p:tavLst>
                                    </p:anim>
                                    <p:anim calcmode="lin" valueType="num">
                                      <p:cBhvr additive="repl">
                                        <p:cTn id="32" dur="500" fill="hold"/>
                                        <p:tgtEl>
                                          <p:spTgt spid="7066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784225" y="1804988"/>
            <a:ext cx="7659688" cy="359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pPr>
            <a:r>
              <a:rPr lang="en-US" sz="5400" b="0" baseline="32000">
                <a:solidFill>
                  <a:srgbClr val="FFFFFF"/>
                </a:solidFill>
                <a:latin typeface="Times New Roman" charset="0"/>
              </a:rPr>
              <a:t>17</a:t>
            </a:r>
            <a:r>
              <a:rPr lang="ja-JP" sz="4400" b="0">
                <a:solidFill>
                  <a:srgbClr val="FFFFFF"/>
                </a:solidFill>
                <a:latin typeface="Times New Roman" charset="0"/>
              </a:rPr>
              <a:t>さて、日は沈み、暗やみになったとき、そのとき、煙の立つかまどと、燃えているたいまつが、あの切り裂かれたものの間を通り過ぎた。</a:t>
            </a:r>
            <a:r>
              <a:rPr lang="en-US" sz="2800" b="0">
                <a:solidFill>
                  <a:srgbClr val="FFFF00"/>
                </a:solidFill>
                <a:latin typeface="Times New Roman" charset="0"/>
              </a:rPr>
              <a:t>	</a:t>
            </a:r>
          </a:p>
        </p:txBody>
      </p:sp>
      <p:sp>
        <p:nvSpPr>
          <p:cNvPr id="71682" name="Rectangle 2"/>
          <p:cNvSpPr>
            <a:spLocks noChangeArrowheads="1"/>
          </p:cNvSpPr>
          <p:nvPr/>
        </p:nvSpPr>
        <p:spPr bwMode="auto">
          <a:xfrm>
            <a:off x="1625600" y="166688"/>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CC66"/>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無条件</a:t>
            </a:r>
            <a:r>
              <a:rPr lang="ja-JP" sz="3600" b="0" i="1">
                <a:solidFill>
                  <a:srgbClr val="FFFFFF"/>
                </a:solidFill>
                <a:latin typeface="Times New Roman" charset="0"/>
              </a:rPr>
              <a:t>・・・創世記</a:t>
            </a:r>
            <a:r>
              <a:rPr lang="en-US" sz="3600" b="0" i="1">
                <a:solidFill>
                  <a:srgbClr val="FFFFFF"/>
                </a:solidFill>
                <a:latin typeface="Times New Roman" charset="0"/>
              </a:rPr>
              <a:t>15:9-18*</a:t>
            </a:r>
          </a:p>
        </p:txBody>
      </p:sp>
      <p:sp>
        <p:nvSpPr>
          <p:cNvPr id="71683" name="Text Box 3"/>
          <p:cNvSpPr txBox="1">
            <a:spLocks noChangeArrowheads="1"/>
          </p:cNvSpPr>
          <p:nvPr/>
        </p:nvSpPr>
        <p:spPr bwMode="auto">
          <a:xfrm>
            <a:off x="373063" y="5743575"/>
            <a:ext cx="8547100"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buClrTx/>
              <a:buFontTx/>
              <a:buNone/>
              <a:defRPr/>
            </a:pPr>
            <a:r>
              <a:rPr lang="en-US" sz="3600" b="0" smtClean="0">
                <a:solidFill>
                  <a:srgbClr val="FFFF00"/>
                </a:solidFill>
                <a:latin typeface="Arial" charset="0"/>
              </a:rPr>
              <a:t>*</a:t>
            </a:r>
            <a:r>
              <a:rPr lang="ja-JP" sz="3600" b="0" smtClean="0">
                <a:solidFill>
                  <a:srgbClr val="FFFF00"/>
                </a:solidFill>
                <a:latin typeface="Arial" charset="0"/>
              </a:rPr>
              <a:t>これは血の契約の場面です。</a:t>
            </a:r>
          </a:p>
        </p:txBody>
      </p:sp>
      <p:sp>
        <p:nvSpPr>
          <p:cNvPr id="71684" name="Text Box 4"/>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5" name="Rectangle 5"/>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55</a:t>
            </a:r>
          </a:p>
        </p:txBody>
      </p:sp>
      <p:sp>
        <p:nvSpPr>
          <p:cNvPr id="71686" name="Text Box 6"/>
          <p:cNvSpPr txBox="1">
            <a:spLocks noChangeArrowheads="1"/>
          </p:cNvSpPr>
          <p:nvPr/>
        </p:nvSpPr>
        <p:spPr bwMode="auto">
          <a:xfrm>
            <a:off x="8593138" y="646906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additive="repl">
                                        <p:cTn id="6" dur="1" fill="hold">
                                          <p:stCondLst>
                                            <p:cond delay="0"/>
                                          </p:stCondLst>
                                        </p:cTn>
                                        <p:tgtEl>
                                          <p:spTgt spid="71683"/>
                                        </p:tgtEl>
                                        <p:attrNameLst>
                                          <p:attrName>style.visibility</p:attrName>
                                        </p:attrNameLst>
                                      </p:cBhvr>
                                      <p:to>
                                        <p:strVal val="visible"/>
                                      </p:to>
                                    </p:set>
                                    <p:anim calcmode="lin" valueType="num">
                                      <p:cBhvr additive="repl">
                                        <p:cTn id="7" dur="500" fill="hold"/>
                                        <p:tgtEl>
                                          <p:spTgt spid="71683"/>
                                        </p:tgtEl>
                                        <p:attrNameLst>
                                          <p:attrName>ppt_w</p:attrName>
                                        </p:attrNameLst>
                                      </p:cBhvr>
                                      <p:tavLst>
                                        <p:tav tm="100000">
                                          <p:val>
                                            <p:fltVal val="0"/>
                                          </p:val>
                                        </p:tav>
                                        <p:tav>
                                          <p:val>
                                            <p:strVal val="#ppt_w"/>
                                          </p:val>
                                        </p:tav>
                                      </p:tavLst>
                                    </p:anim>
                                    <p:anim calcmode="lin" valueType="num">
                                      <p:cBhvr additive="repl">
                                        <p:cTn id="8" dur="500" fill="hold"/>
                                        <p:tgtEl>
                                          <p:spTgt spid="71683"/>
                                        </p:tgtEl>
                                        <p:attrNameLst>
                                          <p:attrName>ppt_h</p:attrName>
                                        </p:attrNameLst>
                                      </p:cBhvr>
                                      <p:tavLst>
                                        <p:tav tm="100000">
                                          <p:val>
                                            <p:fltVal val="0"/>
                                          </p:val>
                                        </p:tav>
                                        <p:tav>
                                          <p:val>
                                            <p:strVal val="#ppt_h"/>
                                          </p:val>
                                        </p:tav>
                                      </p:tavLst>
                                    </p:anim>
                                    <p:anim calcmode="lin" valueType="num">
                                      <p:cBhvr additive="repl">
                                        <p:cTn id="9" dur="500" fill="hold"/>
                                        <p:tgtEl>
                                          <p:spTgt spid="71683"/>
                                        </p:tgtEl>
                                        <p:attrNameLst>
                                          <p:attrName>ppt_x</p:attrName>
                                        </p:attrNameLst>
                                      </p:cBhvr>
                                      <p:tavLst>
                                        <p:tav tm="100000">
                                          <p:val>
                                            <p:fltVal val="0.5"/>
                                          </p:val>
                                        </p:tav>
                                        <p:tav>
                                          <p:val>
                                            <p:strVal val="#ppt_x"/>
                                          </p:val>
                                        </p:tav>
                                      </p:tavLst>
                                    </p:anim>
                                    <p:anim calcmode="lin" valueType="num">
                                      <p:cBhvr additive="repl">
                                        <p:cTn id="10" dur="500" fill="hold"/>
                                        <p:tgtEl>
                                          <p:spTgt spid="7168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additive="repl">
                                        <p:cTn id="14" dur="1" fill="hold">
                                          <p:stCondLst>
                                            <p:cond delay="0"/>
                                          </p:stCondLst>
                                        </p:cTn>
                                        <p:tgtEl>
                                          <p:spTgt spid="71681"/>
                                        </p:tgtEl>
                                        <p:attrNameLst>
                                          <p:attrName>style.visibility</p:attrName>
                                        </p:attrNameLst>
                                      </p:cBhvr>
                                      <p:to>
                                        <p:strVal val="visible"/>
                                      </p:to>
                                    </p:set>
                                    <p:animEffect transition="in" filter="fade">
                                      <p:cBhvr additive="repl">
                                        <p:cTn id="15" dur="10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806450" y="1787525"/>
            <a:ext cx="7827963"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pPr>
            <a:r>
              <a:rPr lang="en-US" sz="5400" b="0" baseline="32000">
                <a:solidFill>
                  <a:srgbClr val="FFFFFF"/>
                </a:solidFill>
                <a:latin typeface="Times New Roman" charset="0"/>
              </a:rPr>
              <a:t>18</a:t>
            </a:r>
            <a:r>
              <a:rPr lang="ja-JP" sz="4400" b="0">
                <a:solidFill>
                  <a:srgbClr val="FFFFFF"/>
                </a:solidFill>
                <a:latin typeface="Times New Roman" charset="0"/>
              </a:rPr>
              <a:t>その日、主はアブラムと契約を結んで仰せられた。</a:t>
            </a:r>
            <a:r>
              <a:rPr lang="ja-JP" sz="4400" b="0">
                <a:solidFill>
                  <a:srgbClr val="FFFF00"/>
                </a:solidFill>
                <a:latin typeface="Times New Roman" charset="0"/>
              </a:rPr>
              <a:t>「わたしはあなたの子孫に、この地を与える。エジプトの川から、あの大川、ユーフラテス川まで・・・」</a:t>
            </a:r>
            <a:r>
              <a:rPr lang="en-US" sz="4400" b="0">
                <a:solidFill>
                  <a:srgbClr val="FFFF00"/>
                </a:solidFill>
                <a:latin typeface="Times New Roman" charset="0"/>
              </a:rPr>
              <a:t>			</a:t>
            </a:r>
            <a:r>
              <a:rPr lang="en-US" sz="3600" b="0">
                <a:solidFill>
                  <a:srgbClr val="FFFF00"/>
                </a:solidFill>
                <a:latin typeface="Times New Roman" charset="0"/>
              </a:rPr>
              <a:t>(</a:t>
            </a:r>
            <a:r>
              <a:rPr lang="ja-JP" sz="3600" b="0">
                <a:solidFill>
                  <a:srgbClr val="FFFF00"/>
                </a:solidFill>
                <a:latin typeface="Times New Roman" charset="0"/>
              </a:rPr>
              <a:t>新改訳</a:t>
            </a:r>
            <a:r>
              <a:rPr lang="en-US" sz="3600" b="0">
                <a:solidFill>
                  <a:srgbClr val="FFFF00"/>
                </a:solidFill>
                <a:latin typeface="Times New Roman" charset="0"/>
              </a:rPr>
              <a:t>)</a:t>
            </a:r>
            <a:r>
              <a:rPr lang="en-US" sz="2800" b="0">
                <a:solidFill>
                  <a:srgbClr val="FFFF00"/>
                </a:solidFill>
                <a:latin typeface="Times New Roman" charset="0"/>
              </a:rPr>
              <a:t> 	</a:t>
            </a:r>
          </a:p>
        </p:txBody>
      </p:sp>
      <p:sp>
        <p:nvSpPr>
          <p:cNvPr id="72706" name="Rectangle 2"/>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56</a:t>
            </a:r>
          </a:p>
        </p:txBody>
      </p:sp>
      <p:sp>
        <p:nvSpPr>
          <p:cNvPr id="72707" name="Rectangle 3"/>
          <p:cNvSpPr>
            <a:spLocks noChangeArrowheads="1"/>
          </p:cNvSpPr>
          <p:nvPr/>
        </p:nvSpPr>
        <p:spPr bwMode="auto">
          <a:xfrm>
            <a:off x="1625600" y="166688"/>
            <a:ext cx="6153150" cy="86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600" b="0" i="1">
              <a:solidFill>
                <a:srgbClr val="FFCC66"/>
              </a:solidFill>
              <a:latin typeface="Times New Roman" charset="0"/>
            </a:endParaRPr>
          </a:p>
          <a:p>
            <a:pPr>
              <a:lnSpc>
                <a:spcPct val="45000"/>
              </a:lnSpc>
              <a:spcBef>
                <a:spcPts val="2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FFCC66"/>
                </a:solidFill>
                <a:latin typeface="Times New Roman" charset="0"/>
              </a:rPr>
              <a:t>無条件</a:t>
            </a:r>
            <a:r>
              <a:rPr lang="ja-JP" sz="3600" b="0" i="1">
                <a:solidFill>
                  <a:srgbClr val="FFFFFF"/>
                </a:solidFill>
                <a:latin typeface="Times New Roman" charset="0"/>
              </a:rPr>
              <a:t>・・・創世記</a:t>
            </a:r>
            <a:r>
              <a:rPr lang="en-US" sz="3600" b="0" i="1">
                <a:solidFill>
                  <a:srgbClr val="FFFFFF"/>
                </a:solidFill>
                <a:latin typeface="Times New Roman" charset="0"/>
              </a:rPr>
              <a:t>15:9-18*</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0" name="Rectangle 2"/>
          <p:cNvSpPr>
            <a:spLocks noChangeArrowheads="1"/>
          </p:cNvSpPr>
          <p:nvPr/>
        </p:nvSpPr>
        <p:spPr bwMode="auto">
          <a:xfrm>
            <a:off x="4763" y="0"/>
            <a:ext cx="9139237" cy="6858000"/>
          </a:xfrm>
          <a:prstGeom prst="rect">
            <a:avLst/>
          </a:prstGeom>
          <a:solidFill>
            <a:srgbClr val="000000">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731" name="Rectangle 3"/>
          <p:cNvSpPr>
            <a:spLocks noChangeArrowheads="1"/>
          </p:cNvSpPr>
          <p:nvPr/>
        </p:nvSpPr>
        <p:spPr bwMode="auto">
          <a:xfrm>
            <a:off x="965200" y="1866900"/>
            <a:ext cx="7215188"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45000"/>
              </a:lnSpc>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b="0" i="1">
                <a:solidFill>
                  <a:srgbClr val="FFFFFF"/>
                </a:solidFill>
                <a:latin typeface="Times New Roman" charset="0"/>
              </a:rPr>
              <a:t> </a:t>
            </a:r>
          </a:p>
          <a:p>
            <a:pPr algn="ctr">
              <a:lnSpc>
                <a:spcPct val="45000"/>
              </a:lnSpc>
              <a:spcBef>
                <a:spcPts val="3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5400" b="0" i="1">
                <a:solidFill>
                  <a:srgbClr val="FFFFFF"/>
                </a:solidFill>
                <a:latin typeface="Times New Roman" charset="0"/>
              </a:rPr>
              <a:t>ヘブル人への手紙 </a:t>
            </a:r>
            <a:r>
              <a:rPr lang="en-US" sz="5400" b="0" i="1">
                <a:solidFill>
                  <a:srgbClr val="FFFFFF"/>
                </a:solidFill>
                <a:latin typeface="Times New Roman" charset="0"/>
              </a:rPr>
              <a:t>6</a:t>
            </a:r>
            <a:r>
              <a:rPr lang="ja-JP" sz="5400" b="0" i="1">
                <a:solidFill>
                  <a:srgbClr val="FFFFFF"/>
                </a:solidFill>
                <a:latin typeface="Times New Roman" charset="0"/>
              </a:rPr>
              <a:t>章</a:t>
            </a:r>
          </a:p>
        </p:txBody>
      </p:sp>
      <p:sp>
        <p:nvSpPr>
          <p:cNvPr id="73732" name="Rectangle 4"/>
          <p:cNvSpPr>
            <a:spLocks noChangeArrowheads="1"/>
          </p:cNvSpPr>
          <p:nvPr/>
        </p:nvSpPr>
        <p:spPr bwMode="auto">
          <a:xfrm>
            <a:off x="554038" y="180975"/>
            <a:ext cx="8189912" cy="203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i="1">
                <a:solidFill>
                  <a:srgbClr val="FFFF00"/>
                </a:solidFill>
                <a:latin typeface="Times New Roman" charset="0"/>
              </a:rPr>
              <a:t>先に見たように、アブラハム契約は</a:t>
            </a:r>
            <a:r>
              <a:rPr lang="en-US" sz="3200" b="0" i="1">
                <a:solidFill>
                  <a:srgbClr val="FFFF00"/>
                </a:solidFill>
                <a:latin typeface="Times New Roman" charset="0"/>
              </a:rPr>
              <a:t/>
            </a:r>
            <a:br>
              <a:rPr lang="en-US" sz="3200" b="0" i="1">
                <a:solidFill>
                  <a:srgbClr val="FFFF00"/>
                </a:solidFill>
                <a:latin typeface="Times New Roman" charset="0"/>
              </a:rPr>
            </a:br>
            <a:r>
              <a:rPr lang="ja-JP" sz="3200" b="0" i="1">
                <a:solidFill>
                  <a:srgbClr val="FFFF00"/>
                </a:solidFill>
                <a:latin typeface="Times New Roman" charset="0"/>
              </a:rPr>
              <a:t>血の契約に基づく神様と神様ご自身との間の</a:t>
            </a:r>
            <a:r>
              <a:rPr lang="en-US" sz="3200" b="0" i="1">
                <a:solidFill>
                  <a:srgbClr val="FFFF00"/>
                </a:solidFill>
                <a:latin typeface="Times New Roman" charset="0"/>
              </a:rPr>
              <a:t/>
            </a:r>
            <a:br>
              <a:rPr lang="en-US" sz="3200" b="0" i="1">
                <a:solidFill>
                  <a:srgbClr val="FFFF00"/>
                </a:solidFill>
                <a:latin typeface="Times New Roman" charset="0"/>
              </a:rPr>
            </a:br>
            <a:r>
              <a:rPr lang="ja-JP" sz="3200" b="0" i="1">
                <a:solidFill>
                  <a:srgbClr val="FFFF00"/>
                </a:solidFill>
                <a:latin typeface="Times New Roman" charset="0"/>
              </a:rPr>
              <a:t>一方的で保証された約束。その約束を神様は</a:t>
            </a:r>
            <a:r>
              <a:rPr lang="en-US" sz="3200" b="0" i="1">
                <a:solidFill>
                  <a:srgbClr val="FFFF00"/>
                </a:solidFill>
                <a:latin typeface="Times New Roman" charset="0"/>
              </a:rPr>
              <a:t/>
            </a:r>
            <a:br>
              <a:rPr lang="en-US" sz="3200" b="0" i="1">
                <a:solidFill>
                  <a:srgbClr val="FFFF00"/>
                </a:solidFill>
                <a:latin typeface="Times New Roman" charset="0"/>
              </a:rPr>
            </a:br>
            <a:r>
              <a:rPr lang="ja-JP" sz="3200" b="0" i="1">
                <a:solidFill>
                  <a:srgbClr val="FFFF00"/>
                </a:solidFill>
                <a:latin typeface="Times New Roman" charset="0"/>
              </a:rPr>
              <a:t>その友アブラハムと結ばれた。</a:t>
            </a:r>
          </a:p>
        </p:txBody>
      </p:sp>
      <p:sp>
        <p:nvSpPr>
          <p:cNvPr id="73733" name="Rectangle 5"/>
          <p:cNvSpPr>
            <a:spLocks noChangeArrowheads="1"/>
          </p:cNvSpPr>
          <p:nvPr/>
        </p:nvSpPr>
        <p:spPr bwMode="auto">
          <a:xfrm>
            <a:off x="965200" y="3155950"/>
            <a:ext cx="7827963" cy="334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pPr>
            <a:r>
              <a:rPr lang="en-US" sz="5400" b="0" baseline="32000">
                <a:solidFill>
                  <a:srgbClr val="FFFFFF"/>
                </a:solidFill>
                <a:latin typeface="Times New Roman" charset="0"/>
              </a:rPr>
              <a:t>13</a:t>
            </a:r>
            <a:r>
              <a:rPr lang="ja-JP" sz="4400" b="0">
                <a:solidFill>
                  <a:srgbClr val="FFFFFF"/>
                </a:solidFill>
                <a:latin typeface="Times New Roman" charset="0"/>
              </a:rPr>
              <a:t>神は、アブラハムに約束されるとき、ご自分よりすぐれたものをさして誓うことがありえないため、ご自分をさして誓い・・・</a:t>
            </a:r>
            <a:r>
              <a:rPr lang="en-US" sz="4400" b="0">
                <a:solidFill>
                  <a:srgbClr val="FFFFFF"/>
                </a:solidFill>
                <a:latin typeface="Times New Roman" charset="0"/>
              </a:rPr>
              <a:t/>
            </a:r>
            <a:br>
              <a:rPr lang="en-US" sz="4400" b="0">
                <a:solidFill>
                  <a:srgbClr val="FFFFFF"/>
                </a:solidFill>
                <a:latin typeface="Times New Roman" charset="0"/>
              </a:rPr>
            </a:br>
            <a:r>
              <a:rPr lang="en-US" sz="2800" b="0">
                <a:solidFill>
                  <a:srgbClr val="FFFFFF"/>
                </a:solidFill>
                <a:latin typeface="Times New Roman" charset="0"/>
              </a:rPr>
              <a:t>(</a:t>
            </a:r>
            <a:r>
              <a:rPr lang="ja-JP" sz="2800" b="0">
                <a:solidFill>
                  <a:srgbClr val="FFFFFF"/>
                </a:solidFill>
                <a:latin typeface="Times New Roman" charset="0"/>
              </a:rPr>
              <a:t>新改訳</a:t>
            </a:r>
            <a:r>
              <a:rPr lang="en-US" sz="2800" b="0">
                <a:solidFill>
                  <a:srgbClr val="FFFFFF"/>
                </a:solidFill>
                <a:latin typeface="Times New Roman" charset="0"/>
              </a:rPr>
              <a:t>)</a:t>
            </a:r>
            <a:r>
              <a:rPr lang="en-US" sz="2800" b="0">
                <a:solidFill>
                  <a:srgbClr val="FFFF00"/>
                </a:solidFill>
                <a:latin typeface="Times New Roman" charset="0"/>
              </a:rPr>
              <a:t> 	</a:t>
            </a:r>
          </a:p>
        </p:txBody>
      </p:sp>
      <p:sp>
        <p:nvSpPr>
          <p:cNvPr id="73734" name="Rectangle 6"/>
          <p:cNvSpPr>
            <a:spLocks noChangeArrowheads="1"/>
          </p:cNvSpPr>
          <p:nvPr/>
        </p:nvSpPr>
        <p:spPr bwMode="auto">
          <a:xfrm>
            <a:off x="8102600" y="6530975"/>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57</a:t>
            </a:r>
          </a:p>
        </p:txBody>
      </p:sp>
      <p:sp>
        <p:nvSpPr>
          <p:cNvPr id="73735" name="Text Box 7"/>
          <p:cNvSpPr txBox="1">
            <a:spLocks noChangeArrowheads="1"/>
          </p:cNvSpPr>
          <p:nvPr/>
        </p:nvSpPr>
        <p:spPr bwMode="auto">
          <a:xfrm>
            <a:off x="8589963" y="646588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2</a:t>
            </a:r>
          </a:p>
        </p:txBody>
      </p:sp>
      <p:sp>
        <p:nvSpPr>
          <p:cNvPr id="73736" name="Text Box 8"/>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73737" name="Rectangle 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3731"/>
                                        </p:tgtEl>
                                        <p:attrNameLst>
                                          <p:attrName>style.visibility</p:attrName>
                                        </p:attrNameLst>
                                      </p:cBhvr>
                                      <p:to>
                                        <p:strVal val="visible"/>
                                      </p:to>
                                    </p:set>
                                    <p:animEffect transition="in" filter="fade">
                                      <p:cBhvr additive="repl">
                                        <p:cTn id="7" dur="1000"/>
                                        <p:tgtEl>
                                          <p:spTgt spid="737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3733"/>
                                        </p:tgtEl>
                                        <p:attrNameLst>
                                          <p:attrName>style.visibility</p:attrName>
                                        </p:attrNameLst>
                                      </p:cBhvr>
                                      <p:to>
                                        <p:strVal val="visible"/>
                                      </p:to>
                                    </p:set>
                                    <p:animEffect transition="in" filter="fade">
                                      <p:cBhvr additive="repl">
                                        <p:cTn id="12" dur="10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4753" name="Line 1"/>
          <p:cNvSpPr>
            <a:spLocks noChangeShapeType="1"/>
          </p:cNvSpPr>
          <p:nvPr/>
        </p:nvSpPr>
        <p:spPr bwMode="auto">
          <a:xfrm>
            <a:off x="2119313" y="39624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4" name="Line 2"/>
          <p:cNvSpPr>
            <a:spLocks noChangeShapeType="1"/>
          </p:cNvSpPr>
          <p:nvPr/>
        </p:nvSpPr>
        <p:spPr bwMode="auto">
          <a:xfrm>
            <a:off x="62341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5" name="Line 3"/>
          <p:cNvSpPr>
            <a:spLocks noChangeShapeType="1"/>
          </p:cNvSpPr>
          <p:nvPr/>
        </p:nvSpPr>
        <p:spPr bwMode="auto">
          <a:xfrm>
            <a:off x="4252913" y="1828800"/>
            <a:ext cx="1587" cy="1066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6" name="Line 4"/>
          <p:cNvSpPr>
            <a:spLocks noChangeShapeType="1"/>
          </p:cNvSpPr>
          <p:nvPr/>
        </p:nvSpPr>
        <p:spPr bwMode="auto">
          <a:xfrm>
            <a:off x="2119313" y="28956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7" name="Line 5"/>
          <p:cNvSpPr>
            <a:spLocks noChangeShapeType="1"/>
          </p:cNvSpPr>
          <p:nvPr/>
        </p:nvSpPr>
        <p:spPr bwMode="auto">
          <a:xfrm>
            <a:off x="42529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8" name="Line 6"/>
          <p:cNvSpPr>
            <a:spLocks noChangeShapeType="1"/>
          </p:cNvSpPr>
          <p:nvPr/>
        </p:nvSpPr>
        <p:spPr bwMode="auto">
          <a:xfrm>
            <a:off x="6234113" y="3962400"/>
            <a:ext cx="1587" cy="1981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59" name="Line 7"/>
          <p:cNvSpPr>
            <a:spLocks noChangeShapeType="1"/>
          </p:cNvSpPr>
          <p:nvPr/>
        </p:nvSpPr>
        <p:spPr bwMode="auto">
          <a:xfrm>
            <a:off x="2119313" y="4953000"/>
            <a:ext cx="6324600" cy="15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4760" name="Text Box 8"/>
          <p:cNvSpPr txBox="1">
            <a:spLocks noChangeArrowheads="1"/>
          </p:cNvSpPr>
          <p:nvPr/>
        </p:nvSpPr>
        <p:spPr bwMode="auto">
          <a:xfrm>
            <a:off x="1066800" y="1168400"/>
            <a:ext cx="6731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761" name="Rectangle 9"/>
          <p:cNvSpPr>
            <a:spLocks noChangeArrowheads="1"/>
          </p:cNvSpPr>
          <p:nvPr/>
        </p:nvSpPr>
        <p:spPr bwMode="auto">
          <a:xfrm>
            <a:off x="685800" y="1514475"/>
            <a:ext cx="8113713" cy="283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800" b="0" baseline="32000">
              <a:solidFill>
                <a:srgbClr val="FFFF00"/>
              </a:solidFill>
              <a:effectLst>
                <a:outerShdw blurRad="38100" dist="38100" dir="2700000" algn="tl">
                  <a:srgbClr val="000000"/>
                </a:outerShdw>
              </a:effectLst>
              <a:latin typeface="Times New Roman"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400" b="0">
                <a:solidFill>
                  <a:srgbClr val="FFFF00"/>
                </a:solidFill>
                <a:effectLst>
                  <a:outerShdw blurRad="38100" dist="38100" dir="2700000" algn="tl">
                    <a:srgbClr val="000000"/>
                  </a:outerShdw>
                </a:effectLst>
                <a:latin typeface="Times New Roman" charset="0"/>
              </a:rPr>
              <a:t>その約束の期間は</a:t>
            </a:r>
            <a:r>
              <a:rPr lang="ja-JP" sz="4400" b="0" u="sng">
                <a:solidFill>
                  <a:srgbClr val="FFFFFF"/>
                </a:solidFill>
                <a:effectLst>
                  <a:outerShdw blurRad="38100" dist="38100" dir="2700000" algn="tl">
                    <a:srgbClr val="000000"/>
                  </a:outerShdw>
                </a:effectLst>
                <a:latin typeface="Times New Roman" charset="0"/>
              </a:rPr>
              <a:t>永遠で</a:t>
            </a:r>
            <a:r>
              <a:rPr lang="ja-JP" sz="4400" b="0">
                <a:solidFill>
                  <a:srgbClr val="FFFF00"/>
                </a:solidFill>
                <a:effectLst>
                  <a:outerShdw blurRad="38100" dist="38100" dir="2700000" algn="tl">
                    <a:srgbClr val="000000"/>
                  </a:outerShdw>
                </a:effectLst>
                <a:latin typeface="Times New Roman" charset="0"/>
              </a:rPr>
              <a:t>、その意味は</a:t>
            </a:r>
            <a:r>
              <a:rPr lang="ja-JP" sz="4400" b="0" u="sng">
                <a:solidFill>
                  <a:srgbClr val="FFFFFF"/>
                </a:solidFill>
                <a:effectLst>
                  <a:outerShdw blurRad="38100" dist="38100" dir="2700000" algn="tl">
                    <a:srgbClr val="000000"/>
                  </a:outerShdw>
                </a:effectLst>
                <a:latin typeface="Times New Roman" charset="0"/>
              </a:rPr>
              <a:t>文字通りで</a:t>
            </a:r>
            <a:r>
              <a:rPr lang="ja-JP" sz="4400" b="0">
                <a:solidFill>
                  <a:srgbClr val="FFFF00"/>
                </a:solidFill>
                <a:effectLst>
                  <a:outerShdw blurRad="38100" dist="38100" dir="2700000" algn="tl">
                    <a:srgbClr val="000000"/>
                  </a:outerShdw>
                </a:effectLst>
                <a:latin typeface="Times New Roman" charset="0"/>
              </a:rPr>
              <a:t>、その契約は</a:t>
            </a:r>
            <a:r>
              <a:rPr lang="ja-JP" sz="4400" b="0" u="sng">
                <a:solidFill>
                  <a:srgbClr val="FFFFFF"/>
                </a:solidFill>
                <a:effectLst>
                  <a:outerShdw blurRad="38100" dist="38100" dir="2700000" algn="tl">
                    <a:srgbClr val="000000"/>
                  </a:outerShdw>
                </a:effectLst>
                <a:latin typeface="Times New Roman" charset="0"/>
              </a:rPr>
              <a:t>無条件に</a:t>
            </a:r>
            <a:r>
              <a:rPr lang="ja-JP" sz="4400" b="0">
                <a:solidFill>
                  <a:srgbClr val="FFFF00"/>
                </a:solidFill>
                <a:effectLst>
                  <a:outerShdw blurRad="38100" dist="38100" dir="2700000" algn="tl">
                    <a:srgbClr val="000000"/>
                  </a:outerShdw>
                </a:effectLst>
                <a:latin typeface="Times New Roman" charset="0"/>
              </a:rPr>
              <a:t>成就される。</a:t>
            </a:r>
          </a:p>
        </p:txBody>
      </p:sp>
      <p:sp>
        <p:nvSpPr>
          <p:cNvPr id="74762" name="Text Box 10"/>
          <p:cNvSpPr txBox="1">
            <a:spLocks noChangeArrowheads="1"/>
          </p:cNvSpPr>
          <p:nvPr/>
        </p:nvSpPr>
        <p:spPr bwMode="auto">
          <a:xfrm>
            <a:off x="773113" y="1268413"/>
            <a:ext cx="2719387"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750"/>
              </a:spcBef>
              <a:buClrTx/>
              <a:buFontTx/>
              <a:buNone/>
              <a:defRPr/>
            </a:pPr>
            <a:r>
              <a:rPr lang="ja-JP" sz="6000" b="0" baseline="32000" smtClean="0">
                <a:solidFill>
                  <a:srgbClr val="FFFF00"/>
                </a:solidFill>
                <a:latin typeface="Times New Roman" charset="0"/>
              </a:rPr>
              <a:t>そのため・・・</a:t>
            </a:r>
          </a:p>
        </p:txBody>
      </p:sp>
      <p:sp>
        <p:nvSpPr>
          <p:cNvPr id="74763" name="Text Box 11"/>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764" name="Text Box 12"/>
          <p:cNvSpPr txBox="1">
            <a:spLocks noChangeArrowheads="1"/>
          </p:cNvSpPr>
          <p:nvPr/>
        </p:nvSpPr>
        <p:spPr bwMode="auto">
          <a:xfrm>
            <a:off x="4140200" y="2003425"/>
            <a:ext cx="32639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u="sng" dirty="0" smtClean="0">
                <a:solidFill>
                  <a:srgbClr val="00FF00"/>
                </a:solidFill>
                <a:latin typeface="Times New Roman" charset="0"/>
              </a:rPr>
              <a:t>永遠</a:t>
            </a:r>
          </a:p>
        </p:txBody>
      </p:sp>
      <p:sp>
        <p:nvSpPr>
          <p:cNvPr id="74765" name="Text Box 13"/>
          <p:cNvSpPr txBox="1">
            <a:spLocks noChangeArrowheads="1"/>
          </p:cNvSpPr>
          <p:nvPr/>
        </p:nvSpPr>
        <p:spPr bwMode="auto">
          <a:xfrm>
            <a:off x="2624138" y="2660650"/>
            <a:ext cx="2884487"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u="sng" smtClean="0">
                <a:solidFill>
                  <a:srgbClr val="00FF00"/>
                </a:solidFill>
                <a:latin typeface="Times New Roman" charset="0"/>
              </a:rPr>
              <a:t>文字通り</a:t>
            </a:r>
          </a:p>
        </p:txBody>
      </p:sp>
      <p:sp>
        <p:nvSpPr>
          <p:cNvPr id="74766" name="Text Box 14"/>
          <p:cNvSpPr txBox="1">
            <a:spLocks noChangeArrowheads="1"/>
          </p:cNvSpPr>
          <p:nvPr/>
        </p:nvSpPr>
        <p:spPr bwMode="auto">
          <a:xfrm>
            <a:off x="1120775" y="3338513"/>
            <a:ext cx="3235325"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u="sng" dirty="0" smtClean="0">
                <a:solidFill>
                  <a:srgbClr val="00FF00"/>
                </a:solidFill>
                <a:latin typeface="Times New Roman" charset="0"/>
              </a:rPr>
              <a:t>無条件</a:t>
            </a:r>
          </a:p>
        </p:txBody>
      </p:sp>
      <p:sp>
        <p:nvSpPr>
          <p:cNvPr id="74767" name="Rectangle 15"/>
          <p:cNvSpPr>
            <a:spLocks noChangeArrowheads="1"/>
          </p:cNvSpPr>
          <p:nvPr/>
        </p:nvSpPr>
        <p:spPr bwMode="auto">
          <a:xfrm>
            <a:off x="8154988" y="65293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59</a:t>
            </a:r>
          </a:p>
        </p:txBody>
      </p:sp>
      <p:sp>
        <p:nvSpPr>
          <p:cNvPr id="74768" name="Text Box 16"/>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74769" name="Rectangle 17"/>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74770" name="Text Box 18"/>
          <p:cNvSpPr txBox="1">
            <a:spLocks noChangeArrowheads="1"/>
          </p:cNvSpPr>
          <p:nvPr/>
        </p:nvSpPr>
        <p:spPr bwMode="auto">
          <a:xfrm>
            <a:off x="8593138" y="645953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4</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74761">
                                            <p:txEl>
                                              <p:pRg st="1" end="1"/>
                                            </p:txEl>
                                          </p:spTgt>
                                        </p:tgtEl>
                                        <p:attrNameLst>
                                          <p:attrName>style.visibility</p:attrName>
                                        </p:attrNameLst>
                                      </p:cBhvr>
                                      <p:to>
                                        <p:strVal val="visible"/>
                                      </p:to>
                                    </p:set>
                                    <p:animEffect transition="in" filter="box(out)">
                                      <p:cBhvr additive="repl">
                                        <p:cTn id="7" dur="500"/>
                                        <p:tgtEl>
                                          <p:spTgt spid="7476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additive="repl">
                                        <p:cTn id="11" dur="1" fill="hold">
                                          <p:stCondLst>
                                            <p:cond delay="0"/>
                                          </p:stCondLst>
                                        </p:cTn>
                                        <p:tgtEl>
                                          <p:spTgt spid="74764"/>
                                        </p:tgtEl>
                                        <p:attrNameLst>
                                          <p:attrName>style.visibility</p:attrName>
                                        </p:attrNameLst>
                                      </p:cBhvr>
                                      <p:to>
                                        <p:strVal val="visible"/>
                                      </p:to>
                                    </p:set>
                                    <p:anim calcmode="lin" valueType="num">
                                      <p:cBhvr additive="repl">
                                        <p:cTn id="12" dur="500" fill="hold"/>
                                        <p:tgtEl>
                                          <p:spTgt spid="74764"/>
                                        </p:tgtEl>
                                        <p:attrNameLst>
                                          <p:attrName>ppt_w</p:attrName>
                                        </p:attrNameLst>
                                      </p:cBhvr>
                                      <p:tavLst>
                                        <p:tav tm="100000">
                                          <p:val>
                                            <p:fltVal val="0"/>
                                          </p:val>
                                        </p:tav>
                                        <p:tav>
                                          <p:val>
                                            <p:strVal val="#ppt_w"/>
                                          </p:val>
                                        </p:tav>
                                      </p:tavLst>
                                    </p:anim>
                                    <p:anim calcmode="lin" valueType="num">
                                      <p:cBhvr additive="repl">
                                        <p:cTn id="13" dur="500" fill="hold"/>
                                        <p:tgtEl>
                                          <p:spTgt spid="74764"/>
                                        </p:tgtEl>
                                        <p:attrNameLst>
                                          <p:attrName>ppt_h</p:attrName>
                                        </p:attrNameLst>
                                      </p:cBhvr>
                                      <p:tavLst>
                                        <p:tav tm="100000">
                                          <p:val>
                                            <p:fltVal val="0"/>
                                          </p:val>
                                        </p:tav>
                                        <p:tav>
                                          <p:val>
                                            <p:strVal val="#ppt_h"/>
                                          </p:val>
                                        </p:tav>
                                      </p:tavLst>
                                    </p:anim>
                                    <p:anim calcmode="lin" valueType="num">
                                      <p:cBhvr additive="repl">
                                        <p:cTn id="14" dur="500" fill="hold"/>
                                        <p:tgtEl>
                                          <p:spTgt spid="74764"/>
                                        </p:tgtEl>
                                        <p:attrNameLst>
                                          <p:attrName>ppt_x</p:attrName>
                                        </p:attrNameLst>
                                      </p:cBhvr>
                                      <p:tavLst>
                                        <p:tav tm="100000">
                                          <p:val>
                                            <p:fltVal val="0.5"/>
                                          </p:val>
                                        </p:tav>
                                        <p:tav>
                                          <p:val>
                                            <p:strVal val="#ppt_x"/>
                                          </p:val>
                                        </p:tav>
                                      </p:tavLst>
                                    </p:anim>
                                    <p:anim calcmode="lin" valueType="num">
                                      <p:cBhvr additive="repl">
                                        <p:cTn id="15" dur="500" fill="hold"/>
                                        <p:tgtEl>
                                          <p:spTgt spid="74764"/>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additive="repl">
                                        <p:cTn id="19" dur="1" fill="hold">
                                          <p:stCondLst>
                                            <p:cond delay="0"/>
                                          </p:stCondLst>
                                        </p:cTn>
                                        <p:tgtEl>
                                          <p:spTgt spid="74765"/>
                                        </p:tgtEl>
                                        <p:attrNameLst>
                                          <p:attrName>style.visibility</p:attrName>
                                        </p:attrNameLst>
                                      </p:cBhvr>
                                      <p:to>
                                        <p:strVal val="visible"/>
                                      </p:to>
                                    </p:set>
                                    <p:anim calcmode="lin" valueType="num">
                                      <p:cBhvr additive="repl">
                                        <p:cTn id="20" dur="500" fill="hold"/>
                                        <p:tgtEl>
                                          <p:spTgt spid="74765"/>
                                        </p:tgtEl>
                                        <p:attrNameLst>
                                          <p:attrName>ppt_w</p:attrName>
                                        </p:attrNameLst>
                                      </p:cBhvr>
                                      <p:tavLst>
                                        <p:tav tm="100000">
                                          <p:val>
                                            <p:fltVal val="0"/>
                                          </p:val>
                                        </p:tav>
                                        <p:tav>
                                          <p:val>
                                            <p:strVal val="#ppt_w"/>
                                          </p:val>
                                        </p:tav>
                                      </p:tavLst>
                                    </p:anim>
                                    <p:anim calcmode="lin" valueType="num">
                                      <p:cBhvr additive="repl">
                                        <p:cTn id="21" dur="500" fill="hold"/>
                                        <p:tgtEl>
                                          <p:spTgt spid="74765"/>
                                        </p:tgtEl>
                                        <p:attrNameLst>
                                          <p:attrName>ppt_h</p:attrName>
                                        </p:attrNameLst>
                                      </p:cBhvr>
                                      <p:tavLst>
                                        <p:tav tm="100000">
                                          <p:val>
                                            <p:fltVal val="0"/>
                                          </p:val>
                                        </p:tav>
                                        <p:tav>
                                          <p:val>
                                            <p:strVal val="#ppt_h"/>
                                          </p:val>
                                        </p:tav>
                                      </p:tavLst>
                                    </p:anim>
                                    <p:anim calcmode="lin" valueType="num">
                                      <p:cBhvr additive="repl">
                                        <p:cTn id="22" dur="500" fill="hold"/>
                                        <p:tgtEl>
                                          <p:spTgt spid="74765"/>
                                        </p:tgtEl>
                                        <p:attrNameLst>
                                          <p:attrName>ppt_x</p:attrName>
                                        </p:attrNameLst>
                                      </p:cBhvr>
                                      <p:tavLst>
                                        <p:tav tm="100000">
                                          <p:val>
                                            <p:fltVal val="0.5"/>
                                          </p:val>
                                        </p:tav>
                                        <p:tav>
                                          <p:val>
                                            <p:strVal val="#ppt_x"/>
                                          </p:val>
                                        </p:tav>
                                      </p:tavLst>
                                    </p:anim>
                                    <p:anim calcmode="lin" valueType="num">
                                      <p:cBhvr additive="repl">
                                        <p:cTn id="23" dur="500" fill="hold"/>
                                        <p:tgtEl>
                                          <p:spTgt spid="7476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additive="repl">
                                        <p:cTn id="27" dur="1" fill="hold">
                                          <p:stCondLst>
                                            <p:cond delay="0"/>
                                          </p:stCondLst>
                                        </p:cTn>
                                        <p:tgtEl>
                                          <p:spTgt spid="74766"/>
                                        </p:tgtEl>
                                        <p:attrNameLst>
                                          <p:attrName>style.visibility</p:attrName>
                                        </p:attrNameLst>
                                      </p:cBhvr>
                                      <p:to>
                                        <p:strVal val="visible"/>
                                      </p:to>
                                    </p:set>
                                    <p:anim calcmode="lin" valueType="num">
                                      <p:cBhvr additive="repl">
                                        <p:cTn id="28" dur="500" fill="hold"/>
                                        <p:tgtEl>
                                          <p:spTgt spid="74766"/>
                                        </p:tgtEl>
                                        <p:attrNameLst>
                                          <p:attrName>ppt_w</p:attrName>
                                        </p:attrNameLst>
                                      </p:cBhvr>
                                      <p:tavLst>
                                        <p:tav tm="100000">
                                          <p:val>
                                            <p:fltVal val="0"/>
                                          </p:val>
                                        </p:tav>
                                        <p:tav>
                                          <p:val>
                                            <p:strVal val="#ppt_w"/>
                                          </p:val>
                                        </p:tav>
                                      </p:tavLst>
                                    </p:anim>
                                    <p:anim calcmode="lin" valueType="num">
                                      <p:cBhvr additive="repl">
                                        <p:cTn id="29" dur="500" fill="hold"/>
                                        <p:tgtEl>
                                          <p:spTgt spid="74766"/>
                                        </p:tgtEl>
                                        <p:attrNameLst>
                                          <p:attrName>ppt_h</p:attrName>
                                        </p:attrNameLst>
                                      </p:cBhvr>
                                      <p:tavLst>
                                        <p:tav tm="100000">
                                          <p:val>
                                            <p:fltVal val="0"/>
                                          </p:val>
                                        </p:tav>
                                        <p:tav>
                                          <p:val>
                                            <p:strVal val="#ppt_h"/>
                                          </p:val>
                                        </p:tav>
                                      </p:tavLst>
                                    </p:anim>
                                    <p:anim calcmode="lin" valueType="num">
                                      <p:cBhvr additive="repl">
                                        <p:cTn id="30" dur="500" fill="hold"/>
                                        <p:tgtEl>
                                          <p:spTgt spid="74766"/>
                                        </p:tgtEl>
                                        <p:attrNameLst>
                                          <p:attrName>ppt_x</p:attrName>
                                        </p:attrNameLst>
                                      </p:cBhvr>
                                      <p:tavLst>
                                        <p:tav tm="100000">
                                          <p:val>
                                            <p:fltVal val="0.5"/>
                                          </p:val>
                                        </p:tav>
                                        <p:tav>
                                          <p:val>
                                            <p:strVal val="#ppt_x"/>
                                          </p:val>
                                        </p:tav>
                                      </p:tavLst>
                                    </p:anim>
                                    <p:anim calcmode="lin" valueType="num">
                                      <p:cBhvr additive="repl">
                                        <p:cTn id="31" dur="500" fill="hold"/>
                                        <p:tgtEl>
                                          <p:spTgt spid="7476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9155" name="Group 2"/>
          <p:cNvGrpSpPr>
            <a:grpSpLocks/>
          </p:cNvGrpSpPr>
          <p:nvPr/>
        </p:nvGrpSpPr>
        <p:grpSpPr bwMode="auto">
          <a:xfrm>
            <a:off x="8148638" y="4983163"/>
            <a:ext cx="161925" cy="171450"/>
            <a:chOff x="5133" y="3139"/>
            <a:chExt cx="102" cy="108"/>
          </a:xfrm>
        </p:grpSpPr>
        <p:sp>
          <p:nvSpPr>
            <p:cNvPr id="20483" name="Rectangle 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84" name="Rectangle 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49156" name="Group 5"/>
          <p:cNvGrpSpPr>
            <a:grpSpLocks/>
          </p:cNvGrpSpPr>
          <p:nvPr/>
        </p:nvGrpSpPr>
        <p:grpSpPr bwMode="auto">
          <a:xfrm>
            <a:off x="1627188" y="2182813"/>
            <a:ext cx="6038850" cy="3976687"/>
            <a:chOff x="1025" y="1375"/>
            <a:chExt cx="3804" cy="2505"/>
          </a:xfrm>
        </p:grpSpPr>
        <p:sp>
          <p:nvSpPr>
            <p:cNvPr id="20486" name="Rectangle 6"/>
            <p:cNvSpPr>
              <a:spLocks noChangeArrowheads="1"/>
            </p:cNvSpPr>
            <p:nvPr/>
          </p:nvSpPr>
          <p:spPr bwMode="auto">
            <a:xfrm>
              <a:off x="4703" y="1391"/>
              <a:ext cx="123" cy="2489"/>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0487" name="Rectangle 7"/>
            <p:cNvSpPr>
              <a:spLocks noChangeArrowheads="1"/>
            </p:cNvSpPr>
            <p:nvPr/>
          </p:nvSpPr>
          <p:spPr bwMode="auto">
            <a:xfrm>
              <a:off x="1026" y="1375"/>
              <a:ext cx="3803" cy="144"/>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0488" name="Rectangle 8"/>
            <p:cNvSpPr>
              <a:spLocks noChangeArrowheads="1"/>
            </p:cNvSpPr>
            <p:nvPr/>
          </p:nvSpPr>
          <p:spPr bwMode="auto">
            <a:xfrm>
              <a:off x="1033" y="3733"/>
              <a:ext cx="3671" cy="14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0489" name="Rectangle 9"/>
            <p:cNvSpPr>
              <a:spLocks noChangeArrowheads="1"/>
            </p:cNvSpPr>
            <p:nvPr/>
          </p:nvSpPr>
          <p:spPr bwMode="auto">
            <a:xfrm>
              <a:off x="1025" y="1378"/>
              <a:ext cx="99" cy="249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grpSp>
        <p:nvGrpSpPr>
          <p:cNvPr id="49157" name="Group 10"/>
          <p:cNvGrpSpPr>
            <a:grpSpLocks/>
          </p:cNvGrpSpPr>
          <p:nvPr/>
        </p:nvGrpSpPr>
        <p:grpSpPr bwMode="auto">
          <a:xfrm>
            <a:off x="8148638" y="4983163"/>
            <a:ext cx="161925" cy="171450"/>
            <a:chOff x="5133" y="3139"/>
            <a:chExt cx="102" cy="108"/>
          </a:xfrm>
        </p:grpSpPr>
        <p:sp>
          <p:nvSpPr>
            <p:cNvPr id="20491" name="Rectangle 11"/>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2" name="Rectangle 12"/>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0493" name="Rectangle 13"/>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94" name="Rectangle 14"/>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9160" name="Group 15"/>
          <p:cNvGrpSpPr>
            <a:grpSpLocks/>
          </p:cNvGrpSpPr>
          <p:nvPr/>
        </p:nvGrpSpPr>
        <p:grpSpPr bwMode="auto">
          <a:xfrm>
            <a:off x="1773238" y="2149475"/>
            <a:ext cx="5591175" cy="4056063"/>
            <a:chOff x="1117" y="1354"/>
            <a:chExt cx="3522" cy="2555"/>
          </a:xfrm>
        </p:grpSpPr>
        <p:grpSp>
          <p:nvGrpSpPr>
            <p:cNvPr id="49168" name="Group 16"/>
            <p:cNvGrpSpPr>
              <a:grpSpLocks/>
            </p:cNvGrpSpPr>
            <p:nvPr/>
          </p:nvGrpSpPr>
          <p:grpSpPr bwMode="auto">
            <a:xfrm>
              <a:off x="1117" y="1354"/>
              <a:ext cx="3518" cy="224"/>
              <a:chOff x="1117" y="1354"/>
              <a:chExt cx="3518" cy="224"/>
            </a:xfrm>
          </p:grpSpPr>
          <p:sp>
            <p:nvSpPr>
              <p:cNvPr id="20497" name="AutoShape 17"/>
              <p:cNvSpPr>
                <a:spLocks noChangeArrowheads="1"/>
              </p:cNvSpPr>
              <p:nvPr/>
            </p:nvSpPr>
            <p:spPr bwMode="auto">
              <a:xfrm rot="19740000">
                <a:off x="1152" y="1392"/>
                <a:ext cx="89" cy="164"/>
              </a:xfrm>
              <a:prstGeom prst="can">
                <a:avLst>
                  <a:gd name="adj" fmla="val 3444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498" name="AutoShape 18"/>
              <p:cNvSpPr>
                <a:spLocks noChangeArrowheads="1"/>
              </p:cNvSpPr>
              <p:nvPr/>
            </p:nvSpPr>
            <p:spPr bwMode="auto">
              <a:xfrm rot="19740000">
                <a:off x="1389" y="1404"/>
                <a:ext cx="90" cy="164"/>
              </a:xfrm>
              <a:prstGeom prst="can">
                <a:avLst>
                  <a:gd name="adj" fmla="val 34057"/>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499" name="AutoShape 19"/>
              <p:cNvSpPr>
                <a:spLocks noChangeArrowheads="1"/>
              </p:cNvSpPr>
              <p:nvPr/>
            </p:nvSpPr>
            <p:spPr bwMode="auto">
              <a:xfrm rot="19740000">
                <a:off x="1632" y="1404"/>
                <a:ext cx="90" cy="164"/>
              </a:xfrm>
              <a:prstGeom prst="can">
                <a:avLst>
                  <a:gd name="adj" fmla="val 34057"/>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0" name="AutoShape 20"/>
              <p:cNvSpPr>
                <a:spLocks noChangeArrowheads="1"/>
              </p:cNvSpPr>
              <p:nvPr/>
            </p:nvSpPr>
            <p:spPr bwMode="auto">
              <a:xfrm rot="19740000">
                <a:off x="1870" y="1404"/>
                <a:ext cx="89" cy="164"/>
              </a:xfrm>
              <a:prstGeom prst="can">
                <a:avLst>
                  <a:gd name="adj" fmla="val 3444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1" name="AutoShape 21"/>
              <p:cNvSpPr>
                <a:spLocks noChangeArrowheads="1"/>
              </p:cNvSpPr>
              <p:nvPr/>
            </p:nvSpPr>
            <p:spPr bwMode="auto">
              <a:xfrm rot="19740000">
                <a:off x="2098" y="1396"/>
                <a:ext cx="90" cy="163"/>
              </a:xfrm>
              <a:prstGeom prst="can">
                <a:avLst>
                  <a:gd name="adj" fmla="val 33849"/>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2" name="AutoShape 22"/>
              <p:cNvSpPr>
                <a:spLocks noChangeArrowheads="1"/>
              </p:cNvSpPr>
              <p:nvPr/>
            </p:nvSpPr>
            <p:spPr bwMode="auto">
              <a:xfrm rot="19740000">
                <a:off x="2346" y="1375"/>
                <a:ext cx="90" cy="163"/>
              </a:xfrm>
              <a:prstGeom prst="can">
                <a:avLst>
                  <a:gd name="adj" fmla="val 33849"/>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3" name="AutoShape 23"/>
              <p:cNvSpPr>
                <a:spLocks noChangeArrowheads="1"/>
              </p:cNvSpPr>
              <p:nvPr/>
            </p:nvSpPr>
            <p:spPr bwMode="auto">
              <a:xfrm rot="19740000">
                <a:off x="2584" y="1382"/>
                <a:ext cx="89" cy="163"/>
              </a:xfrm>
              <a:prstGeom prst="can">
                <a:avLst>
                  <a:gd name="adj" fmla="val 3423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4" name="AutoShape 24"/>
              <p:cNvSpPr>
                <a:spLocks noChangeArrowheads="1"/>
              </p:cNvSpPr>
              <p:nvPr/>
            </p:nvSpPr>
            <p:spPr bwMode="auto">
              <a:xfrm rot="19740000">
                <a:off x="2820" y="1382"/>
                <a:ext cx="89" cy="163"/>
              </a:xfrm>
              <a:prstGeom prst="can">
                <a:avLst>
                  <a:gd name="adj" fmla="val 3423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5" name="AutoShape 25"/>
              <p:cNvSpPr>
                <a:spLocks noChangeArrowheads="1"/>
              </p:cNvSpPr>
              <p:nvPr/>
            </p:nvSpPr>
            <p:spPr bwMode="auto">
              <a:xfrm rot="19740000">
                <a:off x="3061" y="1381"/>
                <a:ext cx="89" cy="163"/>
              </a:xfrm>
              <a:prstGeom prst="can">
                <a:avLst>
                  <a:gd name="adj" fmla="val 3423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6" name="AutoShape 26"/>
              <p:cNvSpPr>
                <a:spLocks noChangeArrowheads="1"/>
              </p:cNvSpPr>
              <p:nvPr/>
            </p:nvSpPr>
            <p:spPr bwMode="auto">
              <a:xfrm rot="19740000">
                <a:off x="3325" y="1382"/>
                <a:ext cx="90" cy="163"/>
              </a:xfrm>
              <a:prstGeom prst="can">
                <a:avLst>
                  <a:gd name="adj" fmla="val 33849"/>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7" name="AutoShape 27"/>
              <p:cNvSpPr>
                <a:spLocks noChangeArrowheads="1"/>
              </p:cNvSpPr>
              <p:nvPr/>
            </p:nvSpPr>
            <p:spPr bwMode="auto">
              <a:xfrm rot="19740000">
                <a:off x="3552" y="1379"/>
                <a:ext cx="90" cy="163"/>
              </a:xfrm>
              <a:prstGeom prst="can">
                <a:avLst>
                  <a:gd name="adj" fmla="val 33849"/>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8" name="AutoShape 28"/>
              <p:cNvSpPr>
                <a:spLocks noChangeArrowheads="1"/>
              </p:cNvSpPr>
              <p:nvPr/>
            </p:nvSpPr>
            <p:spPr bwMode="auto">
              <a:xfrm rot="19740000">
                <a:off x="3816" y="1382"/>
                <a:ext cx="89" cy="163"/>
              </a:xfrm>
              <a:prstGeom prst="can">
                <a:avLst>
                  <a:gd name="adj" fmla="val 3423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09" name="AutoShape 29"/>
              <p:cNvSpPr>
                <a:spLocks noChangeArrowheads="1"/>
              </p:cNvSpPr>
              <p:nvPr/>
            </p:nvSpPr>
            <p:spPr bwMode="auto">
              <a:xfrm rot="19740000">
                <a:off x="4051" y="1383"/>
                <a:ext cx="89" cy="164"/>
              </a:xfrm>
              <a:prstGeom prst="can">
                <a:avLst>
                  <a:gd name="adj" fmla="val 3444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10" name="AutoShape 30"/>
              <p:cNvSpPr>
                <a:spLocks noChangeArrowheads="1"/>
              </p:cNvSpPr>
              <p:nvPr/>
            </p:nvSpPr>
            <p:spPr bwMode="auto">
              <a:xfrm rot="19740000">
                <a:off x="4289" y="1386"/>
                <a:ext cx="90" cy="164"/>
              </a:xfrm>
              <a:prstGeom prst="can">
                <a:avLst>
                  <a:gd name="adj" fmla="val 34057"/>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0511" name="AutoShape 31"/>
              <p:cNvSpPr>
                <a:spLocks noChangeArrowheads="1"/>
              </p:cNvSpPr>
              <p:nvPr/>
            </p:nvSpPr>
            <p:spPr bwMode="auto">
              <a:xfrm rot="19740000">
                <a:off x="4508" y="1367"/>
                <a:ext cx="89" cy="164"/>
              </a:xfrm>
              <a:prstGeom prst="can">
                <a:avLst>
                  <a:gd name="adj" fmla="val 34440"/>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49169" name="Group 32"/>
            <p:cNvGrpSpPr>
              <a:grpSpLocks/>
            </p:cNvGrpSpPr>
            <p:nvPr/>
          </p:nvGrpSpPr>
          <p:grpSpPr bwMode="auto">
            <a:xfrm>
              <a:off x="1146" y="3711"/>
              <a:ext cx="3493" cy="198"/>
              <a:chOff x="1146" y="3711"/>
              <a:chExt cx="3493" cy="198"/>
            </a:xfrm>
          </p:grpSpPr>
          <p:sp>
            <p:nvSpPr>
              <p:cNvPr id="20513" name="AutoShape 33"/>
              <p:cNvSpPr>
                <a:spLocks noChangeArrowheads="1"/>
              </p:cNvSpPr>
              <p:nvPr/>
            </p:nvSpPr>
            <p:spPr bwMode="auto">
              <a:xfrm rot="12480000">
                <a:off x="1179" y="3722"/>
                <a:ext cx="82" cy="153"/>
              </a:xfrm>
              <a:prstGeom prst="can">
                <a:avLst>
                  <a:gd name="adj" fmla="val 34872"/>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4" name="AutoShape 34"/>
              <p:cNvSpPr>
                <a:spLocks noChangeArrowheads="1"/>
              </p:cNvSpPr>
              <p:nvPr/>
            </p:nvSpPr>
            <p:spPr bwMode="auto">
              <a:xfrm rot="12480000">
                <a:off x="1411"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5" name="AutoShape 35"/>
              <p:cNvSpPr>
                <a:spLocks noChangeArrowheads="1"/>
              </p:cNvSpPr>
              <p:nvPr/>
            </p:nvSpPr>
            <p:spPr bwMode="auto">
              <a:xfrm rot="12480000">
                <a:off x="1658"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6" name="AutoShape 36"/>
              <p:cNvSpPr>
                <a:spLocks noChangeArrowheads="1"/>
              </p:cNvSpPr>
              <p:nvPr/>
            </p:nvSpPr>
            <p:spPr bwMode="auto">
              <a:xfrm rot="12480000">
                <a:off x="1899"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7" name="AutoShape 37"/>
              <p:cNvSpPr>
                <a:spLocks noChangeArrowheads="1"/>
              </p:cNvSpPr>
              <p:nvPr/>
            </p:nvSpPr>
            <p:spPr bwMode="auto">
              <a:xfrm rot="12480000">
                <a:off x="2119"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8" name="AutoShape 38"/>
              <p:cNvSpPr>
                <a:spLocks noChangeArrowheads="1"/>
              </p:cNvSpPr>
              <p:nvPr/>
            </p:nvSpPr>
            <p:spPr bwMode="auto">
              <a:xfrm rot="12480000">
                <a:off x="2367" y="3741"/>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19" name="AutoShape 39"/>
              <p:cNvSpPr>
                <a:spLocks noChangeArrowheads="1"/>
              </p:cNvSpPr>
              <p:nvPr/>
            </p:nvSpPr>
            <p:spPr bwMode="auto">
              <a:xfrm rot="12480000">
                <a:off x="2612"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0" name="AutoShape 40"/>
              <p:cNvSpPr>
                <a:spLocks noChangeArrowheads="1"/>
              </p:cNvSpPr>
              <p:nvPr/>
            </p:nvSpPr>
            <p:spPr bwMode="auto">
              <a:xfrm rot="12480000">
                <a:off x="2839" y="3735"/>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1" name="AutoShape 41"/>
              <p:cNvSpPr>
                <a:spLocks noChangeArrowheads="1"/>
              </p:cNvSpPr>
              <p:nvPr/>
            </p:nvSpPr>
            <p:spPr bwMode="auto">
              <a:xfrm rot="12480000">
                <a:off x="3327"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2" name="AutoShape 42"/>
              <p:cNvSpPr>
                <a:spLocks noChangeArrowheads="1"/>
              </p:cNvSpPr>
              <p:nvPr/>
            </p:nvSpPr>
            <p:spPr bwMode="auto">
              <a:xfrm rot="12480000">
                <a:off x="3088"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3" name="AutoShape 43"/>
              <p:cNvSpPr>
                <a:spLocks noChangeArrowheads="1"/>
              </p:cNvSpPr>
              <p:nvPr/>
            </p:nvSpPr>
            <p:spPr bwMode="auto">
              <a:xfrm rot="12480000">
                <a:off x="3568" y="3741"/>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4" name="AutoShape 44"/>
              <p:cNvSpPr>
                <a:spLocks noChangeArrowheads="1"/>
              </p:cNvSpPr>
              <p:nvPr/>
            </p:nvSpPr>
            <p:spPr bwMode="auto">
              <a:xfrm rot="12480000">
                <a:off x="3840"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5" name="AutoShape 45"/>
              <p:cNvSpPr>
                <a:spLocks noChangeArrowheads="1"/>
              </p:cNvSpPr>
              <p:nvPr/>
            </p:nvSpPr>
            <p:spPr bwMode="auto">
              <a:xfrm rot="12480000">
                <a:off x="4077"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6" name="AutoShape 46"/>
              <p:cNvSpPr>
                <a:spLocks noChangeArrowheads="1"/>
              </p:cNvSpPr>
              <p:nvPr/>
            </p:nvSpPr>
            <p:spPr bwMode="auto">
              <a:xfrm rot="12480000">
                <a:off x="4308"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0527" name="AutoShape 47"/>
              <p:cNvSpPr>
                <a:spLocks noChangeArrowheads="1"/>
              </p:cNvSpPr>
              <p:nvPr/>
            </p:nvSpPr>
            <p:spPr bwMode="auto">
              <a:xfrm rot="12480000">
                <a:off x="4528" y="3748"/>
                <a:ext cx="82" cy="152"/>
              </a:xfrm>
              <a:prstGeom prst="can">
                <a:avLst>
                  <a:gd name="adj" fmla="val 34645"/>
                </a:avLst>
              </a:prstGeom>
              <a:blipFill dpi="0" rotWithShape="0">
                <a:blip r:embed="rId5"/>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sp>
        <p:nvSpPr>
          <p:cNvPr id="20528" name="Text Box 48"/>
          <p:cNvSpPr txBox="1">
            <a:spLocks noChangeArrowheads="1"/>
          </p:cNvSpPr>
          <p:nvPr/>
        </p:nvSpPr>
        <p:spPr bwMode="auto">
          <a:xfrm>
            <a:off x="720725" y="349250"/>
            <a:ext cx="7759700"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250"/>
              </a:spcBef>
              <a:buClrTx/>
              <a:buFontTx/>
              <a:buNone/>
              <a:defRPr/>
            </a:pPr>
            <a:r>
              <a:rPr lang="ja-JP" sz="3600" b="0" smtClean="0">
                <a:solidFill>
                  <a:srgbClr val="FFEA18"/>
                </a:solidFill>
              </a:rPr>
              <a:t>はた織りをしていると</a:t>
            </a:r>
          </a:p>
          <a:p>
            <a:pPr algn="ctr">
              <a:spcBef>
                <a:spcPts val="2250"/>
              </a:spcBef>
              <a:buClrTx/>
              <a:buFontTx/>
              <a:buNone/>
              <a:defRPr/>
            </a:pPr>
            <a:r>
              <a:rPr lang="ja-JP" sz="3600" b="0" smtClean="0">
                <a:solidFill>
                  <a:srgbClr val="FFEA18"/>
                </a:solidFill>
              </a:rPr>
              <a:t>想像してみてください</a:t>
            </a:r>
            <a:r>
              <a:rPr lang="ja-JP" sz="3600" b="0" smtClean="0">
                <a:solidFill>
                  <a:srgbClr val="FFEA18"/>
                </a:solidFill>
                <a:latin typeface="Arial"/>
              </a:rPr>
              <a:t>…</a:t>
            </a:r>
            <a:endParaRPr lang="ja-JP" sz="3600" b="0" smtClean="0">
              <a:solidFill>
                <a:srgbClr val="FFEA18"/>
              </a:solidFill>
            </a:endParaRPr>
          </a:p>
        </p:txBody>
      </p:sp>
      <p:sp>
        <p:nvSpPr>
          <p:cNvPr id="20529" name="Text Box 49"/>
          <p:cNvSpPr txBox="1">
            <a:spLocks noChangeArrowheads="1"/>
          </p:cNvSpPr>
          <p:nvPr/>
        </p:nvSpPr>
        <p:spPr bwMode="auto">
          <a:xfrm>
            <a:off x="8275638" y="5589588"/>
            <a:ext cx="6286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0" name="Text Box 50"/>
          <p:cNvSpPr txBox="1">
            <a:spLocks noChangeArrowheads="1"/>
          </p:cNvSpPr>
          <p:nvPr/>
        </p:nvSpPr>
        <p:spPr bwMode="auto">
          <a:xfrm>
            <a:off x="465138" y="6138863"/>
            <a:ext cx="2998787" cy="398462"/>
          </a:xfrm>
          <a:prstGeom prst="rect">
            <a:avLst/>
          </a:prstGeom>
          <a:solidFill>
            <a:srgbClr val="3366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250"/>
              </a:spcBef>
              <a:buClrTx/>
              <a:buFontTx/>
              <a:buNone/>
              <a:defRPr/>
            </a:pPr>
            <a:r>
              <a:rPr lang="ja-JP" sz="2000" b="0" smtClean="0">
                <a:solidFill>
                  <a:srgbClr val="FFFF00"/>
                </a:solidFill>
              </a:rPr>
              <a:t>スタディヘルプ </a:t>
            </a:r>
            <a:r>
              <a:rPr lang="en-US" sz="2000" b="0" smtClean="0">
                <a:solidFill>
                  <a:srgbClr val="FFFF00"/>
                </a:solidFill>
              </a:rPr>
              <a:t>#08</a:t>
            </a:r>
          </a:p>
        </p:txBody>
      </p:sp>
      <p:sp>
        <p:nvSpPr>
          <p:cNvPr id="20531" name="Text Box 51"/>
          <p:cNvSpPr txBox="1">
            <a:spLocks noChangeArrowheads="1"/>
          </p:cNvSpPr>
          <p:nvPr/>
        </p:nvSpPr>
        <p:spPr bwMode="auto">
          <a:xfrm>
            <a:off x="2024063" y="3079750"/>
            <a:ext cx="5059362"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750"/>
              </a:spcBef>
              <a:buClrTx/>
              <a:buFontTx/>
              <a:buNone/>
              <a:defRPr/>
            </a:pPr>
            <a:r>
              <a:rPr lang="ja-JP" sz="4400" b="0" smtClean="0">
                <a:solidFill>
                  <a:srgbClr val="08F220"/>
                </a:solidFill>
              </a:rPr>
              <a:t>聖書の年代記の</a:t>
            </a:r>
          </a:p>
          <a:p>
            <a:pPr algn="ctr">
              <a:spcBef>
                <a:spcPts val="2750"/>
              </a:spcBef>
              <a:buClrTx/>
              <a:buFontTx/>
              <a:buNone/>
              <a:defRPr/>
            </a:pPr>
            <a:r>
              <a:rPr lang="ja-JP" sz="4400" b="0" smtClean="0">
                <a:solidFill>
                  <a:srgbClr val="08F220"/>
                </a:solidFill>
              </a:rPr>
              <a:t>編み合わせ</a:t>
            </a:r>
          </a:p>
        </p:txBody>
      </p:sp>
      <p:sp>
        <p:nvSpPr>
          <p:cNvPr id="20532" name="Text Box 52"/>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0533" name="Rectangle 53"/>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0534" name="Rectangle 54"/>
          <p:cNvSpPr>
            <a:spLocks noChangeArrowheads="1"/>
          </p:cNvSpPr>
          <p:nvPr/>
        </p:nvSpPr>
        <p:spPr bwMode="auto">
          <a:xfrm>
            <a:off x="8161338"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20530"/>
                                        </p:tgtEl>
                                        <p:attrNameLst>
                                          <p:attrName>style.visibility</p:attrName>
                                        </p:attrNameLst>
                                      </p:cBhvr>
                                      <p:to>
                                        <p:strVal val="visible"/>
                                      </p:to>
                                    </p:set>
                                    <p:anim calcmode="lin" valueType="num">
                                      <p:cBhvr additive="repl">
                                        <p:cTn id="7" dur="500" fill="hold"/>
                                        <p:tgtEl>
                                          <p:spTgt spid="20530"/>
                                        </p:tgtEl>
                                        <p:attrNameLst>
                                          <p:attrName>ppt_x</p:attrName>
                                        </p:attrNameLst>
                                      </p:cBhvr>
                                      <p:tavLst>
                                        <p:tav tm="100000">
                                          <p:val>
                                            <p:strVal val="#ppt_x-#ppt_w/2"/>
                                          </p:val>
                                        </p:tav>
                                        <p:tav>
                                          <p:val>
                                            <p:strVal val="#ppt_x"/>
                                          </p:val>
                                        </p:tav>
                                      </p:tavLst>
                                    </p:anim>
                                    <p:anim calcmode="lin" valueType="num">
                                      <p:cBhvr additive="repl">
                                        <p:cTn id="8" dur="500" fill="hold"/>
                                        <p:tgtEl>
                                          <p:spTgt spid="20530"/>
                                        </p:tgtEl>
                                        <p:attrNameLst>
                                          <p:attrName>ppt_y</p:attrName>
                                        </p:attrNameLst>
                                      </p:cBhvr>
                                      <p:tavLst>
                                        <p:tav tm="100000">
                                          <p:val>
                                            <p:strVal val="#ppt_y"/>
                                          </p:val>
                                        </p:tav>
                                        <p:tav>
                                          <p:val>
                                            <p:strVal val="#ppt_y"/>
                                          </p:val>
                                        </p:tav>
                                      </p:tavLst>
                                    </p:anim>
                                    <p:anim calcmode="lin" valueType="num">
                                      <p:cBhvr additive="repl">
                                        <p:cTn id="9" dur="500" fill="hold"/>
                                        <p:tgtEl>
                                          <p:spTgt spid="20530"/>
                                        </p:tgtEl>
                                        <p:attrNameLst>
                                          <p:attrName>ppt_w</p:attrName>
                                        </p:attrNameLst>
                                      </p:cBhvr>
                                      <p:tavLst>
                                        <p:tav tm="100000">
                                          <p:val>
                                            <p:fltVal val="0"/>
                                          </p:val>
                                        </p:tav>
                                        <p:tav>
                                          <p:val>
                                            <p:strVal val="#ppt_w"/>
                                          </p:val>
                                        </p:tav>
                                      </p:tavLst>
                                    </p:anim>
                                    <p:anim calcmode="lin" valueType="num">
                                      <p:cBhvr additive="repl">
                                        <p:cTn id="10" dur="500" fill="hold"/>
                                        <p:tgtEl>
                                          <p:spTgt spid="20530"/>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10" presetClass="entr" fill="hold" nodeType="afterEffect">
                                  <p:stCondLst>
                                    <p:cond delay="1000"/>
                                  </p:stCondLst>
                                  <p:childTnLst>
                                    <p:set>
                                      <p:cBhvr additive="repl">
                                        <p:cTn id="13" dur="1" fill="hold">
                                          <p:stCondLst>
                                            <p:cond delay="0"/>
                                          </p:stCondLst>
                                        </p:cTn>
                                        <p:tgtEl>
                                          <p:spTgt spid="20531"/>
                                        </p:tgtEl>
                                        <p:attrNameLst>
                                          <p:attrName>style.visibility</p:attrName>
                                        </p:attrNameLst>
                                      </p:cBhvr>
                                      <p:to>
                                        <p:strVal val="visible"/>
                                      </p:to>
                                    </p:set>
                                    <p:animEffect transition="in" filter="fade">
                                      <p:cBhvr additive="repl">
                                        <p:cTn id="14" dur="1000"/>
                                        <p:tgtEl>
                                          <p:spTgt spid="20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5777" name="AutoShape 1"/>
          <p:cNvSpPr>
            <a:spLocks noChangeArrowheads="1"/>
          </p:cNvSpPr>
          <p:nvPr/>
        </p:nvSpPr>
        <p:spPr bwMode="auto">
          <a:xfrm>
            <a:off x="342900" y="347663"/>
            <a:ext cx="8582025" cy="6216650"/>
          </a:xfrm>
          <a:prstGeom prst="triangle">
            <a:avLst>
              <a:gd name="adj" fmla="val 50000"/>
            </a:avLst>
          </a:prstGeom>
          <a:gradFill rotWithShape="0">
            <a:gsLst>
              <a:gs pos="0">
                <a:srgbClr val="080D94"/>
              </a:gs>
              <a:gs pos="100000">
                <a:srgbClr val="7477C3"/>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78" name="Rectangle 2"/>
          <p:cNvSpPr>
            <a:spLocks noChangeArrowheads="1"/>
          </p:cNvSpPr>
          <p:nvPr/>
        </p:nvSpPr>
        <p:spPr bwMode="auto">
          <a:xfrm>
            <a:off x="868363" y="1041400"/>
            <a:ext cx="7550150"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latin typeface="Arial" charset="0"/>
              </a:rPr>
              <a:t>そして・・・最後の仕上げ！</a:t>
            </a:r>
          </a:p>
        </p:txBody>
      </p:sp>
      <p:sp>
        <p:nvSpPr>
          <p:cNvPr id="75779" name="Text Box 3"/>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0" name="Rectangle 4"/>
          <p:cNvSpPr>
            <a:spLocks noChangeArrowheads="1"/>
          </p:cNvSpPr>
          <p:nvPr/>
        </p:nvSpPr>
        <p:spPr bwMode="auto">
          <a:xfrm>
            <a:off x="8115300" y="65293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60</a:t>
            </a:r>
          </a:p>
        </p:txBody>
      </p:sp>
      <p:sp>
        <p:nvSpPr>
          <p:cNvPr id="75781" name="Text Box 5"/>
          <p:cNvSpPr txBox="1">
            <a:spLocks noChangeArrowheads="1"/>
          </p:cNvSpPr>
          <p:nvPr/>
        </p:nvSpPr>
        <p:spPr bwMode="auto">
          <a:xfrm>
            <a:off x="8593138" y="6462713"/>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3</a:t>
            </a:r>
          </a:p>
        </p:txBody>
      </p:sp>
      <p:sp>
        <p:nvSpPr>
          <p:cNvPr id="75782" name="Rectangle 6"/>
          <p:cNvSpPr>
            <a:spLocks noChangeArrowheads="1"/>
          </p:cNvSpPr>
          <p:nvPr/>
        </p:nvSpPr>
        <p:spPr bwMode="auto">
          <a:xfrm>
            <a:off x="2011363" y="1504950"/>
            <a:ext cx="5668962" cy="349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4000" b="0" i="1" dirty="0">
              <a:solidFill>
                <a:srgbClr val="FFFFFF"/>
              </a:solidFill>
              <a:latin typeface="Arial" charset="0"/>
            </a:endParaRPr>
          </a:p>
          <a:p>
            <a:pPr algn="ctr">
              <a:spcBef>
                <a:spcPts val="2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000" b="0" i="1" dirty="0">
                <a:solidFill>
                  <a:srgbClr val="FFFFFF"/>
                </a:solidFill>
                <a:latin typeface="Arial" charset="0"/>
              </a:rPr>
              <a:t>アブラハムは主を信じた。主はそれを彼の</a:t>
            </a:r>
            <a:r>
              <a:rPr lang="ja-JP" sz="4000" b="0" i="1" dirty="0">
                <a:solidFill>
                  <a:srgbClr val="FFFF00"/>
                </a:solidFill>
                <a:latin typeface="Arial" charset="0"/>
              </a:rPr>
              <a:t>義</a:t>
            </a:r>
            <a:r>
              <a:rPr lang="ja-JP" sz="4000" b="0" i="1" dirty="0">
                <a:solidFill>
                  <a:srgbClr val="FFFFFF"/>
                </a:solidFill>
                <a:latin typeface="Arial" charset="0"/>
              </a:rPr>
              <a:t>と</a:t>
            </a:r>
            <a:r>
              <a:rPr lang="en-US" sz="4000" b="0" i="1" dirty="0">
                <a:solidFill>
                  <a:srgbClr val="FFFFFF"/>
                </a:solidFill>
                <a:latin typeface="Arial" charset="0"/>
              </a:rPr>
              <a:t/>
            </a:r>
            <a:br>
              <a:rPr lang="en-US" sz="4000" b="0" i="1" dirty="0">
                <a:solidFill>
                  <a:srgbClr val="FFFFFF"/>
                </a:solidFill>
                <a:latin typeface="Arial" charset="0"/>
              </a:rPr>
            </a:br>
            <a:r>
              <a:rPr lang="ja-JP" sz="4000" b="0" i="1" dirty="0">
                <a:solidFill>
                  <a:srgbClr val="FFFFFF"/>
                </a:solidFill>
                <a:latin typeface="Arial" charset="0"/>
              </a:rPr>
              <a:t>認められた。</a:t>
            </a:r>
          </a:p>
          <a:p>
            <a:pPr algn="r">
              <a:spcBef>
                <a:spcPts val="17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dirty="0">
                <a:solidFill>
                  <a:srgbClr val="FFFFFF"/>
                </a:solidFill>
                <a:latin typeface="Arial" charset="0"/>
              </a:rPr>
              <a:t>創世記</a:t>
            </a:r>
            <a:r>
              <a:rPr lang="en-US" sz="2800" b="0" i="1" dirty="0">
                <a:solidFill>
                  <a:srgbClr val="FFFFFF"/>
                </a:solidFill>
                <a:latin typeface="Arial" charset="0"/>
              </a:rPr>
              <a:t>15:6 (</a:t>
            </a:r>
            <a:r>
              <a:rPr lang="ja-JP" sz="2800" b="0" i="1" dirty="0">
                <a:solidFill>
                  <a:srgbClr val="FFFFFF"/>
                </a:solidFill>
                <a:latin typeface="Arial" charset="0"/>
              </a:rPr>
              <a:t>新改訳</a:t>
            </a:r>
            <a:r>
              <a:rPr lang="en-US" sz="2800" b="0" i="1" dirty="0">
                <a:solidFill>
                  <a:srgbClr val="FFFFFF"/>
                </a:solidFill>
                <a:latin typeface="Arial" charset="0"/>
              </a:rPr>
              <a:t>)  </a:t>
            </a:r>
          </a:p>
        </p:txBody>
      </p:sp>
      <p:sp>
        <p:nvSpPr>
          <p:cNvPr id="75783" name="AutoShape 7"/>
          <p:cNvSpPr>
            <a:spLocks noChangeArrowheads="1"/>
          </p:cNvSpPr>
          <p:nvPr/>
        </p:nvSpPr>
        <p:spPr bwMode="auto">
          <a:xfrm>
            <a:off x="6134100" y="3054350"/>
            <a:ext cx="958850" cy="731838"/>
          </a:xfrm>
          <a:prstGeom prst="roundRect">
            <a:avLst>
              <a:gd name="adj" fmla="val 16667"/>
            </a:avLst>
          </a:prstGeom>
          <a:noFill/>
          <a:ln w="57240" cap="sq">
            <a:solidFill>
              <a:srgbClr val="EF1F1D"/>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5784" name="AutoShape 8"/>
          <p:cNvSpPr>
            <a:spLocks noChangeArrowheads="1"/>
          </p:cNvSpPr>
          <p:nvPr/>
        </p:nvSpPr>
        <p:spPr bwMode="auto">
          <a:xfrm>
            <a:off x="4041775" y="4437063"/>
            <a:ext cx="3770313" cy="581025"/>
          </a:xfrm>
          <a:prstGeom prst="roundRect">
            <a:avLst>
              <a:gd name="adj" fmla="val 16667"/>
            </a:avLst>
          </a:prstGeom>
          <a:noFill/>
          <a:ln w="57240" cap="sq">
            <a:solidFill>
              <a:srgbClr val="EF1F1D"/>
            </a:solidFill>
            <a:miter lim="800000"/>
            <a:headEnd/>
            <a:tailEnd/>
          </a:ln>
          <a:effectLst>
            <a:outerShdw blurRad="63500" dist="71785"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75785" name="AutoShape 9"/>
          <p:cNvSpPr>
            <a:spLocks noChangeArrowheads="1"/>
          </p:cNvSpPr>
          <p:nvPr/>
        </p:nvSpPr>
        <p:spPr bwMode="auto">
          <a:xfrm>
            <a:off x="4098925" y="357188"/>
            <a:ext cx="1081088" cy="793750"/>
          </a:xfrm>
          <a:prstGeom prst="triangle">
            <a:avLst>
              <a:gd name="adj" fmla="val 50000"/>
            </a:avLst>
          </a:prstGeom>
          <a:gradFill rotWithShape="0">
            <a:gsLst>
              <a:gs pos="0">
                <a:srgbClr val="616100"/>
              </a:gs>
              <a:gs pos="100000">
                <a:srgbClr val="FFFF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6" name="AutoShape 10"/>
          <p:cNvSpPr>
            <a:spLocks noChangeArrowheads="1"/>
          </p:cNvSpPr>
          <p:nvPr/>
        </p:nvSpPr>
        <p:spPr bwMode="auto">
          <a:xfrm>
            <a:off x="4102100" y="352425"/>
            <a:ext cx="1081088" cy="793750"/>
          </a:xfrm>
          <a:prstGeom prst="triangle">
            <a:avLst>
              <a:gd name="adj" fmla="val 50000"/>
            </a:avLst>
          </a:prstGeom>
          <a:gradFill rotWithShape="0">
            <a:gsLst>
              <a:gs pos="0">
                <a:srgbClr val="FFFF00"/>
              </a:gs>
              <a:gs pos="100000">
                <a:srgbClr val="6161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7" name="AutoShape 11"/>
          <p:cNvSpPr>
            <a:spLocks noChangeArrowheads="1"/>
          </p:cNvSpPr>
          <p:nvPr/>
        </p:nvSpPr>
        <p:spPr bwMode="auto">
          <a:xfrm>
            <a:off x="4090988" y="355600"/>
            <a:ext cx="1081087" cy="793750"/>
          </a:xfrm>
          <a:prstGeom prst="triangle">
            <a:avLst>
              <a:gd name="adj" fmla="val 50000"/>
            </a:avLst>
          </a:prstGeom>
          <a:gradFill rotWithShape="0">
            <a:gsLst>
              <a:gs pos="0">
                <a:srgbClr val="616100"/>
              </a:gs>
              <a:gs pos="100000">
                <a:srgbClr val="FFFF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8" name="AutoShape 12"/>
          <p:cNvSpPr>
            <a:spLocks noChangeArrowheads="1"/>
          </p:cNvSpPr>
          <p:nvPr/>
        </p:nvSpPr>
        <p:spPr bwMode="auto">
          <a:xfrm>
            <a:off x="4089400" y="350838"/>
            <a:ext cx="1081088" cy="793750"/>
          </a:xfrm>
          <a:prstGeom prst="triangle">
            <a:avLst>
              <a:gd name="adj" fmla="val 50000"/>
            </a:avLst>
          </a:prstGeom>
          <a:gradFill rotWithShape="0">
            <a:gsLst>
              <a:gs pos="0">
                <a:srgbClr val="FFFF00"/>
              </a:gs>
              <a:gs pos="100000">
                <a:srgbClr val="6161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9" name="AutoShape 13"/>
          <p:cNvSpPr>
            <a:spLocks noChangeArrowheads="1"/>
          </p:cNvSpPr>
          <p:nvPr/>
        </p:nvSpPr>
        <p:spPr bwMode="auto">
          <a:xfrm>
            <a:off x="4081463" y="355600"/>
            <a:ext cx="1081087" cy="793750"/>
          </a:xfrm>
          <a:prstGeom prst="triangle">
            <a:avLst>
              <a:gd name="adj" fmla="val 50000"/>
            </a:avLst>
          </a:prstGeom>
          <a:gradFill rotWithShape="0">
            <a:gsLst>
              <a:gs pos="0">
                <a:srgbClr val="616100"/>
              </a:gs>
              <a:gs pos="100000">
                <a:srgbClr val="FFFF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90" name="AutoShape 14"/>
          <p:cNvSpPr>
            <a:spLocks noChangeArrowheads="1"/>
          </p:cNvSpPr>
          <p:nvPr/>
        </p:nvSpPr>
        <p:spPr bwMode="auto">
          <a:xfrm>
            <a:off x="4086225" y="355600"/>
            <a:ext cx="1081088" cy="793750"/>
          </a:xfrm>
          <a:prstGeom prst="triangle">
            <a:avLst>
              <a:gd name="adj" fmla="val 50000"/>
            </a:avLst>
          </a:prstGeom>
          <a:gradFill rotWithShape="0">
            <a:gsLst>
              <a:gs pos="0">
                <a:srgbClr val="FFFF00"/>
              </a:gs>
              <a:gs pos="100000">
                <a:srgbClr val="6161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91" name="AutoShape 15"/>
          <p:cNvSpPr>
            <a:spLocks noChangeArrowheads="1"/>
          </p:cNvSpPr>
          <p:nvPr/>
        </p:nvSpPr>
        <p:spPr bwMode="auto">
          <a:xfrm>
            <a:off x="4095750" y="357188"/>
            <a:ext cx="1081088" cy="793750"/>
          </a:xfrm>
          <a:prstGeom prst="triangle">
            <a:avLst>
              <a:gd name="adj" fmla="val 50000"/>
            </a:avLst>
          </a:prstGeom>
          <a:gradFill rotWithShape="0">
            <a:gsLst>
              <a:gs pos="0">
                <a:srgbClr val="616100"/>
              </a:gs>
              <a:gs pos="100000">
                <a:srgbClr val="FFFF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92" name="AutoShape 16"/>
          <p:cNvSpPr>
            <a:spLocks noChangeArrowheads="1"/>
          </p:cNvSpPr>
          <p:nvPr/>
        </p:nvSpPr>
        <p:spPr bwMode="auto">
          <a:xfrm>
            <a:off x="4068763" y="354013"/>
            <a:ext cx="1106487" cy="793750"/>
          </a:xfrm>
          <a:prstGeom prst="triangle">
            <a:avLst>
              <a:gd name="adj" fmla="val 50000"/>
            </a:avLst>
          </a:prstGeom>
          <a:gradFill rotWithShape="0">
            <a:gsLst>
              <a:gs pos="0">
                <a:srgbClr val="FFFF00"/>
              </a:gs>
              <a:gs pos="100000">
                <a:srgbClr val="6161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additive="repl">
                                        <p:cTn id="6" dur="1" fill="hold">
                                          <p:stCondLst>
                                            <p:cond delay="0"/>
                                          </p:stCondLst>
                                        </p:cTn>
                                        <p:tgtEl>
                                          <p:spTgt spid="75777"/>
                                        </p:tgtEl>
                                        <p:attrNameLst>
                                          <p:attrName>style.visibility</p:attrName>
                                        </p:attrNameLst>
                                      </p:cBhvr>
                                      <p:to>
                                        <p:strVal val="visible"/>
                                      </p:to>
                                    </p:set>
                                    <p:animEffect transition="in" filter="wipe(down)">
                                      <p:cBhvr additive="repl">
                                        <p:cTn id="7" dur="500"/>
                                        <p:tgtEl>
                                          <p:spTgt spid="75777"/>
                                        </p:tgtEl>
                                      </p:cBhvr>
                                    </p:animEffect>
                                  </p:childTnLst>
                                </p:cTn>
                              </p:par>
                            </p:childTnLst>
                          </p:cTn>
                        </p:par>
                        <p:par>
                          <p:cTn id="8" fill="hold" nodeType="afterGroup">
                            <p:stCondLst>
                              <p:cond delay="500"/>
                            </p:stCondLst>
                            <p:childTnLst>
                              <p:par>
                                <p:cTn id="9" presetID="9" presetClass="entr" fill="hold" grpId="0" nodeType="afterEffect">
                                  <p:stCondLst>
                                    <p:cond delay="0"/>
                                  </p:stCondLst>
                                  <p:childTnLst>
                                    <p:set>
                                      <p:cBhvr additive="repl">
                                        <p:cTn id="10" dur="1" fill="hold">
                                          <p:stCondLst>
                                            <p:cond delay="0"/>
                                          </p:stCondLst>
                                        </p:cTn>
                                        <p:tgtEl>
                                          <p:spTgt spid="75785"/>
                                        </p:tgtEl>
                                        <p:attrNameLst>
                                          <p:attrName>style.visibility</p:attrName>
                                        </p:attrNameLst>
                                      </p:cBhvr>
                                      <p:to>
                                        <p:strVal val="visible"/>
                                      </p:to>
                                    </p:set>
                                    <p:animEffect transition="in" filter="dissolve">
                                      <p:cBhvr additive="repl">
                                        <p:cTn id="11" dur="500"/>
                                        <p:tgtEl>
                                          <p:spTgt spid="75785"/>
                                        </p:tgtEl>
                                      </p:cBhvr>
                                    </p:animEffect>
                                  </p:childTnLst>
                                </p:cTn>
                              </p:par>
                            </p:childTnLst>
                          </p:cTn>
                        </p:par>
                        <p:par>
                          <p:cTn id="12" fill="hold" nodeType="afterGroup">
                            <p:stCondLst>
                              <p:cond delay="1000"/>
                            </p:stCondLst>
                            <p:childTnLst>
                              <p:par>
                                <p:cTn id="13" presetID="9" presetClass="entr" fill="hold" grpId="0" nodeType="afterEffect">
                                  <p:stCondLst>
                                    <p:cond delay="0"/>
                                  </p:stCondLst>
                                  <p:childTnLst>
                                    <p:set>
                                      <p:cBhvr additive="repl">
                                        <p:cTn id="14" dur="1" fill="hold">
                                          <p:stCondLst>
                                            <p:cond delay="0"/>
                                          </p:stCondLst>
                                        </p:cTn>
                                        <p:tgtEl>
                                          <p:spTgt spid="75786"/>
                                        </p:tgtEl>
                                        <p:attrNameLst>
                                          <p:attrName>style.visibility</p:attrName>
                                        </p:attrNameLst>
                                      </p:cBhvr>
                                      <p:to>
                                        <p:strVal val="visible"/>
                                      </p:to>
                                    </p:set>
                                    <p:animEffect transition="in" filter="dissolve">
                                      <p:cBhvr additive="repl">
                                        <p:cTn id="15" dur="500"/>
                                        <p:tgtEl>
                                          <p:spTgt spid="75786"/>
                                        </p:tgtEl>
                                      </p:cBhvr>
                                    </p:animEffect>
                                  </p:childTnLst>
                                </p:cTn>
                              </p:par>
                            </p:childTnLst>
                          </p:cTn>
                        </p:par>
                        <p:par>
                          <p:cTn id="16" fill="hold" nodeType="afterGroup">
                            <p:stCondLst>
                              <p:cond delay="1500"/>
                            </p:stCondLst>
                            <p:childTnLst>
                              <p:par>
                                <p:cTn id="17" presetID="9" presetClass="entr" fill="hold" grpId="0" nodeType="afterEffect">
                                  <p:stCondLst>
                                    <p:cond delay="0"/>
                                  </p:stCondLst>
                                  <p:childTnLst>
                                    <p:set>
                                      <p:cBhvr additive="repl">
                                        <p:cTn id="18" dur="1" fill="hold">
                                          <p:stCondLst>
                                            <p:cond delay="0"/>
                                          </p:stCondLst>
                                        </p:cTn>
                                        <p:tgtEl>
                                          <p:spTgt spid="75787"/>
                                        </p:tgtEl>
                                        <p:attrNameLst>
                                          <p:attrName>style.visibility</p:attrName>
                                        </p:attrNameLst>
                                      </p:cBhvr>
                                      <p:to>
                                        <p:strVal val="visible"/>
                                      </p:to>
                                    </p:set>
                                    <p:animEffect transition="in" filter="dissolve">
                                      <p:cBhvr additive="repl">
                                        <p:cTn id="19" dur="500"/>
                                        <p:tgtEl>
                                          <p:spTgt spid="75787"/>
                                        </p:tgtEl>
                                      </p:cBhvr>
                                    </p:animEffect>
                                  </p:childTnLst>
                                </p:cTn>
                              </p:par>
                            </p:childTnLst>
                          </p:cTn>
                        </p:par>
                        <p:par>
                          <p:cTn id="20" fill="hold" nodeType="afterGroup">
                            <p:stCondLst>
                              <p:cond delay="2000"/>
                            </p:stCondLst>
                            <p:childTnLst>
                              <p:par>
                                <p:cTn id="21" presetID="9" presetClass="entr" fill="hold" grpId="0" nodeType="afterEffect">
                                  <p:stCondLst>
                                    <p:cond delay="0"/>
                                  </p:stCondLst>
                                  <p:childTnLst>
                                    <p:set>
                                      <p:cBhvr additive="repl">
                                        <p:cTn id="22" dur="1" fill="hold">
                                          <p:stCondLst>
                                            <p:cond delay="0"/>
                                          </p:stCondLst>
                                        </p:cTn>
                                        <p:tgtEl>
                                          <p:spTgt spid="75788"/>
                                        </p:tgtEl>
                                        <p:attrNameLst>
                                          <p:attrName>style.visibility</p:attrName>
                                        </p:attrNameLst>
                                      </p:cBhvr>
                                      <p:to>
                                        <p:strVal val="visible"/>
                                      </p:to>
                                    </p:set>
                                    <p:animEffect transition="in" filter="dissolve">
                                      <p:cBhvr additive="repl">
                                        <p:cTn id="23" dur="500"/>
                                        <p:tgtEl>
                                          <p:spTgt spid="75788"/>
                                        </p:tgtEl>
                                      </p:cBhvr>
                                    </p:animEffect>
                                  </p:childTnLst>
                                </p:cTn>
                              </p:par>
                            </p:childTnLst>
                          </p:cTn>
                        </p:par>
                        <p:par>
                          <p:cTn id="24" fill="hold" nodeType="afterGroup">
                            <p:stCondLst>
                              <p:cond delay="2500"/>
                            </p:stCondLst>
                            <p:childTnLst>
                              <p:par>
                                <p:cTn id="25" presetID="9" presetClass="entr" fill="hold" grpId="0" nodeType="afterEffect">
                                  <p:stCondLst>
                                    <p:cond delay="0"/>
                                  </p:stCondLst>
                                  <p:childTnLst>
                                    <p:set>
                                      <p:cBhvr additive="repl">
                                        <p:cTn id="26" dur="1" fill="hold">
                                          <p:stCondLst>
                                            <p:cond delay="0"/>
                                          </p:stCondLst>
                                        </p:cTn>
                                        <p:tgtEl>
                                          <p:spTgt spid="75789"/>
                                        </p:tgtEl>
                                        <p:attrNameLst>
                                          <p:attrName>style.visibility</p:attrName>
                                        </p:attrNameLst>
                                      </p:cBhvr>
                                      <p:to>
                                        <p:strVal val="visible"/>
                                      </p:to>
                                    </p:set>
                                    <p:animEffect transition="in" filter="dissolve">
                                      <p:cBhvr additive="repl">
                                        <p:cTn id="27" dur="500"/>
                                        <p:tgtEl>
                                          <p:spTgt spid="75789"/>
                                        </p:tgtEl>
                                      </p:cBhvr>
                                    </p:animEffect>
                                  </p:childTnLst>
                                </p:cTn>
                              </p:par>
                            </p:childTnLst>
                          </p:cTn>
                        </p:par>
                        <p:par>
                          <p:cTn id="28" fill="hold" nodeType="afterGroup">
                            <p:stCondLst>
                              <p:cond delay="3000"/>
                            </p:stCondLst>
                            <p:childTnLst>
                              <p:par>
                                <p:cTn id="29" presetID="9" presetClass="entr" fill="hold" grpId="0" nodeType="afterEffect">
                                  <p:stCondLst>
                                    <p:cond delay="0"/>
                                  </p:stCondLst>
                                  <p:childTnLst>
                                    <p:set>
                                      <p:cBhvr additive="repl">
                                        <p:cTn id="30" dur="1" fill="hold">
                                          <p:stCondLst>
                                            <p:cond delay="0"/>
                                          </p:stCondLst>
                                        </p:cTn>
                                        <p:tgtEl>
                                          <p:spTgt spid="75790"/>
                                        </p:tgtEl>
                                        <p:attrNameLst>
                                          <p:attrName>style.visibility</p:attrName>
                                        </p:attrNameLst>
                                      </p:cBhvr>
                                      <p:to>
                                        <p:strVal val="visible"/>
                                      </p:to>
                                    </p:set>
                                    <p:animEffect transition="in" filter="dissolve">
                                      <p:cBhvr additive="repl">
                                        <p:cTn id="31" dur="500"/>
                                        <p:tgtEl>
                                          <p:spTgt spid="75790"/>
                                        </p:tgtEl>
                                      </p:cBhvr>
                                    </p:animEffect>
                                  </p:childTnLst>
                                </p:cTn>
                              </p:par>
                            </p:childTnLst>
                          </p:cTn>
                        </p:par>
                        <p:par>
                          <p:cTn id="32" fill="hold" nodeType="afterGroup">
                            <p:stCondLst>
                              <p:cond delay="3500"/>
                            </p:stCondLst>
                            <p:childTnLst>
                              <p:par>
                                <p:cTn id="33" presetID="9" presetClass="entr" fill="hold" grpId="0" nodeType="afterEffect">
                                  <p:stCondLst>
                                    <p:cond delay="0"/>
                                  </p:stCondLst>
                                  <p:childTnLst>
                                    <p:set>
                                      <p:cBhvr additive="repl">
                                        <p:cTn id="34" dur="1" fill="hold">
                                          <p:stCondLst>
                                            <p:cond delay="0"/>
                                          </p:stCondLst>
                                        </p:cTn>
                                        <p:tgtEl>
                                          <p:spTgt spid="75791"/>
                                        </p:tgtEl>
                                        <p:attrNameLst>
                                          <p:attrName>style.visibility</p:attrName>
                                        </p:attrNameLst>
                                      </p:cBhvr>
                                      <p:to>
                                        <p:strVal val="visible"/>
                                      </p:to>
                                    </p:set>
                                    <p:animEffect transition="in" filter="dissolve">
                                      <p:cBhvr additive="repl">
                                        <p:cTn id="35" dur="500"/>
                                        <p:tgtEl>
                                          <p:spTgt spid="75791"/>
                                        </p:tgtEl>
                                      </p:cBhvr>
                                    </p:animEffect>
                                  </p:childTnLst>
                                </p:cTn>
                              </p:par>
                            </p:childTnLst>
                          </p:cTn>
                        </p:par>
                        <p:par>
                          <p:cTn id="36" fill="hold" nodeType="afterGroup">
                            <p:stCondLst>
                              <p:cond delay="4000"/>
                            </p:stCondLst>
                            <p:childTnLst>
                              <p:par>
                                <p:cTn id="37" presetID="9" presetClass="entr" fill="hold" grpId="0" nodeType="afterEffect">
                                  <p:stCondLst>
                                    <p:cond delay="0"/>
                                  </p:stCondLst>
                                  <p:childTnLst>
                                    <p:set>
                                      <p:cBhvr additive="repl">
                                        <p:cTn id="38" dur="1" fill="hold">
                                          <p:stCondLst>
                                            <p:cond delay="0"/>
                                          </p:stCondLst>
                                        </p:cTn>
                                        <p:tgtEl>
                                          <p:spTgt spid="75792"/>
                                        </p:tgtEl>
                                        <p:attrNameLst>
                                          <p:attrName>style.visibility</p:attrName>
                                        </p:attrNameLst>
                                      </p:cBhvr>
                                      <p:to>
                                        <p:strVal val="visible"/>
                                      </p:to>
                                    </p:set>
                                    <p:animEffect transition="in" filter="dissolve">
                                      <p:cBhvr additive="repl">
                                        <p:cTn id="39" dur="500"/>
                                        <p:tgtEl>
                                          <p:spTgt spid="7579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fill="hold" nodeType="clickEffect">
                                  <p:stCondLst>
                                    <p:cond delay="0"/>
                                  </p:stCondLst>
                                  <p:childTnLst>
                                    <p:set>
                                      <p:cBhvr additive="repl">
                                        <p:cTn id="43" dur="1" fill="hold">
                                          <p:stCondLst>
                                            <p:cond delay="0"/>
                                          </p:stCondLst>
                                        </p:cTn>
                                        <p:tgtEl>
                                          <p:spTgt spid="75782"/>
                                        </p:tgtEl>
                                        <p:attrNameLst>
                                          <p:attrName>style.visibility</p:attrName>
                                        </p:attrNameLst>
                                      </p:cBhvr>
                                      <p:to>
                                        <p:strVal val="visible"/>
                                      </p:to>
                                    </p:set>
                                    <p:animEffect transition="in" filter="fade">
                                      <p:cBhvr additive="repl">
                                        <p:cTn id="44" dur="1000"/>
                                        <p:tgtEl>
                                          <p:spTgt spid="7578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fill="hold" grpId="0" nodeType="clickEffect">
                                  <p:stCondLst>
                                    <p:cond delay="0"/>
                                  </p:stCondLst>
                                  <p:childTnLst>
                                    <p:set>
                                      <p:cBhvr additive="repl">
                                        <p:cTn id="48" dur="1" fill="hold">
                                          <p:stCondLst>
                                            <p:cond delay="0"/>
                                          </p:stCondLst>
                                        </p:cTn>
                                        <p:tgtEl>
                                          <p:spTgt spid="75783"/>
                                        </p:tgtEl>
                                        <p:attrNameLst>
                                          <p:attrName>style.visibility</p:attrName>
                                        </p:attrNameLst>
                                      </p:cBhvr>
                                      <p:to>
                                        <p:strVal val="visible"/>
                                      </p:to>
                                    </p:set>
                                    <p:animEffect transition="in" filter="fade">
                                      <p:cBhvr additive="repl">
                                        <p:cTn id="49" dur="1000"/>
                                        <p:tgtEl>
                                          <p:spTgt spid="7578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grpId="0" nodeType="clickEffect">
                                  <p:stCondLst>
                                    <p:cond delay="0"/>
                                  </p:stCondLst>
                                  <p:childTnLst>
                                    <p:set>
                                      <p:cBhvr additive="repl">
                                        <p:cTn id="53" dur="1" fill="hold">
                                          <p:stCondLst>
                                            <p:cond delay="0"/>
                                          </p:stCondLst>
                                        </p:cTn>
                                        <p:tgtEl>
                                          <p:spTgt spid="75784"/>
                                        </p:tgtEl>
                                        <p:attrNameLst>
                                          <p:attrName>style.visibility</p:attrName>
                                        </p:attrNameLst>
                                      </p:cBhvr>
                                      <p:to>
                                        <p:strVal val="visible"/>
                                      </p:to>
                                    </p:set>
                                    <p:animEffect transition="in" filter="fade">
                                      <p:cBhvr additive="repl">
                                        <p:cTn id="54" dur="1000"/>
                                        <p:tgtEl>
                                          <p:spTgt spid="75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nimBg="1"/>
      <p:bldP spid="75783" grpId="0" animBg="1"/>
      <p:bldP spid="75784" grpId="0" animBg="1"/>
      <p:bldP spid="75785" grpId="0" animBg="1"/>
      <p:bldP spid="75786" grpId="0" animBg="1"/>
      <p:bldP spid="75787" grpId="0" animBg="1"/>
      <p:bldP spid="75788" grpId="0" animBg="1"/>
      <p:bldP spid="75789" grpId="0" animBg="1"/>
      <p:bldP spid="75790" grpId="0" animBg="1"/>
      <p:bldP spid="75791" grpId="0" animBg="1"/>
      <p:bldP spid="7579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2" name="Rectangle 2"/>
          <p:cNvSpPr>
            <a:spLocks noChangeArrowheads="1"/>
          </p:cNvSpPr>
          <p:nvPr/>
        </p:nvSpPr>
        <p:spPr bwMode="auto">
          <a:xfrm>
            <a:off x="-25400" y="0"/>
            <a:ext cx="9169400" cy="6858000"/>
          </a:xfrm>
          <a:prstGeom prst="rect">
            <a:avLst/>
          </a:prstGeom>
          <a:solidFill>
            <a:srgbClr val="000066">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03" name="Rectangle 3"/>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04" name="Rectangle 4"/>
          <p:cNvSpPr>
            <a:spLocks noChangeArrowheads="1"/>
          </p:cNvSpPr>
          <p:nvPr/>
        </p:nvSpPr>
        <p:spPr bwMode="auto">
          <a:xfrm>
            <a:off x="2206625" y="290513"/>
            <a:ext cx="4708525"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FFFF00"/>
                </a:solidFill>
                <a:effectLst>
                  <a:outerShdw blurRad="50800" dist="76200" dir="2700000" algn="tl" rotWithShape="0">
                    <a:srgbClr val="000000"/>
                  </a:outerShdw>
                </a:effectLst>
                <a:latin typeface="Arial" charset="0"/>
              </a:rPr>
              <a:t>神様が結ぶ</a:t>
            </a:r>
            <a:r>
              <a:rPr lang="en-US" sz="2800" b="0" i="1">
                <a:solidFill>
                  <a:srgbClr val="FFFF00"/>
                </a:solidFill>
                <a:effectLst>
                  <a:outerShdw blurRad="50800" dist="76200" dir="2700000" algn="tl" rotWithShape="0">
                    <a:srgbClr val="000000"/>
                  </a:outerShdw>
                </a:effectLst>
                <a:latin typeface="Arial" charset="0"/>
              </a:rPr>
              <a:t/>
            </a:r>
            <a:br>
              <a:rPr lang="en-US" sz="2800" b="0" i="1">
                <a:solidFill>
                  <a:srgbClr val="FFFF00"/>
                </a:solidFill>
                <a:effectLst>
                  <a:outerShdw blurRad="50800" dist="76200" dir="2700000" algn="tl" rotWithShape="0">
                    <a:srgbClr val="000000"/>
                  </a:outerShdw>
                </a:effectLst>
                <a:latin typeface="Arial" charset="0"/>
              </a:rPr>
            </a:br>
            <a:r>
              <a:rPr lang="ja-JP" sz="2800" b="0" i="1">
                <a:solidFill>
                  <a:srgbClr val="FFFF00"/>
                </a:solidFill>
                <a:effectLst>
                  <a:outerShdw blurRad="50800" dist="76200" dir="2700000" algn="tl" rotWithShape="0">
                    <a:srgbClr val="000000"/>
                  </a:outerShdw>
                </a:effectLst>
                <a:latin typeface="Arial" charset="0"/>
              </a:rPr>
              <a:t>モーセとの特別な協定</a:t>
            </a:r>
          </a:p>
        </p:txBody>
      </p:sp>
      <p:sp>
        <p:nvSpPr>
          <p:cNvPr id="76805" name="Rectangle 5"/>
          <p:cNvSpPr>
            <a:spLocks noChangeArrowheads="1"/>
          </p:cNvSpPr>
          <p:nvPr/>
        </p:nvSpPr>
        <p:spPr bwMode="auto">
          <a:xfrm>
            <a:off x="669925" y="3003550"/>
            <a:ext cx="7802563"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4800" b="0">
                <a:solidFill>
                  <a:srgbClr val="FFFF00"/>
                </a:solidFill>
                <a:effectLst>
                  <a:outerShdw blurRad="50800" dist="76200" dir="2700000" algn="tl" rotWithShape="0">
                    <a:srgbClr val="000000"/>
                  </a:outerShdw>
                </a:effectLst>
                <a:latin typeface="Arial" charset="0"/>
              </a:rPr>
              <a:t>「モーセ契約」</a:t>
            </a:r>
          </a:p>
        </p:txBody>
      </p:sp>
      <p:sp>
        <p:nvSpPr>
          <p:cNvPr id="76806" name="Rectangle 6"/>
          <p:cNvSpPr>
            <a:spLocks noChangeArrowheads="1"/>
          </p:cNvSpPr>
          <p:nvPr/>
        </p:nvSpPr>
        <p:spPr bwMode="auto">
          <a:xfrm>
            <a:off x="2549525" y="1290638"/>
            <a:ext cx="4699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FFFFFF"/>
                </a:solidFill>
                <a:latin typeface="Arial" charset="0"/>
              </a:rPr>
              <a:t>         </a:t>
            </a:r>
          </a:p>
        </p:txBody>
      </p:sp>
      <p:sp>
        <p:nvSpPr>
          <p:cNvPr id="76807" name="Rectangle 7"/>
          <p:cNvSpPr>
            <a:spLocks noChangeArrowheads="1"/>
          </p:cNvSpPr>
          <p:nvPr/>
        </p:nvSpPr>
        <p:spPr bwMode="auto">
          <a:xfrm>
            <a:off x="2840038" y="1301750"/>
            <a:ext cx="384175"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FFFFFF"/>
                </a:solidFill>
                <a:latin typeface="Arial" charset="0"/>
              </a:rPr>
              <a:t>       </a:t>
            </a:r>
          </a:p>
        </p:txBody>
      </p:sp>
      <p:sp>
        <p:nvSpPr>
          <p:cNvPr id="76808" name="Rectangle 8"/>
          <p:cNvSpPr>
            <a:spLocks noChangeArrowheads="1"/>
          </p:cNvSpPr>
          <p:nvPr/>
        </p:nvSpPr>
        <p:spPr bwMode="auto">
          <a:xfrm>
            <a:off x="3030538" y="1301750"/>
            <a:ext cx="384175"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i="1">
                <a:solidFill>
                  <a:srgbClr val="FFFFFF"/>
                </a:solidFill>
                <a:latin typeface="Arial" charset="0"/>
              </a:rPr>
              <a:t>       </a:t>
            </a:r>
          </a:p>
        </p:txBody>
      </p:sp>
      <p:sp>
        <p:nvSpPr>
          <p:cNvPr id="76809" name="Rectangle 9"/>
          <p:cNvSpPr>
            <a:spLocks noChangeArrowheads="1"/>
          </p:cNvSpPr>
          <p:nvPr/>
        </p:nvSpPr>
        <p:spPr bwMode="auto">
          <a:xfrm>
            <a:off x="3287713" y="1555750"/>
            <a:ext cx="2571750"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FFFFFF"/>
                </a:solidFill>
                <a:effectLst>
                  <a:outerShdw blurRad="50800" dist="76200" dir="2700000" algn="tl" rotWithShape="0">
                    <a:srgbClr val="000000"/>
                  </a:outerShdw>
                </a:effectLst>
                <a:latin typeface="Arial" charset="0"/>
              </a:rPr>
              <a:t>旧約聖書</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dirty="0">
                <a:solidFill>
                  <a:srgbClr val="FFFFFF"/>
                </a:solidFill>
                <a:effectLst>
                  <a:outerShdw blurRad="50800" dist="76200" dir="2700000" algn="tl" rotWithShape="0">
                    <a:srgbClr val="000000"/>
                  </a:outerShdw>
                </a:effectLst>
                <a:latin typeface="Arial" charset="0"/>
              </a:rPr>
              <a:t>出エジプト記：</a:t>
            </a:r>
          </a:p>
        </p:txBody>
      </p:sp>
      <p:sp>
        <p:nvSpPr>
          <p:cNvPr id="76810" name="Rectangle 10"/>
          <p:cNvSpPr>
            <a:spLocks noChangeArrowheads="1"/>
          </p:cNvSpPr>
          <p:nvPr/>
        </p:nvSpPr>
        <p:spPr bwMode="auto">
          <a:xfrm>
            <a:off x="2543175" y="1768475"/>
            <a:ext cx="9334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b="0" i="1">
                <a:solidFill>
                  <a:srgbClr val="FFFFFF"/>
                </a:solidFill>
                <a:latin typeface="Arial" charset="0"/>
              </a:rPr>
              <a:t>                   </a:t>
            </a:r>
          </a:p>
        </p:txBody>
      </p:sp>
      <p:sp>
        <p:nvSpPr>
          <p:cNvPr id="76811" name="Rectangle 11"/>
          <p:cNvSpPr>
            <a:spLocks noChangeArrowheads="1"/>
          </p:cNvSpPr>
          <p:nvPr/>
        </p:nvSpPr>
        <p:spPr bwMode="auto">
          <a:xfrm>
            <a:off x="3081338" y="674688"/>
            <a:ext cx="9493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FFFF"/>
                </a:solidFill>
                <a:latin typeface="Arial" charset="0"/>
              </a:rPr>
              <a:t>         </a:t>
            </a:r>
          </a:p>
        </p:txBody>
      </p:sp>
      <p:sp>
        <p:nvSpPr>
          <p:cNvPr id="76812" name="Rectangle 12"/>
          <p:cNvSpPr>
            <a:spLocks noChangeArrowheads="1"/>
          </p:cNvSpPr>
          <p:nvPr/>
        </p:nvSpPr>
        <p:spPr bwMode="auto">
          <a:xfrm>
            <a:off x="3082925" y="1054100"/>
            <a:ext cx="3952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FFFFFF"/>
                </a:solidFill>
                <a:latin typeface="Arial" charset="0"/>
              </a:rPr>
              <a:t>     </a:t>
            </a:r>
          </a:p>
        </p:txBody>
      </p:sp>
      <p:sp>
        <p:nvSpPr>
          <p:cNvPr id="76813" name="Rectangle 13"/>
          <p:cNvSpPr>
            <a:spLocks noChangeArrowheads="1"/>
          </p:cNvSpPr>
          <p:nvPr/>
        </p:nvSpPr>
        <p:spPr bwMode="auto">
          <a:xfrm>
            <a:off x="3298825" y="1063625"/>
            <a:ext cx="2206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b="0">
                <a:solidFill>
                  <a:srgbClr val="FFFFFF"/>
                </a:solidFill>
                <a:latin typeface="Arial" charset="0"/>
              </a:rPr>
              <a:t> </a:t>
            </a:r>
          </a:p>
        </p:txBody>
      </p:sp>
      <p:sp>
        <p:nvSpPr>
          <p:cNvPr id="76814" name="Rectangle 14"/>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15" name="Rectangle 15"/>
          <p:cNvSpPr>
            <a:spLocks noChangeArrowheads="1"/>
          </p:cNvSpPr>
          <p:nvPr/>
        </p:nvSpPr>
        <p:spPr bwMode="auto">
          <a:xfrm>
            <a:off x="1377950" y="4552950"/>
            <a:ext cx="63881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a:solidFill>
                  <a:srgbClr val="00FF00"/>
                </a:solidFill>
                <a:effectLst>
                  <a:outerShdw blurRad="50800" dist="76200" dir="2700000" algn="tl" rotWithShape="0">
                    <a:srgbClr val="000000"/>
                  </a:outerShdw>
                </a:effectLst>
                <a:latin typeface="Arial" charset="0"/>
              </a:rPr>
              <a:t> </a:t>
            </a:r>
            <a:r>
              <a:rPr lang="ja-JP" sz="4400" b="0" i="1">
                <a:solidFill>
                  <a:srgbClr val="FFFFFF"/>
                </a:solidFill>
                <a:effectLst>
                  <a:outerShdw blurRad="50800" dist="76200" dir="2700000" algn="tl" rotWithShape="0">
                    <a:srgbClr val="000000"/>
                  </a:outerShdw>
                </a:effectLst>
                <a:latin typeface="Arial Black" charset="0"/>
              </a:rPr>
              <a:t>この</a:t>
            </a:r>
            <a:r>
              <a:rPr lang="ja-JP" sz="3600" b="0">
                <a:solidFill>
                  <a:srgbClr val="00FF00"/>
                </a:solidFill>
                <a:effectLst>
                  <a:outerShdw blurRad="50800" dist="76200" dir="2700000" algn="tl" rotWithShape="0">
                    <a:srgbClr val="000000"/>
                  </a:outerShdw>
                </a:effectLst>
                <a:latin typeface="Arial" charset="0"/>
              </a:rPr>
              <a:t>協定の</a:t>
            </a:r>
            <a:r>
              <a:rPr lang="en-US" sz="3600" b="0">
                <a:solidFill>
                  <a:srgbClr val="00FF00"/>
                </a:solidFill>
                <a:effectLst>
                  <a:outerShdw blurRad="50800" dist="76200" dir="2700000" algn="tl" rotWithShape="0">
                    <a:srgbClr val="000000"/>
                  </a:outerShdw>
                </a:effectLst>
                <a:latin typeface="Arial" charset="0"/>
              </a:rPr>
              <a:t/>
            </a:r>
            <a:br>
              <a:rPr lang="en-US" sz="3600" b="0">
                <a:solidFill>
                  <a:srgbClr val="00FF00"/>
                </a:solidFill>
                <a:effectLst>
                  <a:outerShdw blurRad="50800" dist="76200" dir="2700000" algn="tl" rotWithShape="0">
                    <a:srgbClr val="000000"/>
                  </a:outerShdw>
                </a:effectLst>
                <a:latin typeface="Arial" charset="0"/>
              </a:rPr>
            </a:br>
            <a:r>
              <a:rPr lang="ja-JP" sz="3600" b="0">
                <a:solidFill>
                  <a:srgbClr val="00FF00"/>
                </a:solidFill>
                <a:effectLst>
                  <a:outerShdw blurRad="50800" dist="76200" dir="2700000" algn="tl" rotWithShape="0">
                    <a:srgbClr val="000000"/>
                  </a:outerShdw>
                </a:effectLst>
                <a:latin typeface="Arial" charset="0"/>
              </a:rPr>
              <a:t>意味するところは</a:t>
            </a:r>
            <a:r>
              <a:rPr lang="en-US" sz="3600" b="0">
                <a:solidFill>
                  <a:srgbClr val="00FF00"/>
                </a:solidFill>
                <a:effectLst>
                  <a:outerShdw blurRad="50800" dist="76200" dir="2700000" algn="tl" rotWithShape="0">
                    <a:srgbClr val="000000"/>
                  </a:outerShdw>
                </a:effectLst>
                <a:latin typeface="Arial" charset="0"/>
              </a:rPr>
              <a:t>?</a:t>
            </a:r>
          </a:p>
        </p:txBody>
      </p:sp>
      <p:grpSp>
        <p:nvGrpSpPr>
          <p:cNvPr id="76816" name="Group 16"/>
          <p:cNvGrpSpPr>
            <a:grpSpLocks/>
          </p:cNvGrpSpPr>
          <p:nvPr/>
        </p:nvGrpSpPr>
        <p:grpSpPr bwMode="auto">
          <a:xfrm>
            <a:off x="7127875" y="304800"/>
            <a:ext cx="1463675" cy="1631950"/>
            <a:chOff x="4490" y="192"/>
            <a:chExt cx="922" cy="1028"/>
          </a:xfrm>
        </p:grpSpPr>
        <p:sp>
          <p:nvSpPr>
            <p:cNvPr id="76817" name="Rectangle 17"/>
            <p:cNvSpPr>
              <a:spLocks noChangeArrowheads="1"/>
            </p:cNvSpPr>
            <p:nvPr/>
          </p:nvSpPr>
          <p:spPr bwMode="auto">
            <a:xfrm>
              <a:off x="4496" y="512"/>
              <a:ext cx="420" cy="708"/>
            </a:xfrm>
            <a:prstGeom prst="rect">
              <a:avLst/>
            </a:prstGeom>
            <a:solidFill>
              <a:srgbClr val="FF9900"/>
            </a:solidFill>
            <a:ln w="38160" cap="sq">
              <a:solidFill>
                <a:srgbClr val="FFFFFF"/>
              </a:solidFill>
              <a:miter lim="800000"/>
              <a:headEnd/>
              <a:tailEnd/>
            </a:ln>
            <a:effectLst>
              <a:outerShdw blurRad="63500" dist="77353" dir="4837521" algn="ctr" rotWithShape="0">
                <a:srgbClr val="000000">
                  <a:alpha val="75014"/>
                </a:srgbClr>
              </a:outerShdw>
            </a:effectLst>
          </p:spPr>
          <p:txBody>
            <a:bodyPr wrap="none" anchor="ctr"/>
            <a:lstStyle/>
            <a:p>
              <a:pPr>
                <a:defRPr/>
              </a:pPr>
              <a:endParaRPr lang="en-US"/>
            </a:p>
          </p:txBody>
        </p:sp>
        <p:sp>
          <p:nvSpPr>
            <p:cNvPr id="76818" name="Oval 18"/>
            <p:cNvSpPr>
              <a:spLocks noChangeArrowheads="1"/>
            </p:cNvSpPr>
            <p:nvPr/>
          </p:nvSpPr>
          <p:spPr bwMode="auto">
            <a:xfrm>
              <a:off x="4504" y="192"/>
              <a:ext cx="412" cy="572"/>
            </a:xfrm>
            <a:prstGeom prst="ellipse">
              <a:avLst/>
            </a:prstGeom>
            <a:solidFill>
              <a:srgbClr val="FF9900"/>
            </a:solidFill>
            <a:ln w="3816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19" name="Rectangle 19"/>
            <p:cNvSpPr>
              <a:spLocks noChangeArrowheads="1"/>
            </p:cNvSpPr>
            <p:nvPr/>
          </p:nvSpPr>
          <p:spPr bwMode="auto">
            <a:xfrm>
              <a:off x="4512" y="520"/>
              <a:ext cx="388" cy="548"/>
            </a:xfrm>
            <a:prstGeom prst="rect">
              <a:avLst/>
            </a:prstGeom>
            <a:solidFill>
              <a:srgbClr val="FF99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20" name="Rectangle 20"/>
            <p:cNvSpPr>
              <a:spLocks noChangeArrowheads="1"/>
            </p:cNvSpPr>
            <p:nvPr/>
          </p:nvSpPr>
          <p:spPr bwMode="auto">
            <a:xfrm>
              <a:off x="4984" y="512"/>
              <a:ext cx="420" cy="708"/>
            </a:xfrm>
            <a:prstGeom prst="rect">
              <a:avLst/>
            </a:prstGeom>
            <a:solidFill>
              <a:srgbClr val="FF9900"/>
            </a:solidFill>
            <a:ln w="38160" cap="sq">
              <a:solidFill>
                <a:srgbClr val="FFFFFF"/>
              </a:solidFill>
              <a:miter lim="800000"/>
              <a:headEnd/>
              <a:tailEnd/>
            </a:ln>
            <a:effectLst>
              <a:outerShdw blurRad="63500" dist="77353" dir="4837521" algn="ctr" rotWithShape="0">
                <a:srgbClr val="000000">
                  <a:alpha val="75014"/>
                </a:srgbClr>
              </a:outerShdw>
            </a:effectLst>
          </p:spPr>
          <p:txBody>
            <a:bodyPr wrap="none" anchor="ctr"/>
            <a:lstStyle/>
            <a:p>
              <a:pPr>
                <a:defRPr/>
              </a:pPr>
              <a:endParaRPr lang="en-US"/>
            </a:p>
          </p:txBody>
        </p:sp>
        <p:sp>
          <p:nvSpPr>
            <p:cNvPr id="76821" name="Oval 21"/>
            <p:cNvSpPr>
              <a:spLocks noChangeArrowheads="1"/>
            </p:cNvSpPr>
            <p:nvPr/>
          </p:nvSpPr>
          <p:spPr bwMode="auto">
            <a:xfrm>
              <a:off x="4992" y="192"/>
              <a:ext cx="412" cy="572"/>
            </a:xfrm>
            <a:prstGeom prst="ellipse">
              <a:avLst/>
            </a:prstGeom>
            <a:solidFill>
              <a:srgbClr val="FF9900"/>
            </a:solidFill>
            <a:ln w="3816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22" name="Rectangle 22"/>
            <p:cNvSpPr>
              <a:spLocks noChangeArrowheads="1"/>
            </p:cNvSpPr>
            <p:nvPr/>
          </p:nvSpPr>
          <p:spPr bwMode="auto">
            <a:xfrm>
              <a:off x="5000" y="520"/>
              <a:ext cx="388" cy="548"/>
            </a:xfrm>
            <a:prstGeom prst="rect">
              <a:avLst/>
            </a:prstGeom>
            <a:solidFill>
              <a:srgbClr val="FF99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23" name="Rectangle 23"/>
            <p:cNvSpPr>
              <a:spLocks noChangeArrowheads="1"/>
            </p:cNvSpPr>
            <p:nvPr/>
          </p:nvSpPr>
          <p:spPr bwMode="auto">
            <a:xfrm>
              <a:off x="4978" y="356"/>
              <a:ext cx="434" cy="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IX</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X</a:t>
              </a:r>
            </a:p>
          </p:txBody>
        </p:sp>
        <p:sp>
          <p:nvSpPr>
            <p:cNvPr id="76824" name="Rectangle 24"/>
            <p:cNvSpPr>
              <a:spLocks noChangeArrowheads="1"/>
            </p:cNvSpPr>
            <p:nvPr/>
          </p:nvSpPr>
          <p:spPr bwMode="auto">
            <a:xfrm>
              <a:off x="4490" y="348"/>
              <a:ext cx="434" cy="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IV</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a:t>
              </a:r>
            </a:p>
          </p:txBody>
        </p:sp>
      </p:grpSp>
      <p:sp>
        <p:nvSpPr>
          <p:cNvPr id="76825" name="Text Box 25"/>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826" name="Rectangle 26"/>
          <p:cNvSpPr>
            <a:spLocks noChangeArrowheads="1"/>
          </p:cNvSpPr>
          <p:nvPr/>
        </p:nvSpPr>
        <p:spPr bwMode="auto">
          <a:xfrm>
            <a:off x="8140700" y="65293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61</a:t>
            </a:r>
          </a:p>
        </p:txBody>
      </p:sp>
      <p:sp>
        <p:nvSpPr>
          <p:cNvPr id="76827" name="Text Box 27"/>
          <p:cNvSpPr txBox="1">
            <a:spLocks noChangeArrowheads="1"/>
          </p:cNvSpPr>
          <p:nvPr/>
        </p:nvSpPr>
        <p:spPr bwMode="auto">
          <a:xfrm>
            <a:off x="8593138" y="6459538"/>
            <a:ext cx="3048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3</a:t>
            </a:r>
          </a:p>
        </p:txBody>
      </p:sp>
      <p:sp>
        <p:nvSpPr>
          <p:cNvPr id="76828" name="Text Box 28"/>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76829" name="Rectangle 2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76802"/>
                                        </p:tgtEl>
                                        <p:attrNameLst>
                                          <p:attrName>style.visibility</p:attrName>
                                        </p:attrNameLst>
                                      </p:cBhvr>
                                      <p:to>
                                        <p:strVal val="visible"/>
                                      </p:to>
                                    </p:set>
                                    <p:animEffect transition="in" filter="fade">
                                      <p:cBhvr additive="repl">
                                        <p:cTn id="7" dur="1000"/>
                                        <p:tgtEl>
                                          <p:spTgt spid="76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additive="repl">
                                        <p:cTn id="10" dur="1" fill="hold">
                                          <p:stCondLst>
                                            <p:cond delay="0"/>
                                          </p:stCondLst>
                                        </p:cTn>
                                        <p:tgtEl>
                                          <p:spTgt spid="76816"/>
                                        </p:tgtEl>
                                        <p:attrNameLst>
                                          <p:attrName>style.visibility</p:attrName>
                                        </p:attrNameLst>
                                      </p:cBhvr>
                                      <p:to>
                                        <p:strVal val="visible"/>
                                      </p:to>
                                    </p:set>
                                    <p:anim calcmode="lin" valueType="num">
                                      <p:cBhvr additive="repl">
                                        <p:cTn id="11" dur="500" fill="hold"/>
                                        <p:tgtEl>
                                          <p:spTgt spid="76816"/>
                                        </p:tgtEl>
                                        <p:attrNameLst>
                                          <p:attrName>ppt_w</p:attrName>
                                        </p:attrNameLst>
                                      </p:cBhvr>
                                      <p:tavLst>
                                        <p:tav tm="100000">
                                          <p:val>
                                            <p:fltVal val="0"/>
                                          </p:val>
                                        </p:tav>
                                        <p:tav>
                                          <p:val>
                                            <p:strVal val="#ppt_w"/>
                                          </p:val>
                                        </p:tav>
                                      </p:tavLst>
                                    </p:anim>
                                    <p:anim calcmode="lin" valueType="num">
                                      <p:cBhvr additive="repl">
                                        <p:cTn id="12" dur="500" fill="hold"/>
                                        <p:tgtEl>
                                          <p:spTgt spid="76816"/>
                                        </p:tgtEl>
                                        <p:attrNameLst>
                                          <p:attrName>ppt_h</p:attrName>
                                        </p:attrNameLst>
                                      </p:cBhvr>
                                      <p:tavLst>
                                        <p:tav tm="100000">
                                          <p:val>
                                            <p:fltVal val="0"/>
                                          </p:val>
                                        </p:tav>
                                        <p:tav>
                                          <p:val>
                                            <p:strVal val="#ppt_h"/>
                                          </p:val>
                                        </p:tav>
                                      </p:tavLst>
                                    </p:anim>
                                    <p:anim calcmode="lin" valueType="num">
                                      <p:cBhvr additive="repl">
                                        <p:cTn id="13" dur="500" fill="hold"/>
                                        <p:tgtEl>
                                          <p:spTgt spid="76816"/>
                                        </p:tgtEl>
                                        <p:attrNameLst>
                                          <p:attrName>ppt_x</p:attrName>
                                        </p:attrNameLst>
                                      </p:cBhvr>
                                      <p:tavLst>
                                        <p:tav tm="100000">
                                          <p:val>
                                            <p:fltVal val="0.5"/>
                                          </p:val>
                                        </p:tav>
                                        <p:tav>
                                          <p:val>
                                            <p:strVal val="#ppt_x"/>
                                          </p:val>
                                        </p:tav>
                                      </p:tavLst>
                                    </p:anim>
                                    <p:anim calcmode="lin" valueType="num">
                                      <p:cBhvr additive="repl">
                                        <p:cTn id="14" dur="500" fill="hold"/>
                                        <p:tgtEl>
                                          <p:spTgt spid="76816"/>
                                        </p:tgtEl>
                                        <p:attrNameLst>
                                          <p:attrName>ppt_y</p:attrName>
                                        </p:attrNameLst>
                                      </p:cBhvr>
                                      <p:tavLst>
                                        <p:tav tm="100000">
                                          <p:val>
                                            <p:fltVal val="0.5"/>
                                          </p:val>
                                        </p:tav>
                                        <p:tav>
                                          <p:val>
                                            <p:strVal val="#ppt_y"/>
                                          </p:val>
                                        </p:tav>
                                      </p:tavLst>
                                    </p:anim>
                                  </p:childTnLst>
                                </p:cTn>
                              </p:par>
                            </p:childTnLst>
                          </p:cTn>
                        </p:par>
                        <p:par>
                          <p:cTn id="15" fill="hold" nodeType="afterGroup">
                            <p:stCondLst>
                              <p:cond delay="1500"/>
                            </p:stCondLst>
                            <p:childTnLst>
                              <p:par>
                                <p:cTn id="16" presetID="23" presetClass="entr" presetSubtype="528" fill="hold" nodeType="afterEffect">
                                  <p:stCondLst>
                                    <p:cond delay="0"/>
                                  </p:stCondLst>
                                  <p:childTnLst>
                                    <p:set>
                                      <p:cBhvr additive="repl">
                                        <p:cTn id="17" dur="1" fill="hold">
                                          <p:stCondLst>
                                            <p:cond delay="0"/>
                                          </p:stCondLst>
                                        </p:cTn>
                                        <p:tgtEl>
                                          <p:spTgt spid="76804"/>
                                        </p:tgtEl>
                                        <p:attrNameLst>
                                          <p:attrName>style.visibility</p:attrName>
                                        </p:attrNameLst>
                                      </p:cBhvr>
                                      <p:to>
                                        <p:strVal val="visible"/>
                                      </p:to>
                                    </p:set>
                                    <p:anim calcmode="lin" valueType="num">
                                      <p:cBhvr additive="repl">
                                        <p:cTn id="18" dur="500" fill="hold"/>
                                        <p:tgtEl>
                                          <p:spTgt spid="76804"/>
                                        </p:tgtEl>
                                        <p:attrNameLst>
                                          <p:attrName>ppt_w</p:attrName>
                                        </p:attrNameLst>
                                      </p:cBhvr>
                                      <p:tavLst>
                                        <p:tav tm="100000">
                                          <p:val>
                                            <p:fltVal val="0"/>
                                          </p:val>
                                        </p:tav>
                                        <p:tav>
                                          <p:val>
                                            <p:strVal val="#ppt_w"/>
                                          </p:val>
                                        </p:tav>
                                      </p:tavLst>
                                    </p:anim>
                                    <p:anim calcmode="lin" valueType="num">
                                      <p:cBhvr additive="repl">
                                        <p:cTn id="19" dur="500" fill="hold"/>
                                        <p:tgtEl>
                                          <p:spTgt spid="76804"/>
                                        </p:tgtEl>
                                        <p:attrNameLst>
                                          <p:attrName>ppt_h</p:attrName>
                                        </p:attrNameLst>
                                      </p:cBhvr>
                                      <p:tavLst>
                                        <p:tav tm="100000">
                                          <p:val>
                                            <p:fltVal val="0"/>
                                          </p:val>
                                        </p:tav>
                                        <p:tav>
                                          <p:val>
                                            <p:strVal val="#ppt_h"/>
                                          </p:val>
                                        </p:tav>
                                      </p:tavLst>
                                    </p:anim>
                                    <p:anim calcmode="lin" valueType="num">
                                      <p:cBhvr additive="repl">
                                        <p:cTn id="20" dur="500" fill="hold"/>
                                        <p:tgtEl>
                                          <p:spTgt spid="76804"/>
                                        </p:tgtEl>
                                        <p:attrNameLst>
                                          <p:attrName>ppt_x</p:attrName>
                                        </p:attrNameLst>
                                      </p:cBhvr>
                                      <p:tavLst>
                                        <p:tav tm="100000">
                                          <p:val>
                                            <p:fltVal val="0.5"/>
                                          </p:val>
                                        </p:tav>
                                        <p:tav>
                                          <p:val>
                                            <p:strVal val="#ppt_x"/>
                                          </p:val>
                                        </p:tav>
                                      </p:tavLst>
                                    </p:anim>
                                    <p:anim calcmode="lin" valueType="num">
                                      <p:cBhvr additive="repl">
                                        <p:cTn id="21" dur="500" fill="hold"/>
                                        <p:tgtEl>
                                          <p:spTgt spid="76804"/>
                                        </p:tgtEl>
                                        <p:attrNameLst>
                                          <p:attrName>ppt_y</p:attrName>
                                        </p:attrNameLst>
                                      </p:cBhvr>
                                      <p:tavLst>
                                        <p:tav tm="100000">
                                          <p:val>
                                            <p:fltVal val="0.5"/>
                                          </p:val>
                                        </p:tav>
                                        <p:tav>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nodeType="clickEffect">
                                  <p:stCondLst>
                                    <p:cond delay="0"/>
                                  </p:stCondLst>
                                  <p:childTnLst>
                                    <p:set>
                                      <p:cBhvr additive="repl">
                                        <p:cTn id="25" dur="1" fill="hold">
                                          <p:stCondLst>
                                            <p:cond delay="0"/>
                                          </p:stCondLst>
                                        </p:cTn>
                                        <p:tgtEl>
                                          <p:spTgt spid="76809"/>
                                        </p:tgtEl>
                                        <p:attrNameLst>
                                          <p:attrName>style.visibility</p:attrName>
                                        </p:attrNameLst>
                                      </p:cBhvr>
                                      <p:to>
                                        <p:strVal val="visible"/>
                                      </p:to>
                                    </p:set>
                                    <p:anim calcmode="lin" valueType="num">
                                      <p:cBhvr additive="repl">
                                        <p:cTn id="26" dur="500" fill="hold"/>
                                        <p:tgtEl>
                                          <p:spTgt spid="76809"/>
                                        </p:tgtEl>
                                        <p:attrNameLst>
                                          <p:attrName>ppt_w</p:attrName>
                                        </p:attrNameLst>
                                      </p:cBhvr>
                                      <p:tavLst>
                                        <p:tav tm="100000">
                                          <p:val>
                                            <p:fltVal val="0"/>
                                          </p:val>
                                        </p:tav>
                                        <p:tav>
                                          <p:val>
                                            <p:strVal val="#ppt_w"/>
                                          </p:val>
                                        </p:tav>
                                      </p:tavLst>
                                    </p:anim>
                                    <p:anim calcmode="lin" valueType="num">
                                      <p:cBhvr additive="repl">
                                        <p:cTn id="27" dur="500" fill="hold"/>
                                        <p:tgtEl>
                                          <p:spTgt spid="76809"/>
                                        </p:tgtEl>
                                        <p:attrNameLst>
                                          <p:attrName>ppt_h</p:attrName>
                                        </p:attrNameLst>
                                      </p:cBhvr>
                                      <p:tavLst>
                                        <p:tav tm="100000">
                                          <p:val>
                                            <p:fltVal val="0"/>
                                          </p:val>
                                        </p:tav>
                                        <p:tav>
                                          <p:val>
                                            <p:strVal val="#ppt_h"/>
                                          </p:val>
                                        </p:tav>
                                      </p:tavLst>
                                    </p:anim>
                                    <p:anim calcmode="lin" valueType="num">
                                      <p:cBhvr additive="repl">
                                        <p:cTn id="28" dur="500" fill="hold"/>
                                        <p:tgtEl>
                                          <p:spTgt spid="76809"/>
                                        </p:tgtEl>
                                        <p:attrNameLst>
                                          <p:attrName>ppt_x</p:attrName>
                                        </p:attrNameLst>
                                      </p:cBhvr>
                                      <p:tavLst>
                                        <p:tav tm="100000">
                                          <p:val>
                                            <p:fltVal val="0.5"/>
                                          </p:val>
                                        </p:tav>
                                        <p:tav>
                                          <p:val>
                                            <p:strVal val="#ppt_x"/>
                                          </p:val>
                                        </p:tav>
                                      </p:tavLst>
                                    </p:anim>
                                    <p:anim calcmode="lin" valueType="num">
                                      <p:cBhvr additive="repl">
                                        <p:cTn id="29" dur="500" fill="hold"/>
                                        <p:tgtEl>
                                          <p:spTgt spid="76809"/>
                                        </p:tgtEl>
                                        <p:attrNameLst>
                                          <p:attrName>ppt_y</p:attrName>
                                        </p:attrNameLst>
                                      </p:cBhvr>
                                      <p:tavLst>
                                        <p:tav tm="100000">
                                          <p:val>
                                            <p:fltVal val="0.5"/>
                                          </p:val>
                                        </p:tav>
                                        <p:tav>
                                          <p:val>
                                            <p:strVal val="#ppt_y"/>
                                          </p:val>
                                        </p:tav>
                                      </p:tavLst>
                                    </p:anim>
                                  </p:childTnLst>
                                </p:cTn>
                              </p:par>
                            </p:childTnLst>
                          </p:cTn>
                        </p:par>
                        <p:par>
                          <p:cTn id="30" fill="hold" nodeType="afterGroup">
                            <p:stCondLst>
                              <p:cond delay="500"/>
                            </p:stCondLst>
                            <p:childTnLst>
                              <p:par>
                                <p:cTn id="31" presetID="23" presetClass="entr" presetSubtype="528" fill="hold" nodeType="afterEffect">
                                  <p:stCondLst>
                                    <p:cond delay="0"/>
                                  </p:stCondLst>
                                  <p:childTnLst>
                                    <p:set>
                                      <p:cBhvr additive="repl">
                                        <p:cTn id="32" dur="1" fill="hold">
                                          <p:stCondLst>
                                            <p:cond delay="0"/>
                                          </p:stCondLst>
                                        </p:cTn>
                                        <p:tgtEl>
                                          <p:spTgt spid="76805"/>
                                        </p:tgtEl>
                                        <p:attrNameLst>
                                          <p:attrName>style.visibility</p:attrName>
                                        </p:attrNameLst>
                                      </p:cBhvr>
                                      <p:to>
                                        <p:strVal val="visible"/>
                                      </p:to>
                                    </p:set>
                                    <p:anim calcmode="lin" valueType="num">
                                      <p:cBhvr additive="repl">
                                        <p:cTn id="33" dur="500" fill="hold"/>
                                        <p:tgtEl>
                                          <p:spTgt spid="76805"/>
                                        </p:tgtEl>
                                        <p:attrNameLst>
                                          <p:attrName>ppt_w</p:attrName>
                                        </p:attrNameLst>
                                      </p:cBhvr>
                                      <p:tavLst>
                                        <p:tav tm="100000">
                                          <p:val>
                                            <p:fltVal val="0"/>
                                          </p:val>
                                        </p:tav>
                                        <p:tav>
                                          <p:val>
                                            <p:strVal val="#ppt_w"/>
                                          </p:val>
                                        </p:tav>
                                      </p:tavLst>
                                    </p:anim>
                                    <p:anim calcmode="lin" valueType="num">
                                      <p:cBhvr additive="repl">
                                        <p:cTn id="34" dur="500" fill="hold"/>
                                        <p:tgtEl>
                                          <p:spTgt spid="76805"/>
                                        </p:tgtEl>
                                        <p:attrNameLst>
                                          <p:attrName>ppt_h</p:attrName>
                                        </p:attrNameLst>
                                      </p:cBhvr>
                                      <p:tavLst>
                                        <p:tav tm="100000">
                                          <p:val>
                                            <p:fltVal val="0"/>
                                          </p:val>
                                        </p:tav>
                                        <p:tav>
                                          <p:val>
                                            <p:strVal val="#ppt_h"/>
                                          </p:val>
                                        </p:tav>
                                      </p:tavLst>
                                    </p:anim>
                                    <p:anim calcmode="lin" valueType="num">
                                      <p:cBhvr additive="repl">
                                        <p:cTn id="35" dur="500" fill="hold"/>
                                        <p:tgtEl>
                                          <p:spTgt spid="76805"/>
                                        </p:tgtEl>
                                        <p:attrNameLst>
                                          <p:attrName>ppt_x</p:attrName>
                                        </p:attrNameLst>
                                      </p:cBhvr>
                                      <p:tavLst>
                                        <p:tav tm="100000">
                                          <p:val>
                                            <p:fltVal val="0.5"/>
                                          </p:val>
                                        </p:tav>
                                        <p:tav>
                                          <p:val>
                                            <p:strVal val="#ppt_x"/>
                                          </p:val>
                                        </p:tav>
                                      </p:tavLst>
                                    </p:anim>
                                    <p:anim calcmode="lin" valueType="num">
                                      <p:cBhvr additive="repl">
                                        <p:cTn id="36" dur="500" fill="hold"/>
                                        <p:tgtEl>
                                          <p:spTgt spid="76805"/>
                                        </p:tgtEl>
                                        <p:attrNameLst>
                                          <p:attrName>ppt_y</p:attrName>
                                        </p:attrNameLst>
                                      </p:cBhvr>
                                      <p:tavLst>
                                        <p:tav tm="100000">
                                          <p:val>
                                            <p:fltVal val="0.5"/>
                                          </p:val>
                                        </p:tav>
                                        <p:tav>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additive="repl">
                                        <p:cTn id="40" dur="1" fill="hold">
                                          <p:stCondLst>
                                            <p:cond delay="0"/>
                                          </p:stCondLst>
                                        </p:cTn>
                                        <p:tgtEl>
                                          <p:spTgt spid="76815"/>
                                        </p:tgtEl>
                                        <p:attrNameLst>
                                          <p:attrName>style.visibility</p:attrName>
                                        </p:attrNameLst>
                                      </p:cBhvr>
                                      <p:to>
                                        <p:strVal val="visible"/>
                                      </p:to>
                                    </p:set>
                                    <p:anim calcmode="lin" valueType="num">
                                      <p:cBhvr additive="repl">
                                        <p:cTn id="41" dur="500" fill="hold"/>
                                        <p:tgtEl>
                                          <p:spTgt spid="76815"/>
                                        </p:tgtEl>
                                        <p:attrNameLst>
                                          <p:attrName>ppt_x</p:attrName>
                                        </p:attrNameLst>
                                      </p:cBhvr>
                                      <p:tavLst>
                                        <p:tav tm="100000">
                                          <p:val>
                                            <p:strVal val="0-#ppt_w/2"/>
                                          </p:val>
                                        </p:tav>
                                        <p:tav>
                                          <p:val>
                                            <p:strVal val="#ppt_x"/>
                                          </p:val>
                                        </p:tav>
                                      </p:tavLst>
                                    </p:anim>
                                    <p:anim calcmode="lin" valueType="num">
                                      <p:cBhvr additive="repl">
                                        <p:cTn id="42" dur="500" fill="hold"/>
                                        <p:tgtEl>
                                          <p:spTgt spid="76815"/>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4130675" y="38100"/>
            <a:ext cx="8064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26" name="Rectangle 2"/>
          <p:cNvSpPr>
            <a:spLocks noChangeArrowheads="1"/>
          </p:cNvSpPr>
          <p:nvPr/>
        </p:nvSpPr>
        <p:spPr bwMode="auto">
          <a:xfrm>
            <a:off x="2549525" y="1290638"/>
            <a:ext cx="4699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b="0">
                <a:solidFill>
                  <a:srgbClr val="FFFFFF"/>
                </a:solidFill>
                <a:latin typeface="Arial" charset="0"/>
              </a:rPr>
              <a:t>         </a:t>
            </a:r>
          </a:p>
        </p:txBody>
      </p:sp>
      <p:sp>
        <p:nvSpPr>
          <p:cNvPr id="77827" name="Rectangle 3"/>
          <p:cNvSpPr>
            <a:spLocks noChangeArrowheads="1"/>
          </p:cNvSpPr>
          <p:nvPr/>
        </p:nvSpPr>
        <p:spPr bwMode="auto">
          <a:xfrm>
            <a:off x="2840038" y="1301750"/>
            <a:ext cx="384175"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a:solidFill>
                  <a:srgbClr val="FFFFFF"/>
                </a:solidFill>
                <a:latin typeface="Arial" charset="0"/>
              </a:rPr>
              <a:t>       </a:t>
            </a:r>
          </a:p>
        </p:txBody>
      </p:sp>
      <p:sp>
        <p:nvSpPr>
          <p:cNvPr id="77828" name="Rectangle 4"/>
          <p:cNvSpPr>
            <a:spLocks noChangeArrowheads="1"/>
          </p:cNvSpPr>
          <p:nvPr/>
        </p:nvSpPr>
        <p:spPr bwMode="auto">
          <a:xfrm>
            <a:off x="3030538" y="1301750"/>
            <a:ext cx="384175"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b="0" i="1">
                <a:solidFill>
                  <a:srgbClr val="FFFFFF"/>
                </a:solidFill>
                <a:latin typeface="Arial" charset="0"/>
              </a:rPr>
              <a:t>       </a:t>
            </a:r>
          </a:p>
        </p:txBody>
      </p:sp>
      <p:sp>
        <p:nvSpPr>
          <p:cNvPr id="77829" name="Rectangle 5"/>
          <p:cNvSpPr>
            <a:spLocks noChangeArrowheads="1"/>
          </p:cNvSpPr>
          <p:nvPr/>
        </p:nvSpPr>
        <p:spPr bwMode="auto">
          <a:xfrm>
            <a:off x="2543175" y="1768475"/>
            <a:ext cx="933450"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b="0" i="1">
                <a:solidFill>
                  <a:srgbClr val="FFFFFF"/>
                </a:solidFill>
                <a:latin typeface="Arial" charset="0"/>
              </a:rPr>
              <a:t>                   </a:t>
            </a:r>
          </a:p>
        </p:txBody>
      </p:sp>
      <p:sp>
        <p:nvSpPr>
          <p:cNvPr id="77830" name="Rectangle 6"/>
          <p:cNvSpPr>
            <a:spLocks noChangeArrowheads="1"/>
          </p:cNvSpPr>
          <p:nvPr/>
        </p:nvSpPr>
        <p:spPr bwMode="auto">
          <a:xfrm>
            <a:off x="3081338" y="674688"/>
            <a:ext cx="9493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FFFFF"/>
                </a:solidFill>
                <a:latin typeface="Arial" charset="0"/>
              </a:rPr>
              <a:t>         </a:t>
            </a:r>
          </a:p>
        </p:txBody>
      </p:sp>
      <p:sp>
        <p:nvSpPr>
          <p:cNvPr id="77831" name="Rectangle 7"/>
          <p:cNvSpPr>
            <a:spLocks noChangeArrowheads="1"/>
          </p:cNvSpPr>
          <p:nvPr/>
        </p:nvSpPr>
        <p:spPr bwMode="auto">
          <a:xfrm>
            <a:off x="3082925" y="1054100"/>
            <a:ext cx="3952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b="0">
                <a:solidFill>
                  <a:srgbClr val="FFFFFF"/>
                </a:solidFill>
                <a:latin typeface="Arial" charset="0"/>
              </a:rPr>
              <a:t>     </a:t>
            </a:r>
          </a:p>
        </p:txBody>
      </p:sp>
      <p:sp>
        <p:nvSpPr>
          <p:cNvPr id="77832" name="Rectangle 8"/>
          <p:cNvSpPr>
            <a:spLocks noChangeArrowheads="1"/>
          </p:cNvSpPr>
          <p:nvPr/>
        </p:nvSpPr>
        <p:spPr bwMode="auto">
          <a:xfrm>
            <a:off x="3298825" y="1063625"/>
            <a:ext cx="220663"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b="0">
                <a:solidFill>
                  <a:srgbClr val="FFFFFF"/>
                </a:solidFill>
                <a:latin typeface="Arial" charset="0"/>
              </a:rPr>
              <a:t> </a:t>
            </a:r>
          </a:p>
        </p:txBody>
      </p:sp>
      <p:sp>
        <p:nvSpPr>
          <p:cNvPr id="77833" name="Rectangle 9"/>
          <p:cNvSpPr>
            <a:spLocks noChangeArrowheads="1"/>
          </p:cNvSpPr>
          <p:nvPr/>
        </p:nvSpPr>
        <p:spPr bwMode="auto">
          <a:xfrm>
            <a:off x="4587875" y="996950"/>
            <a:ext cx="100647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63851" name="Group 10"/>
          <p:cNvGrpSpPr>
            <a:grpSpLocks/>
          </p:cNvGrpSpPr>
          <p:nvPr/>
        </p:nvGrpSpPr>
        <p:grpSpPr bwMode="auto">
          <a:xfrm>
            <a:off x="7127875" y="304800"/>
            <a:ext cx="1463675" cy="1631950"/>
            <a:chOff x="4490" y="192"/>
            <a:chExt cx="922" cy="1028"/>
          </a:xfrm>
        </p:grpSpPr>
        <p:sp>
          <p:nvSpPr>
            <p:cNvPr id="77835" name="Rectangle 11"/>
            <p:cNvSpPr>
              <a:spLocks noChangeArrowheads="1"/>
            </p:cNvSpPr>
            <p:nvPr/>
          </p:nvSpPr>
          <p:spPr bwMode="auto">
            <a:xfrm>
              <a:off x="4496" y="512"/>
              <a:ext cx="420" cy="708"/>
            </a:xfrm>
            <a:prstGeom prst="rect">
              <a:avLst/>
            </a:prstGeom>
            <a:solidFill>
              <a:srgbClr val="FF9900"/>
            </a:solidFill>
            <a:ln w="38160" cap="sq">
              <a:solidFill>
                <a:srgbClr val="FFFFFF"/>
              </a:solidFill>
              <a:miter lim="800000"/>
              <a:headEnd/>
              <a:tailEnd/>
            </a:ln>
            <a:effectLst>
              <a:outerShdw blurRad="63500" dist="77353" dir="4837521" algn="ctr" rotWithShape="0">
                <a:srgbClr val="000000">
                  <a:alpha val="75014"/>
                </a:srgbClr>
              </a:outerShdw>
            </a:effectLst>
          </p:spPr>
          <p:txBody>
            <a:bodyPr wrap="none" anchor="ctr"/>
            <a:lstStyle/>
            <a:p>
              <a:pPr>
                <a:defRPr/>
              </a:pPr>
              <a:endParaRPr lang="en-US"/>
            </a:p>
          </p:txBody>
        </p:sp>
        <p:sp>
          <p:nvSpPr>
            <p:cNvPr id="77836" name="Oval 12"/>
            <p:cNvSpPr>
              <a:spLocks noChangeArrowheads="1"/>
            </p:cNvSpPr>
            <p:nvPr/>
          </p:nvSpPr>
          <p:spPr bwMode="auto">
            <a:xfrm>
              <a:off x="4504" y="192"/>
              <a:ext cx="412" cy="572"/>
            </a:xfrm>
            <a:prstGeom prst="ellipse">
              <a:avLst/>
            </a:prstGeom>
            <a:solidFill>
              <a:srgbClr val="FF9900"/>
            </a:solidFill>
            <a:ln w="3816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37" name="Rectangle 13"/>
            <p:cNvSpPr>
              <a:spLocks noChangeArrowheads="1"/>
            </p:cNvSpPr>
            <p:nvPr/>
          </p:nvSpPr>
          <p:spPr bwMode="auto">
            <a:xfrm>
              <a:off x="4512" y="520"/>
              <a:ext cx="388" cy="548"/>
            </a:xfrm>
            <a:prstGeom prst="rect">
              <a:avLst/>
            </a:prstGeom>
            <a:solidFill>
              <a:srgbClr val="FF99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38" name="Rectangle 14"/>
            <p:cNvSpPr>
              <a:spLocks noChangeArrowheads="1"/>
            </p:cNvSpPr>
            <p:nvPr/>
          </p:nvSpPr>
          <p:spPr bwMode="auto">
            <a:xfrm>
              <a:off x="4984" y="512"/>
              <a:ext cx="420" cy="708"/>
            </a:xfrm>
            <a:prstGeom prst="rect">
              <a:avLst/>
            </a:prstGeom>
            <a:solidFill>
              <a:srgbClr val="FF9900"/>
            </a:solidFill>
            <a:ln w="38160" cap="sq">
              <a:solidFill>
                <a:srgbClr val="FFFFFF"/>
              </a:solidFill>
              <a:miter lim="800000"/>
              <a:headEnd/>
              <a:tailEnd/>
            </a:ln>
            <a:effectLst>
              <a:outerShdw blurRad="63500" dist="77353" dir="4837521" algn="ctr" rotWithShape="0">
                <a:srgbClr val="000000">
                  <a:alpha val="75014"/>
                </a:srgbClr>
              </a:outerShdw>
            </a:effectLst>
          </p:spPr>
          <p:txBody>
            <a:bodyPr wrap="none" anchor="ctr"/>
            <a:lstStyle/>
            <a:p>
              <a:pPr>
                <a:defRPr/>
              </a:pPr>
              <a:endParaRPr lang="en-US"/>
            </a:p>
          </p:txBody>
        </p:sp>
        <p:sp>
          <p:nvSpPr>
            <p:cNvPr id="77839" name="Oval 15"/>
            <p:cNvSpPr>
              <a:spLocks noChangeArrowheads="1"/>
            </p:cNvSpPr>
            <p:nvPr/>
          </p:nvSpPr>
          <p:spPr bwMode="auto">
            <a:xfrm>
              <a:off x="4992" y="192"/>
              <a:ext cx="412" cy="572"/>
            </a:xfrm>
            <a:prstGeom prst="ellipse">
              <a:avLst/>
            </a:prstGeom>
            <a:solidFill>
              <a:srgbClr val="FF9900"/>
            </a:solidFill>
            <a:ln w="38160" cap="sq">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40" name="Rectangle 16"/>
            <p:cNvSpPr>
              <a:spLocks noChangeArrowheads="1"/>
            </p:cNvSpPr>
            <p:nvPr/>
          </p:nvSpPr>
          <p:spPr bwMode="auto">
            <a:xfrm>
              <a:off x="5000" y="520"/>
              <a:ext cx="388" cy="548"/>
            </a:xfrm>
            <a:prstGeom prst="rect">
              <a:avLst/>
            </a:prstGeom>
            <a:solidFill>
              <a:srgbClr val="FF99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41" name="Rectangle 17"/>
            <p:cNvSpPr>
              <a:spLocks noChangeArrowheads="1"/>
            </p:cNvSpPr>
            <p:nvPr/>
          </p:nvSpPr>
          <p:spPr bwMode="auto">
            <a:xfrm>
              <a:off x="4978" y="356"/>
              <a:ext cx="434" cy="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VIII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IX</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X</a:t>
              </a:r>
            </a:p>
          </p:txBody>
        </p:sp>
        <p:sp>
          <p:nvSpPr>
            <p:cNvPr id="77842" name="Rectangle 18"/>
            <p:cNvSpPr>
              <a:spLocks noChangeArrowheads="1"/>
            </p:cNvSpPr>
            <p:nvPr/>
          </p:nvSpPr>
          <p:spPr bwMode="auto">
            <a:xfrm>
              <a:off x="4490" y="348"/>
              <a:ext cx="434" cy="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III</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IV</a:t>
              </a:r>
            </a:p>
            <a:p>
              <a:pPr algn="ctr">
                <a:lnSpc>
                  <a:spcPct val="55000"/>
                </a:lnSpc>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0">
                  <a:solidFill>
                    <a:srgbClr val="000000"/>
                  </a:solidFill>
                  <a:latin typeface="Krone" charset="0"/>
                </a:rPr>
                <a:t>V</a:t>
              </a:r>
            </a:p>
          </p:txBody>
        </p:sp>
      </p:grpSp>
      <p:sp>
        <p:nvSpPr>
          <p:cNvPr id="77843" name="Text Box 19"/>
          <p:cNvSpPr txBox="1">
            <a:spLocks noChangeArrowheads="1"/>
          </p:cNvSpPr>
          <p:nvPr/>
        </p:nvSpPr>
        <p:spPr bwMode="auto">
          <a:xfrm>
            <a:off x="8763000" y="106363"/>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844" name="Text Box 20"/>
          <p:cNvSpPr txBox="1">
            <a:spLocks noChangeArrowheads="1"/>
          </p:cNvSpPr>
          <p:nvPr/>
        </p:nvSpPr>
        <p:spPr bwMode="auto">
          <a:xfrm>
            <a:off x="1397000" y="3267075"/>
            <a:ext cx="4348163" cy="581025"/>
          </a:xfrm>
          <a:prstGeom prst="rect">
            <a:avLst/>
          </a:prstGeom>
          <a:solidFill>
            <a:srgbClr val="291EFF"/>
          </a:solidFill>
          <a:ln w="57240" cap="sq">
            <a:solidFill>
              <a:srgbClr val="FFFF00"/>
            </a:solidFill>
            <a:miter lim="800000"/>
            <a:headEnd/>
            <a:tailEnd/>
          </a:ln>
          <a:effectLst>
            <a:outerShdw blurRad="63500" dist="71785" dir="2700000" algn="ctr" rotWithShape="0">
              <a:srgbClr val="000000">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smtClean="0">
                <a:solidFill>
                  <a:srgbClr val="FFFF00"/>
                </a:solidFill>
              </a:rPr>
              <a:t>スタディヘルプ </a:t>
            </a:r>
            <a:r>
              <a:rPr lang="en-US" sz="3200" b="0" smtClean="0">
                <a:solidFill>
                  <a:srgbClr val="FFFF00"/>
                </a:solidFill>
              </a:rPr>
              <a:t>#15</a:t>
            </a:r>
          </a:p>
        </p:txBody>
      </p:sp>
      <p:sp>
        <p:nvSpPr>
          <p:cNvPr id="77845" name="Rectangle 21"/>
          <p:cNvSpPr>
            <a:spLocks noChangeArrowheads="1"/>
          </p:cNvSpPr>
          <p:nvPr/>
        </p:nvSpPr>
        <p:spPr bwMode="auto">
          <a:xfrm>
            <a:off x="8115300" y="65166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62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77844"/>
                                        </p:tgtEl>
                                        <p:attrNameLst>
                                          <p:attrName>style.visibility</p:attrName>
                                        </p:attrNameLst>
                                      </p:cBhvr>
                                      <p:to>
                                        <p:strVal val="visible"/>
                                      </p:to>
                                    </p:set>
                                    <p:anim calcmode="lin" valueType="num">
                                      <p:cBhvr additive="repl">
                                        <p:cTn id="7" dur="500" fill="hold"/>
                                        <p:tgtEl>
                                          <p:spTgt spid="77844"/>
                                        </p:tgtEl>
                                        <p:attrNameLst>
                                          <p:attrName>ppt_x</p:attrName>
                                        </p:attrNameLst>
                                      </p:cBhvr>
                                      <p:tavLst>
                                        <p:tav tm="100000">
                                          <p:val>
                                            <p:strVal val="0-#ppt_w/2"/>
                                          </p:val>
                                        </p:tav>
                                        <p:tav>
                                          <p:val>
                                            <p:strVal val="#ppt_x"/>
                                          </p:val>
                                        </p:tav>
                                      </p:tavLst>
                                    </p:anim>
                                    <p:anim calcmode="lin" valueType="num">
                                      <p:cBhvr additive="repl">
                                        <p:cTn id="8" dur="500" fill="hold"/>
                                        <p:tgtEl>
                                          <p:spTgt spid="7784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850" name="Rectangle 2"/>
          <p:cNvSpPr>
            <a:spLocks noChangeArrowheads="1"/>
          </p:cNvSpPr>
          <p:nvPr/>
        </p:nvSpPr>
        <p:spPr bwMode="auto">
          <a:xfrm>
            <a:off x="0" y="0"/>
            <a:ext cx="9144000" cy="6858000"/>
          </a:xfrm>
          <a:prstGeom prst="rect">
            <a:avLst/>
          </a:pr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851" name="Rectangle 3"/>
          <p:cNvSpPr>
            <a:spLocks noChangeArrowheads="1"/>
          </p:cNvSpPr>
          <p:nvPr/>
        </p:nvSpPr>
        <p:spPr bwMode="auto">
          <a:xfrm>
            <a:off x="8115300" y="6516688"/>
            <a:ext cx="336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63</a:t>
            </a:r>
          </a:p>
        </p:txBody>
      </p:sp>
      <p:sp>
        <p:nvSpPr>
          <p:cNvPr id="78852" name="Text Box 4"/>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©2006 TBBMI</a:t>
            </a:r>
          </a:p>
        </p:txBody>
      </p:sp>
      <p:sp>
        <p:nvSpPr>
          <p:cNvPr id="78853" name="Rectangle 5"/>
          <p:cNvSpPr>
            <a:spLocks noChangeArrowheads="1"/>
          </p:cNvSpPr>
          <p:nvPr/>
        </p:nvSpPr>
        <p:spPr bwMode="auto">
          <a:xfrm>
            <a:off x="7486650"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ja-JP" altLang="en-US" sz="3200">
                <a:solidFill>
                  <a:srgbClr val="FFFFFF"/>
                </a:solidFill>
                <a:latin typeface="Arial" charset="0"/>
                <a:cs typeface="Arial" charset="0"/>
              </a:rPr>
              <a:t>無料でダウンロードどうぞ</a:t>
            </a:r>
            <a:endParaRPr lang="en-US" sz="3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51203" name="Group 2"/>
          <p:cNvGrpSpPr>
            <a:grpSpLocks/>
          </p:cNvGrpSpPr>
          <p:nvPr/>
        </p:nvGrpSpPr>
        <p:grpSpPr bwMode="auto">
          <a:xfrm>
            <a:off x="8148638" y="4983163"/>
            <a:ext cx="161925" cy="171450"/>
            <a:chOff x="5133" y="3139"/>
            <a:chExt cx="102" cy="108"/>
          </a:xfrm>
        </p:grpSpPr>
        <p:sp>
          <p:nvSpPr>
            <p:cNvPr id="21507" name="Rectangle 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08" name="Rectangle 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51204" name="Group 5"/>
          <p:cNvGrpSpPr>
            <a:grpSpLocks/>
          </p:cNvGrpSpPr>
          <p:nvPr/>
        </p:nvGrpSpPr>
        <p:grpSpPr bwMode="auto">
          <a:xfrm>
            <a:off x="1627188" y="2182813"/>
            <a:ext cx="6038850" cy="3976687"/>
            <a:chOff x="1025" y="1375"/>
            <a:chExt cx="3804" cy="2505"/>
          </a:xfrm>
        </p:grpSpPr>
        <p:sp>
          <p:nvSpPr>
            <p:cNvPr id="21510" name="Rectangle 6"/>
            <p:cNvSpPr>
              <a:spLocks noChangeArrowheads="1"/>
            </p:cNvSpPr>
            <p:nvPr/>
          </p:nvSpPr>
          <p:spPr bwMode="auto">
            <a:xfrm>
              <a:off x="4703" y="1391"/>
              <a:ext cx="123" cy="2489"/>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1511" name="Rectangle 7"/>
            <p:cNvSpPr>
              <a:spLocks noChangeArrowheads="1"/>
            </p:cNvSpPr>
            <p:nvPr/>
          </p:nvSpPr>
          <p:spPr bwMode="auto">
            <a:xfrm>
              <a:off x="1026" y="1375"/>
              <a:ext cx="3803" cy="144"/>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1512" name="Rectangle 8"/>
            <p:cNvSpPr>
              <a:spLocks noChangeArrowheads="1"/>
            </p:cNvSpPr>
            <p:nvPr/>
          </p:nvSpPr>
          <p:spPr bwMode="auto">
            <a:xfrm>
              <a:off x="1033" y="3733"/>
              <a:ext cx="3671" cy="14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1513" name="Rectangle 9"/>
            <p:cNvSpPr>
              <a:spLocks noChangeArrowheads="1"/>
            </p:cNvSpPr>
            <p:nvPr/>
          </p:nvSpPr>
          <p:spPr bwMode="auto">
            <a:xfrm>
              <a:off x="1025" y="1378"/>
              <a:ext cx="99" cy="249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pic>
        <p:nvPicPr>
          <p:cNvPr id="21514"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0325" y="2170113"/>
            <a:ext cx="301625" cy="430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1206" name="Group 11"/>
          <p:cNvGrpSpPr>
            <a:grpSpLocks/>
          </p:cNvGrpSpPr>
          <p:nvPr/>
        </p:nvGrpSpPr>
        <p:grpSpPr bwMode="auto">
          <a:xfrm>
            <a:off x="8148638" y="4983163"/>
            <a:ext cx="161925" cy="171450"/>
            <a:chOff x="5133" y="3139"/>
            <a:chExt cx="102" cy="108"/>
          </a:xfrm>
        </p:grpSpPr>
        <p:sp>
          <p:nvSpPr>
            <p:cNvPr id="21516" name="Rectangle 12"/>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7" name="Rectangle 13"/>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1518" name="Rectangle 14"/>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19" name="Rectangle 15"/>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1520"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47850" y="197008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21" name="Text Box 17"/>
          <p:cNvSpPr txBox="1">
            <a:spLocks noChangeArrowheads="1"/>
          </p:cNvSpPr>
          <p:nvPr/>
        </p:nvSpPr>
        <p:spPr bwMode="auto">
          <a:xfrm>
            <a:off x="5010150" y="1597025"/>
            <a:ext cx="6858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t>J</a:t>
            </a:r>
          </a:p>
        </p:txBody>
      </p:sp>
      <p:grpSp>
        <p:nvGrpSpPr>
          <p:cNvPr id="21522" name="Group 18"/>
          <p:cNvGrpSpPr>
            <a:grpSpLocks/>
          </p:cNvGrpSpPr>
          <p:nvPr/>
        </p:nvGrpSpPr>
        <p:grpSpPr bwMode="auto">
          <a:xfrm>
            <a:off x="2676525" y="1308100"/>
            <a:ext cx="1871663" cy="561975"/>
            <a:chOff x="1686" y="824"/>
            <a:chExt cx="1179" cy="354"/>
          </a:xfrm>
        </p:grpSpPr>
        <p:sp>
          <p:nvSpPr>
            <p:cNvPr id="21523" name="Rectangle 19"/>
            <p:cNvSpPr>
              <a:spLocks noChangeArrowheads="1"/>
            </p:cNvSpPr>
            <p:nvPr/>
          </p:nvSpPr>
          <p:spPr bwMode="auto">
            <a:xfrm>
              <a:off x="1686" y="833"/>
              <a:ext cx="329"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4P</a:t>
              </a:r>
            </a:p>
          </p:txBody>
        </p:sp>
        <p:sp>
          <p:nvSpPr>
            <p:cNvPr id="21524" name="Rectangle 20"/>
            <p:cNvSpPr>
              <a:spLocks noChangeArrowheads="1"/>
            </p:cNvSpPr>
            <p:nvPr/>
          </p:nvSpPr>
          <p:spPr bwMode="auto">
            <a:xfrm>
              <a:off x="2240" y="824"/>
              <a:ext cx="62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  3S</a:t>
              </a:r>
            </a:p>
          </p:txBody>
        </p:sp>
      </p:grpSp>
      <p:grpSp>
        <p:nvGrpSpPr>
          <p:cNvPr id="21525" name="Group 21"/>
          <p:cNvGrpSpPr>
            <a:grpSpLocks/>
          </p:cNvGrpSpPr>
          <p:nvPr/>
        </p:nvGrpSpPr>
        <p:grpSpPr bwMode="auto">
          <a:xfrm>
            <a:off x="1885950" y="1865313"/>
            <a:ext cx="3125788" cy="390525"/>
            <a:chOff x="1188" y="1175"/>
            <a:chExt cx="1969" cy="246"/>
          </a:xfrm>
        </p:grpSpPr>
        <p:grpSp>
          <p:nvGrpSpPr>
            <p:cNvPr id="51269" name="Group 22"/>
            <p:cNvGrpSpPr>
              <a:grpSpLocks/>
            </p:cNvGrpSpPr>
            <p:nvPr/>
          </p:nvGrpSpPr>
          <p:grpSpPr bwMode="auto">
            <a:xfrm>
              <a:off x="1188" y="1175"/>
              <a:ext cx="1708" cy="246"/>
              <a:chOff x="1188" y="1175"/>
              <a:chExt cx="1708" cy="246"/>
            </a:xfrm>
          </p:grpSpPr>
          <p:sp>
            <p:nvSpPr>
              <p:cNvPr id="21527" name="Rectangle 23"/>
              <p:cNvSpPr>
                <a:spLocks noChangeArrowheads="1"/>
              </p:cNvSpPr>
              <p:nvPr/>
            </p:nvSpPr>
            <p:spPr bwMode="auto">
              <a:xfrm>
                <a:off x="1188" y="1179"/>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09F32"/>
                    </a:solidFill>
                  </a:rPr>
                  <a:t>C</a:t>
                </a:r>
              </a:p>
            </p:txBody>
          </p:sp>
          <p:sp>
            <p:nvSpPr>
              <p:cNvPr id="21528" name="Rectangle 24"/>
              <p:cNvSpPr>
                <a:spLocks noChangeArrowheads="1"/>
              </p:cNvSpPr>
              <p:nvPr/>
            </p:nvSpPr>
            <p:spPr bwMode="auto">
              <a:xfrm>
                <a:off x="1412" y="1179"/>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A</a:t>
                </a:r>
              </a:p>
            </p:txBody>
          </p:sp>
          <p:sp>
            <p:nvSpPr>
              <p:cNvPr id="21529" name="Rectangle 25"/>
              <p:cNvSpPr>
                <a:spLocks noChangeArrowheads="1"/>
              </p:cNvSpPr>
              <p:nvPr/>
            </p:nvSpPr>
            <p:spPr bwMode="auto">
              <a:xfrm>
                <a:off x="1662" y="1181"/>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1530" name="Rectangle 26"/>
              <p:cNvSpPr>
                <a:spLocks noChangeArrowheads="1"/>
              </p:cNvSpPr>
              <p:nvPr/>
            </p:nvSpPr>
            <p:spPr bwMode="auto">
              <a:xfrm>
                <a:off x="1864" y="1179"/>
                <a:ext cx="16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M</a:t>
                </a:r>
              </a:p>
            </p:txBody>
          </p:sp>
          <p:sp>
            <p:nvSpPr>
              <p:cNvPr id="21531" name="Rectangle 27"/>
              <p:cNvSpPr>
                <a:spLocks noChangeArrowheads="1"/>
              </p:cNvSpPr>
              <p:nvPr/>
            </p:nvSpPr>
            <p:spPr bwMode="auto">
              <a:xfrm>
                <a:off x="2110" y="1175"/>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1532" name="Rectangle 28"/>
              <p:cNvSpPr>
                <a:spLocks noChangeArrowheads="1"/>
              </p:cNvSpPr>
              <p:nvPr/>
            </p:nvSpPr>
            <p:spPr bwMode="auto">
              <a:xfrm>
                <a:off x="2332" y="1183"/>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A</a:t>
                </a:r>
              </a:p>
            </p:txBody>
          </p:sp>
          <p:sp>
            <p:nvSpPr>
              <p:cNvPr id="21533" name="Rectangle 29"/>
              <p:cNvSpPr>
                <a:spLocks noChangeArrowheads="1"/>
              </p:cNvSpPr>
              <p:nvPr/>
            </p:nvSpPr>
            <p:spPr bwMode="auto">
              <a:xfrm>
                <a:off x="2547" y="1183"/>
                <a:ext cx="122"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R</a:t>
                </a:r>
              </a:p>
            </p:txBody>
          </p:sp>
          <p:sp>
            <p:nvSpPr>
              <p:cNvPr id="21534" name="Rectangle 30"/>
              <p:cNvSpPr>
                <a:spLocks noChangeArrowheads="1"/>
              </p:cNvSpPr>
              <p:nvPr/>
            </p:nvSpPr>
            <p:spPr bwMode="auto">
              <a:xfrm>
                <a:off x="2778" y="1191"/>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C</a:t>
                </a:r>
              </a:p>
            </p:txBody>
          </p:sp>
        </p:grpSp>
        <p:sp>
          <p:nvSpPr>
            <p:cNvPr id="21535" name="Rectangle 31"/>
            <p:cNvSpPr>
              <a:spLocks noChangeArrowheads="1"/>
            </p:cNvSpPr>
            <p:nvPr/>
          </p:nvSpPr>
          <p:spPr bwMode="auto">
            <a:xfrm>
              <a:off x="3024" y="1184"/>
              <a:ext cx="13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B0C5"/>
                  </a:solidFill>
                </a:rPr>
                <a:t>S</a:t>
              </a:r>
            </a:p>
          </p:txBody>
        </p:sp>
      </p:grpSp>
      <p:grpSp>
        <p:nvGrpSpPr>
          <p:cNvPr id="21536" name="Group 32"/>
          <p:cNvGrpSpPr>
            <a:grpSpLocks/>
          </p:cNvGrpSpPr>
          <p:nvPr/>
        </p:nvGrpSpPr>
        <p:grpSpPr bwMode="auto">
          <a:xfrm>
            <a:off x="3392488" y="549275"/>
            <a:ext cx="715962" cy="1098550"/>
            <a:chOff x="2137" y="346"/>
            <a:chExt cx="451" cy="692"/>
          </a:xfrm>
        </p:grpSpPr>
        <p:grpSp>
          <p:nvGrpSpPr>
            <p:cNvPr id="51265" name="Group 33"/>
            <p:cNvGrpSpPr>
              <a:grpSpLocks/>
            </p:cNvGrpSpPr>
            <p:nvPr/>
          </p:nvGrpSpPr>
          <p:grpSpPr bwMode="auto">
            <a:xfrm>
              <a:off x="2137" y="346"/>
              <a:ext cx="451" cy="692"/>
              <a:chOff x="2137" y="346"/>
              <a:chExt cx="451" cy="692"/>
            </a:xfrm>
          </p:grpSpPr>
          <p:sp>
            <p:nvSpPr>
              <p:cNvPr id="21538" name="Text Box 34"/>
              <p:cNvSpPr txBox="1">
                <a:spLocks noChangeArrowheads="1"/>
              </p:cNvSpPr>
              <p:nvPr/>
            </p:nvSpPr>
            <p:spPr bwMode="auto">
              <a:xfrm>
                <a:off x="2137" y="346"/>
                <a:ext cx="451" cy="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4125"/>
                  </a:spcBef>
                  <a:buClrTx/>
                  <a:buFontTx/>
                  <a:buNone/>
                  <a:defRPr/>
                </a:pPr>
                <a:r>
                  <a:rPr lang="en-US" sz="6600" b="0" i="1" smtClean="0">
                    <a:solidFill>
                      <a:srgbClr val="FF262D"/>
                    </a:solidFill>
                  </a:rPr>
                  <a:t>7</a:t>
                </a:r>
              </a:p>
            </p:txBody>
          </p:sp>
          <p:sp>
            <p:nvSpPr>
              <p:cNvPr id="21539" name="Line 35"/>
              <p:cNvSpPr>
                <a:spLocks noChangeShapeType="1"/>
              </p:cNvSpPr>
              <p:nvPr/>
            </p:nvSpPr>
            <p:spPr bwMode="auto">
              <a:xfrm>
                <a:off x="2238" y="582"/>
                <a:ext cx="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1540" name="Line 36"/>
            <p:cNvSpPr>
              <a:spLocks noChangeShapeType="1"/>
            </p:cNvSpPr>
            <p:nvPr/>
          </p:nvSpPr>
          <p:spPr bwMode="auto">
            <a:xfrm>
              <a:off x="2319" y="709"/>
              <a:ext cx="176" cy="0"/>
            </a:xfrm>
            <a:prstGeom prst="line">
              <a:avLst/>
            </a:prstGeom>
            <a:noFill/>
            <a:ln w="76320" cap="sq">
              <a:solidFill>
                <a:srgbClr val="FF262D"/>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1541" name="Rectangle 37"/>
          <p:cNvSpPr>
            <a:spLocks noChangeArrowheads="1"/>
          </p:cNvSpPr>
          <p:nvPr/>
        </p:nvSpPr>
        <p:spPr bwMode="auto">
          <a:xfrm>
            <a:off x="2212975" y="1839913"/>
            <a:ext cx="1344613" cy="431800"/>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1542" name="Rectangle 38"/>
          <p:cNvSpPr>
            <a:spLocks noChangeArrowheads="1"/>
          </p:cNvSpPr>
          <p:nvPr/>
        </p:nvSpPr>
        <p:spPr bwMode="auto">
          <a:xfrm>
            <a:off x="3643313" y="1839913"/>
            <a:ext cx="1049337" cy="431800"/>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1543" name="Text Box 39"/>
          <p:cNvSpPr txBox="1">
            <a:spLocks noChangeArrowheads="1"/>
          </p:cNvSpPr>
          <p:nvPr/>
        </p:nvSpPr>
        <p:spPr bwMode="auto">
          <a:xfrm>
            <a:off x="120650" y="106363"/>
            <a:ext cx="309721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smtClean="0">
                <a:latin typeface="Arial" charset="0"/>
              </a:rPr>
              <a:t>聖書の年代記の</a:t>
            </a:r>
          </a:p>
          <a:p>
            <a:pPr>
              <a:spcBef>
                <a:spcPts val="1500"/>
              </a:spcBef>
              <a:buClrTx/>
              <a:buFontTx/>
              <a:buNone/>
              <a:defRPr/>
            </a:pPr>
            <a:r>
              <a:rPr lang="ja-JP" sz="2400" b="0" smtClean="0">
                <a:latin typeface="Arial" charset="0"/>
              </a:rPr>
              <a:t>編み合わせ</a:t>
            </a:r>
          </a:p>
        </p:txBody>
      </p:sp>
      <p:sp>
        <p:nvSpPr>
          <p:cNvPr id="21544" name="Text Box 40"/>
          <p:cNvSpPr txBox="1">
            <a:spLocks noChangeArrowheads="1"/>
          </p:cNvSpPr>
          <p:nvPr/>
        </p:nvSpPr>
        <p:spPr bwMode="auto">
          <a:xfrm>
            <a:off x="8434388" y="6467475"/>
            <a:ext cx="6350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000"/>
              </a:spcBef>
              <a:buClrTx/>
              <a:buFontTx/>
              <a:buNone/>
              <a:defRPr/>
            </a:pPr>
            <a:r>
              <a:rPr lang="en-US" b="0" smtClean="0"/>
              <a:t>1</a:t>
            </a:r>
          </a:p>
        </p:txBody>
      </p:sp>
      <p:sp>
        <p:nvSpPr>
          <p:cNvPr id="21545" name="Text Box 4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1546" name="Rectangle 42"/>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1547" name="Rectangle 43"/>
          <p:cNvSpPr>
            <a:spLocks noChangeArrowheads="1"/>
          </p:cNvSpPr>
          <p:nvPr/>
        </p:nvSpPr>
        <p:spPr bwMode="auto">
          <a:xfrm>
            <a:off x="8161338"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06</a:t>
            </a:r>
          </a:p>
        </p:txBody>
      </p:sp>
      <p:pic>
        <p:nvPicPr>
          <p:cNvPr id="21548" name="Picture 4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46625" y="2124075"/>
            <a:ext cx="301625"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49"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89213" y="2160588"/>
            <a:ext cx="301625" cy="454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0"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89300" y="2122488"/>
            <a:ext cx="301625" cy="438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1" name="Picture 4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87850" y="2114550"/>
            <a:ext cx="301625"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2" name="Picture 4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76650" y="2109788"/>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3" name="Picture 4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35425" y="2105025"/>
            <a:ext cx="301625" cy="454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4"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2338" y="2170113"/>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55"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43225" y="205263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1229" name="Group 52"/>
          <p:cNvGrpSpPr>
            <a:grpSpLocks/>
          </p:cNvGrpSpPr>
          <p:nvPr/>
        </p:nvGrpSpPr>
        <p:grpSpPr bwMode="auto">
          <a:xfrm>
            <a:off x="1773238" y="2149475"/>
            <a:ext cx="5591175" cy="4056063"/>
            <a:chOff x="1117" y="1354"/>
            <a:chExt cx="3522" cy="2555"/>
          </a:xfrm>
        </p:grpSpPr>
        <p:grpSp>
          <p:nvGrpSpPr>
            <p:cNvPr id="51233" name="Group 53"/>
            <p:cNvGrpSpPr>
              <a:grpSpLocks/>
            </p:cNvGrpSpPr>
            <p:nvPr/>
          </p:nvGrpSpPr>
          <p:grpSpPr bwMode="auto">
            <a:xfrm>
              <a:off x="1117" y="1354"/>
              <a:ext cx="3518" cy="224"/>
              <a:chOff x="1117" y="1354"/>
              <a:chExt cx="3518" cy="224"/>
            </a:xfrm>
          </p:grpSpPr>
          <p:sp>
            <p:nvSpPr>
              <p:cNvPr id="21558" name="AutoShape 54"/>
              <p:cNvSpPr>
                <a:spLocks noChangeArrowheads="1"/>
              </p:cNvSpPr>
              <p:nvPr/>
            </p:nvSpPr>
            <p:spPr bwMode="auto">
              <a:xfrm rot="19740000">
                <a:off x="1152" y="1392"/>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59" name="AutoShape 55"/>
              <p:cNvSpPr>
                <a:spLocks noChangeArrowheads="1"/>
              </p:cNvSpPr>
              <p:nvPr/>
            </p:nvSpPr>
            <p:spPr bwMode="auto">
              <a:xfrm rot="19740000">
                <a:off x="1389" y="1404"/>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0" name="AutoShape 56"/>
              <p:cNvSpPr>
                <a:spLocks noChangeArrowheads="1"/>
              </p:cNvSpPr>
              <p:nvPr/>
            </p:nvSpPr>
            <p:spPr bwMode="auto">
              <a:xfrm rot="19740000">
                <a:off x="1632" y="1404"/>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1" name="AutoShape 57"/>
              <p:cNvSpPr>
                <a:spLocks noChangeArrowheads="1"/>
              </p:cNvSpPr>
              <p:nvPr/>
            </p:nvSpPr>
            <p:spPr bwMode="auto">
              <a:xfrm rot="19740000">
                <a:off x="1870" y="1404"/>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2" name="AutoShape 58"/>
              <p:cNvSpPr>
                <a:spLocks noChangeArrowheads="1"/>
              </p:cNvSpPr>
              <p:nvPr/>
            </p:nvSpPr>
            <p:spPr bwMode="auto">
              <a:xfrm rot="19740000">
                <a:off x="2098" y="1396"/>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3" name="AutoShape 59"/>
              <p:cNvSpPr>
                <a:spLocks noChangeArrowheads="1"/>
              </p:cNvSpPr>
              <p:nvPr/>
            </p:nvSpPr>
            <p:spPr bwMode="auto">
              <a:xfrm rot="19740000">
                <a:off x="2346" y="1375"/>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4" name="AutoShape 60"/>
              <p:cNvSpPr>
                <a:spLocks noChangeArrowheads="1"/>
              </p:cNvSpPr>
              <p:nvPr/>
            </p:nvSpPr>
            <p:spPr bwMode="auto">
              <a:xfrm rot="19740000">
                <a:off x="2584"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5" name="AutoShape 61"/>
              <p:cNvSpPr>
                <a:spLocks noChangeArrowheads="1"/>
              </p:cNvSpPr>
              <p:nvPr/>
            </p:nvSpPr>
            <p:spPr bwMode="auto">
              <a:xfrm rot="19740000">
                <a:off x="2820"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6" name="AutoShape 62"/>
              <p:cNvSpPr>
                <a:spLocks noChangeArrowheads="1"/>
              </p:cNvSpPr>
              <p:nvPr/>
            </p:nvSpPr>
            <p:spPr bwMode="auto">
              <a:xfrm rot="19740000">
                <a:off x="3061" y="1381"/>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7" name="AutoShape 63"/>
              <p:cNvSpPr>
                <a:spLocks noChangeArrowheads="1"/>
              </p:cNvSpPr>
              <p:nvPr/>
            </p:nvSpPr>
            <p:spPr bwMode="auto">
              <a:xfrm rot="19740000">
                <a:off x="3325" y="1382"/>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8" name="AutoShape 64"/>
              <p:cNvSpPr>
                <a:spLocks noChangeArrowheads="1"/>
              </p:cNvSpPr>
              <p:nvPr/>
            </p:nvSpPr>
            <p:spPr bwMode="auto">
              <a:xfrm rot="19740000">
                <a:off x="3552" y="1379"/>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69" name="AutoShape 65"/>
              <p:cNvSpPr>
                <a:spLocks noChangeArrowheads="1"/>
              </p:cNvSpPr>
              <p:nvPr/>
            </p:nvSpPr>
            <p:spPr bwMode="auto">
              <a:xfrm rot="19740000">
                <a:off x="3816"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70" name="AutoShape 66"/>
              <p:cNvSpPr>
                <a:spLocks noChangeArrowheads="1"/>
              </p:cNvSpPr>
              <p:nvPr/>
            </p:nvSpPr>
            <p:spPr bwMode="auto">
              <a:xfrm rot="19740000">
                <a:off x="4051" y="1383"/>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71" name="AutoShape 67"/>
              <p:cNvSpPr>
                <a:spLocks noChangeArrowheads="1"/>
              </p:cNvSpPr>
              <p:nvPr/>
            </p:nvSpPr>
            <p:spPr bwMode="auto">
              <a:xfrm rot="19740000">
                <a:off x="4289" y="1386"/>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1572" name="AutoShape 68"/>
              <p:cNvSpPr>
                <a:spLocks noChangeArrowheads="1"/>
              </p:cNvSpPr>
              <p:nvPr/>
            </p:nvSpPr>
            <p:spPr bwMode="auto">
              <a:xfrm rot="19740000">
                <a:off x="4508" y="1367"/>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51234" name="Group 69"/>
            <p:cNvGrpSpPr>
              <a:grpSpLocks/>
            </p:cNvGrpSpPr>
            <p:nvPr/>
          </p:nvGrpSpPr>
          <p:grpSpPr bwMode="auto">
            <a:xfrm>
              <a:off x="1146" y="3711"/>
              <a:ext cx="3493" cy="198"/>
              <a:chOff x="1146" y="3711"/>
              <a:chExt cx="3493" cy="198"/>
            </a:xfrm>
          </p:grpSpPr>
          <p:sp>
            <p:nvSpPr>
              <p:cNvPr id="21574" name="AutoShape 70"/>
              <p:cNvSpPr>
                <a:spLocks noChangeArrowheads="1"/>
              </p:cNvSpPr>
              <p:nvPr/>
            </p:nvSpPr>
            <p:spPr bwMode="auto">
              <a:xfrm rot="12480000">
                <a:off x="1179" y="3722"/>
                <a:ext cx="82" cy="153"/>
              </a:xfrm>
              <a:prstGeom prst="can">
                <a:avLst>
                  <a:gd name="adj" fmla="val 34872"/>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75" name="AutoShape 71"/>
              <p:cNvSpPr>
                <a:spLocks noChangeArrowheads="1"/>
              </p:cNvSpPr>
              <p:nvPr/>
            </p:nvSpPr>
            <p:spPr bwMode="auto">
              <a:xfrm rot="12480000">
                <a:off x="1411"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76" name="AutoShape 72"/>
              <p:cNvSpPr>
                <a:spLocks noChangeArrowheads="1"/>
              </p:cNvSpPr>
              <p:nvPr/>
            </p:nvSpPr>
            <p:spPr bwMode="auto">
              <a:xfrm rot="12480000">
                <a:off x="165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77" name="AutoShape 73"/>
              <p:cNvSpPr>
                <a:spLocks noChangeArrowheads="1"/>
              </p:cNvSpPr>
              <p:nvPr/>
            </p:nvSpPr>
            <p:spPr bwMode="auto">
              <a:xfrm rot="12480000">
                <a:off x="1899"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78" name="AutoShape 74"/>
              <p:cNvSpPr>
                <a:spLocks noChangeArrowheads="1"/>
              </p:cNvSpPr>
              <p:nvPr/>
            </p:nvSpPr>
            <p:spPr bwMode="auto">
              <a:xfrm rot="12480000">
                <a:off x="2119"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79" name="AutoShape 75"/>
              <p:cNvSpPr>
                <a:spLocks noChangeArrowheads="1"/>
              </p:cNvSpPr>
              <p:nvPr/>
            </p:nvSpPr>
            <p:spPr bwMode="auto">
              <a:xfrm rot="12480000">
                <a:off x="2367" y="3741"/>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0" name="AutoShape 76"/>
              <p:cNvSpPr>
                <a:spLocks noChangeArrowheads="1"/>
              </p:cNvSpPr>
              <p:nvPr/>
            </p:nvSpPr>
            <p:spPr bwMode="auto">
              <a:xfrm rot="12480000">
                <a:off x="2612"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1" name="AutoShape 77"/>
              <p:cNvSpPr>
                <a:spLocks noChangeArrowheads="1"/>
              </p:cNvSpPr>
              <p:nvPr/>
            </p:nvSpPr>
            <p:spPr bwMode="auto">
              <a:xfrm rot="12480000">
                <a:off x="2839" y="3735"/>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2" name="AutoShape 78"/>
              <p:cNvSpPr>
                <a:spLocks noChangeArrowheads="1"/>
              </p:cNvSpPr>
              <p:nvPr/>
            </p:nvSpPr>
            <p:spPr bwMode="auto">
              <a:xfrm rot="12480000">
                <a:off x="3327"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3" name="AutoShape 79"/>
              <p:cNvSpPr>
                <a:spLocks noChangeArrowheads="1"/>
              </p:cNvSpPr>
              <p:nvPr/>
            </p:nvSpPr>
            <p:spPr bwMode="auto">
              <a:xfrm rot="12480000">
                <a:off x="308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4" name="AutoShape 80"/>
              <p:cNvSpPr>
                <a:spLocks noChangeArrowheads="1"/>
              </p:cNvSpPr>
              <p:nvPr/>
            </p:nvSpPr>
            <p:spPr bwMode="auto">
              <a:xfrm rot="12480000">
                <a:off x="3568" y="3741"/>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5" name="AutoShape 81"/>
              <p:cNvSpPr>
                <a:spLocks noChangeArrowheads="1"/>
              </p:cNvSpPr>
              <p:nvPr/>
            </p:nvSpPr>
            <p:spPr bwMode="auto">
              <a:xfrm rot="12480000">
                <a:off x="3840"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6" name="AutoShape 82"/>
              <p:cNvSpPr>
                <a:spLocks noChangeArrowheads="1"/>
              </p:cNvSpPr>
              <p:nvPr/>
            </p:nvSpPr>
            <p:spPr bwMode="auto">
              <a:xfrm rot="12480000">
                <a:off x="4077"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7" name="AutoShape 83"/>
              <p:cNvSpPr>
                <a:spLocks noChangeArrowheads="1"/>
              </p:cNvSpPr>
              <p:nvPr/>
            </p:nvSpPr>
            <p:spPr bwMode="auto">
              <a:xfrm rot="12480000">
                <a:off x="430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1588" name="AutoShape 84"/>
              <p:cNvSpPr>
                <a:spLocks noChangeArrowheads="1"/>
              </p:cNvSpPr>
              <p:nvPr/>
            </p:nvSpPr>
            <p:spPr bwMode="auto">
              <a:xfrm rot="12480000">
                <a:off x="452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grpSp>
        <p:nvGrpSpPr>
          <p:cNvPr id="21589" name="Group 85"/>
          <p:cNvGrpSpPr>
            <a:grpSpLocks/>
          </p:cNvGrpSpPr>
          <p:nvPr/>
        </p:nvGrpSpPr>
        <p:grpSpPr bwMode="auto">
          <a:xfrm>
            <a:off x="1876425" y="2779713"/>
            <a:ext cx="3468688" cy="2724150"/>
            <a:chOff x="1182" y="1751"/>
            <a:chExt cx="2185" cy="1716"/>
          </a:xfrm>
        </p:grpSpPr>
        <p:sp>
          <p:nvSpPr>
            <p:cNvPr id="21590" name="AutoShape 86"/>
            <p:cNvSpPr>
              <a:spLocks noChangeArrowheads="1"/>
            </p:cNvSpPr>
            <p:nvPr/>
          </p:nvSpPr>
          <p:spPr bwMode="auto">
            <a:xfrm>
              <a:off x="1257" y="1751"/>
              <a:ext cx="2110" cy="1716"/>
            </a:xfrm>
            <a:prstGeom prst="roundRect">
              <a:avLst>
                <a:gd name="adj" fmla="val 16667"/>
              </a:avLst>
            </a:prstGeom>
            <a:gradFill rotWithShape="0">
              <a:gsLst>
                <a:gs pos="0">
                  <a:srgbClr val="000000"/>
                </a:gs>
                <a:gs pos="50000">
                  <a:srgbClr val="0000AD"/>
                </a:gs>
                <a:gs pos="100000">
                  <a:srgbClr val="000000"/>
                </a:gs>
              </a:gsLst>
              <a:lin ang="5400000" scaled="1"/>
            </a:gradFill>
            <a:ln w="76320" cap="sq">
              <a:solidFill>
                <a:srgbClr val="2F8B20"/>
              </a:solidFill>
              <a:miter lim="800000"/>
              <a:headEnd/>
              <a:tailEnd/>
            </a:ln>
            <a:effectLst>
              <a:outerShdw blurRad="63500" dist="143571" dir="13500000" algn="ctr" rotWithShape="0">
                <a:srgbClr val="000044">
                  <a:alpha val="75014"/>
                </a:srgbClr>
              </a:outerShdw>
            </a:effectLst>
          </p:spPr>
          <p:txBody>
            <a:bodyPr wrap="none" anchor="ctr"/>
            <a:lstStyle/>
            <a:p>
              <a:pPr>
                <a:defRPr/>
              </a:pPr>
              <a:endParaRPr lang="en-US"/>
            </a:p>
          </p:txBody>
        </p:sp>
        <p:sp>
          <p:nvSpPr>
            <p:cNvPr id="21591" name="Text Box 87"/>
            <p:cNvSpPr txBox="1">
              <a:spLocks noChangeArrowheads="1"/>
            </p:cNvSpPr>
            <p:nvPr/>
          </p:nvSpPr>
          <p:spPr bwMode="auto">
            <a:xfrm>
              <a:off x="1182" y="2090"/>
              <a:ext cx="2138" cy="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2000"/>
                </a:spcBef>
                <a:buClrTx/>
                <a:buFontTx/>
                <a:buNone/>
                <a:defRPr/>
              </a:pPr>
              <a:r>
                <a:rPr lang="ja-JP" sz="3200" b="0" i="1" smtClean="0">
                  <a:solidFill>
                    <a:srgbClr val="FBF43D"/>
                  </a:solidFill>
                </a:rPr>
                <a:t>これら</a:t>
              </a:r>
              <a:r>
                <a:rPr lang="en-US" sz="3200" b="0" i="1" smtClean="0">
                  <a:solidFill>
                    <a:srgbClr val="FBF43D"/>
                  </a:solidFill>
                </a:rPr>
                <a:t>10</a:t>
              </a:r>
              <a:r>
                <a:rPr lang="ja-JP" sz="3200" b="0" i="1" smtClean="0">
                  <a:solidFill>
                    <a:srgbClr val="FBF43D"/>
                  </a:solidFill>
                </a:rPr>
                <a:t>ヶの</a:t>
              </a:r>
            </a:p>
            <a:p>
              <a:pPr algn="ctr">
                <a:spcBef>
                  <a:spcPts val="2000"/>
                </a:spcBef>
                <a:buClrTx/>
                <a:buFontTx/>
                <a:buNone/>
                <a:defRPr/>
              </a:pPr>
              <a:r>
                <a:rPr lang="ja-JP" sz="3200" b="0" i="1" smtClean="0">
                  <a:solidFill>
                    <a:srgbClr val="FBF43D"/>
                  </a:solidFill>
                </a:rPr>
                <a:t>文字を使います</a:t>
              </a:r>
              <a:r>
                <a:rPr lang="en-US" sz="3200" b="0" i="1" smtClean="0">
                  <a:solidFill>
                    <a:srgbClr val="FBF43D"/>
                  </a:solidFill>
                </a:rPr>
                <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21536"/>
                                        </p:tgtEl>
                                        <p:attrNameLst>
                                          <p:attrName>style.visibility</p:attrName>
                                        </p:attrNameLst>
                                      </p:cBhvr>
                                      <p:to>
                                        <p:strVal val="visible"/>
                                      </p:to>
                                    </p:set>
                                    <p:animEffect transition="in" filter="fade">
                                      <p:cBhvr additive="repl">
                                        <p:cTn id="7" dur="1000"/>
                                        <p:tgtEl>
                                          <p:spTgt spid="21536"/>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21522"/>
                                        </p:tgtEl>
                                        <p:attrNameLst>
                                          <p:attrName>style.visibility</p:attrName>
                                        </p:attrNameLst>
                                      </p:cBhvr>
                                      <p:to>
                                        <p:strVal val="visible"/>
                                      </p:to>
                                    </p:set>
                                    <p:animEffect transition="in" filter="fade">
                                      <p:cBhvr additive="repl">
                                        <p:cTn id="11" dur="1000"/>
                                        <p:tgtEl>
                                          <p:spTgt spid="21522"/>
                                        </p:tgtEl>
                                      </p:cBhvr>
                                    </p:animEffect>
                                  </p:childTnLst>
                                </p:cTn>
                              </p:par>
                            </p:childTnLst>
                          </p:cTn>
                        </p:par>
                        <p:par>
                          <p:cTn id="12" fill="hold" nodeType="afterGroup">
                            <p:stCondLst>
                              <p:cond delay="2000"/>
                            </p:stCondLst>
                            <p:childTnLst>
                              <p:par>
                                <p:cTn id="13" presetID="10" presetClass="entr" fill="hold" grpId="0" nodeType="afterEffect">
                                  <p:stCondLst>
                                    <p:cond delay="0"/>
                                  </p:stCondLst>
                                  <p:childTnLst>
                                    <p:set>
                                      <p:cBhvr additive="repl">
                                        <p:cTn id="14" dur="1" fill="hold">
                                          <p:stCondLst>
                                            <p:cond delay="0"/>
                                          </p:stCondLst>
                                        </p:cTn>
                                        <p:tgtEl>
                                          <p:spTgt spid="21541"/>
                                        </p:tgtEl>
                                        <p:attrNameLst>
                                          <p:attrName>style.visibility</p:attrName>
                                        </p:attrNameLst>
                                      </p:cBhvr>
                                      <p:to>
                                        <p:strVal val="visible"/>
                                      </p:to>
                                    </p:set>
                                    <p:animEffect transition="in" filter="fade">
                                      <p:cBhvr additive="repl">
                                        <p:cTn id="15" dur="1000"/>
                                        <p:tgtEl>
                                          <p:spTgt spid="21541"/>
                                        </p:tgtEl>
                                      </p:cBhvr>
                                    </p:animEffect>
                                  </p:childTnLst>
                                </p:cTn>
                              </p:par>
                            </p:childTnLst>
                          </p:cTn>
                        </p:par>
                        <p:par>
                          <p:cTn id="16" fill="hold" nodeType="afterGroup">
                            <p:stCondLst>
                              <p:cond delay="3000"/>
                            </p:stCondLst>
                            <p:childTnLst>
                              <p:par>
                                <p:cTn id="17" presetID="10" presetClass="entr" fill="hold" grpId="0" nodeType="afterEffect">
                                  <p:stCondLst>
                                    <p:cond delay="0"/>
                                  </p:stCondLst>
                                  <p:childTnLst>
                                    <p:set>
                                      <p:cBhvr additive="repl">
                                        <p:cTn id="18" dur="1" fill="hold">
                                          <p:stCondLst>
                                            <p:cond delay="0"/>
                                          </p:stCondLst>
                                        </p:cTn>
                                        <p:tgtEl>
                                          <p:spTgt spid="21542"/>
                                        </p:tgtEl>
                                        <p:attrNameLst>
                                          <p:attrName>style.visibility</p:attrName>
                                        </p:attrNameLst>
                                      </p:cBhvr>
                                      <p:to>
                                        <p:strVal val="visible"/>
                                      </p:to>
                                    </p:set>
                                    <p:animEffect transition="in" filter="fade">
                                      <p:cBhvr additive="repl">
                                        <p:cTn id="19" dur="1000"/>
                                        <p:tgtEl>
                                          <p:spTgt spid="21542"/>
                                        </p:tgtEl>
                                      </p:cBhvr>
                                    </p:animEffect>
                                  </p:childTnLst>
                                </p:cTn>
                              </p:par>
                            </p:childTnLst>
                          </p:cTn>
                        </p:par>
                        <p:par>
                          <p:cTn id="20" fill="hold" nodeType="afterGroup">
                            <p:stCondLst>
                              <p:cond delay="4000"/>
                            </p:stCondLst>
                            <p:childTnLst>
                              <p:par>
                                <p:cTn id="21" presetID="10" presetClass="entr" fill="hold" nodeType="afterEffect">
                                  <p:stCondLst>
                                    <p:cond delay="0"/>
                                  </p:stCondLst>
                                  <p:childTnLst>
                                    <p:set>
                                      <p:cBhvr additive="repl">
                                        <p:cTn id="22" dur="1" fill="hold">
                                          <p:stCondLst>
                                            <p:cond delay="0"/>
                                          </p:stCondLst>
                                        </p:cTn>
                                        <p:tgtEl>
                                          <p:spTgt spid="21525"/>
                                        </p:tgtEl>
                                        <p:attrNameLst>
                                          <p:attrName>style.visibility</p:attrName>
                                        </p:attrNameLst>
                                      </p:cBhvr>
                                      <p:to>
                                        <p:strVal val="visible"/>
                                      </p:to>
                                    </p:set>
                                    <p:animEffect transition="in" filter="fade">
                                      <p:cBhvr additive="repl">
                                        <p:cTn id="23" dur="1000"/>
                                        <p:tgtEl>
                                          <p:spTgt spid="21525"/>
                                        </p:tgtEl>
                                      </p:cBhvr>
                                    </p:animEffect>
                                  </p:childTnLst>
                                </p:cTn>
                              </p:par>
                            </p:childTnLst>
                          </p:cTn>
                        </p:par>
                        <p:par>
                          <p:cTn id="24" fill="hold" nodeType="afterGroup">
                            <p:stCondLst>
                              <p:cond delay="5000"/>
                            </p:stCondLst>
                            <p:childTnLst>
                              <p:par>
                                <p:cTn id="25" presetID="10" presetClass="entr" fill="hold" nodeType="afterEffect">
                                  <p:stCondLst>
                                    <p:cond delay="0"/>
                                  </p:stCondLst>
                                  <p:childTnLst>
                                    <p:set>
                                      <p:cBhvr additive="repl">
                                        <p:cTn id="26" dur="1" fill="hold">
                                          <p:stCondLst>
                                            <p:cond delay="0"/>
                                          </p:stCondLst>
                                        </p:cTn>
                                        <p:tgtEl>
                                          <p:spTgt spid="21521"/>
                                        </p:tgtEl>
                                        <p:attrNameLst>
                                          <p:attrName>style.visibility</p:attrName>
                                        </p:attrNameLst>
                                      </p:cBhvr>
                                      <p:to>
                                        <p:strVal val="visible"/>
                                      </p:to>
                                    </p:set>
                                    <p:animEffect transition="in" filter="fade">
                                      <p:cBhvr additive="repl">
                                        <p:cTn id="27" dur="1000"/>
                                        <p:tgtEl>
                                          <p:spTgt spid="21521"/>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additive="repl">
                                        <p:cTn id="30" dur="1" fill="hold">
                                          <p:stCondLst>
                                            <p:cond delay="0"/>
                                          </p:stCondLst>
                                        </p:cTn>
                                        <p:tgtEl>
                                          <p:spTgt spid="21520"/>
                                        </p:tgtEl>
                                        <p:attrNameLst>
                                          <p:attrName>style.visibility</p:attrName>
                                        </p:attrNameLst>
                                      </p:cBhvr>
                                      <p:to>
                                        <p:strVal val="visible"/>
                                      </p:to>
                                    </p:set>
                                    <p:animEffect transition="in" filter="wipe(up)">
                                      <p:cBhvr additive="repl">
                                        <p:cTn id="31" dur="500"/>
                                        <p:tgtEl>
                                          <p:spTgt spid="21520"/>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additive="repl">
                                        <p:cTn id="34" dur="1" fill="hold">
                                          <p:stCondLst>
                                            <p:cond delay="0"/>
                                          </p:stCondLst>
                                        </p:cTn>
                                        <p:tgtEl>
                                          <p:spTgt spid="21554"/>
                                        </p:tgtEl>
                                        <p:attrNameLst>
                                          <p:attrName>style.visibility</p:attrName>
                                        </p:attrNameLst>
                                      </p:cBhvr>
                                      <p:to>
                                        <p:strVal val="visible"/>
                                      </p:to>
                                    </p:set>
                                    <p:animEffect transition="in" filter="wipe(up)">
                                      <p:cBhvr additive="repl">
                                        <p:cTn id="35" dur="500"/>
                                        <p:tgtEl>
                                          <p:spTgt spid="21554"/>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additive="repl">
                                        <p:cTn id="38" dur="1" fill="hold">
                                          <p:stCondLst>
                                            <p:cond delay="0"/>
                                          </p:stCondLst>
                                        </p:cTn>
                                        <p:tgtEl>
                                          <p:spTgt spid="21549"/>
                                        </p:tgtEl>
                                        <p:attrNameLst>
                                          <p:attrName>style.visibility</p:attrName>
                                        </p:attrNameLst>
                                      </p:cBhvr>
                                      <p:to>
                                        <p:strVal val="visible"/>
                                      </p:to>
                                    </p:set>
                                    <p:animEffect transition="in" filter="wipe(up)">
                                      <p:cBhvr additive="repl">
                                        <p:cTn id="39" dur="500"/>
                                        <p:tgtEl>
                                          <p:spTgt spid="21549"/>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additive="repl">
                                        <p:cTn id="42" dur="1" fill="hold">
                                          <p:stCondLst>
                                            <p:cond delay="0"/>
                                          </p:stCondLst>
                                        </p:cTn>
                                        <p:tgtEl>
                                          <p:spTgt spid="21555"/>
                                        </p:tgtEl>
                                        <p:attrNameLst>
                                          <p:attrName>style.visibility</p:attrName>
                                        </p:attrNameLst>
                                      </p:cBhvr>
                                      <p:to>
                                        <p:strVal val="visible"/>
                                      </p:to>
                                    </p:set>
                                    <p:animEffect transition="in" filter="wipe(up)">
                                      <p:cBhvr additive="repl">
                                        <p:cTn id="43" dur="500"/>
                                        <p:tgtEl>
                                          <p:spTgt spid="21555"/>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additive="repl">
                                        <p:cTn id="46" dur="1" fill="hold">
                                          <p:stCondLst>
                                            <p:cond delay="0"/>
                                          </p:stCondLst>
                                        </p:cTn>
                                        <p:tgtEl>
                                          <p:spTgt spid="21550"/>
                                        </p:tgtEl>
                                        <p:attrNameLst>
                                          <p:attrName>style.visibility</p:attrName>
                                        </p:attrNameLst>
                                      </p:cBhvr>
                                      <p:to>
                                        <p:strVal val="visible"/>
                                      </p:to>
                                    </p:set>
                                    <p:animEffect transition="in" filter="wipe(up)">
                                      <p:cBhvr additive="repl">
                                        <p:cTn id="47" dur="500"/>
                                        <p:tgtEl>
                                          <p:spTgt spid="21550"/>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additive="repl">
                                        <p:cTn id="50" dur="1" fill="hold">
                                          <p:stCondLst>
                                            <p:cond delay="0"/>
                                          </p:stCondLst>
                                        </p:cTn>
                                        <p:tgtEl>
                                          <p:spTgt spid="21552"/>
                                        </p:tgtEl>
                                        <p:attrNameLst>
                                          <p:attrName>style.visibility</p:attrName>
                                        </p:attrNameLst>
                                      </p:cBhvr>
                                      <p:to>
                                        <p:strVal val="visible"/>
                                      </p:to>
                                    </p:set>
                                    <p:animEffect transition="in" filter="wipe(up)">
                                      <p:cBhvr additive="repl">
                                        <p:cTn id="51" dur="500"/>
                                        <p:tgtEl>
                                          <p:spTgt spid="21552"/>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additive="repl">
                                        <p:cTn id="54" dur="1" fill="hold">
                                          <p:stCondLst>
                                            <p:cond delay="0"/>
                                          </p:stCondLst>
                                        </p:cTn>
                                        <p:tgtEl>
                                          <p:spTgt spid="21553"/>
                                        </p:tgtEl>
                                        <p:attrNameLst>
                                          <p:attrName>style.visibility</p:attrName>
                                        </p:attrNameLst>
                                      </p:cBhvr>
                                      <p:to>
                                        <p:strVal val="visible"/>
                                      </p:to>
                                    </p:set>
                                    <p:animEffect transition="in" filter="wipe(up)">
                                      <p:cBhvr additive="repl">
                                        <p:cTn id="55" dur="500"/>
                                        <p:tgtEl>
                                          <p:spTgt spid="21553"/>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additive="repl">
                                        <p:cTn id="58" dur="1" fill="hold">
                                          <p:stCondLst>
                                            <p:cond delay="0"/>
                                          </p:stCondLst>
                                        </p:cTn>
                                        <p:tgtEl>
                                          <p:spTgt spid="21551"/>
                                        </p:tgtEl>
                                        <p:attrNameLst>
                                          <p:attrName>style.visibility</p:attrName>
                                        </p:attrNameLst>
                                      </p:cBhvr>
                                      <p:to>
                                        <p:strVal val="visible"/>
                                      </p:to>
                                    </p:set>
                                    <p:animEffect transition="in" filter="wipe(up)">
                                      <p:cBhvr additive="repl">
                                        <p:cTn id="59" dur="500"/>
                                        <p:tgtEl>
                                          <p:spTgt spid="21551"/>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additive="repl">
                                        <p:cTn id="62" dur="1" fill="hold">
                                          <p:stCondLst>
                                            <p:cond delay="0"/>
                                          </p:stCondLst>
                                        </p:cTn>
                                        <p:tgtEl>
                                          <p:spTgt spid="21548"/>
                                        </p:tgtEl>
                                        <p:attrNameLst>
                                          <p:attrName>style.visibility</p:attrName>
                                        </p:attrNameLst>
                                      </p:cBhvr>
                                      <p:to>
                                        <p:strVal val="visible"/>
                                      </p:to>
                                    </p:set>
                                    <p:animEffect transition="in" filter="wipe(up)">
                                      <p:cBhvr additive="repl">
                                        <p:cTn id="63" dur="500"/>
                                        <p:tgtEl>
                                          <p:spTgt spid="21548"/>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additive="repl">
                                        <p:cTn id="66" dur="1" fill="hold">
                                          <p:stCondLst>
                                            <p:cond delay="0"/>
                                          </p:stCondLst>
                                        </p:cTn>
                                        <p:tgtEl>
                                          <p:spTgt spid="21514"/>
                                        </p:tgtEl>
                                        <p:attrNameLst>
                                          <p:attrName>style.visibility</p:attrName>
                                        </p:attrNameLst>
                                      </p:cBhvr>
                                      <p:to>
                                        <p:strVal val="visible"/>
                                      </p:to>
                                    </p:set>
                                    <p:animEffect transition="in" filter="wipe(up)">
                                      <p:cBhvr additive="repl">
                                        <p:cTn id="67" dur="500"/>
                                        <p:tgtEl>
                                          <p:spTgt spid="2151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additive="repl">
                                        <p:cTn id="71" dur="1" fill="hold">
                                          <p:stCondLst>
                                            <p:cond delay="0"/>
                                          </p:stCondLst>
                                        </p:cTn>
                                        <p:tgtEl>
                                          <p:spTgt spid="21589"/>
                                        </p:tgtEl>
                                        <p:attrNameLst>
                                          <p:attrName>style.visibility</p:attrName>
                                        </p:attrNameLst>
                                      </p:cBhvr>
                                      <p:to>
                                        <p:strVal val="visible"/>
                                      </p:to>
                                    </p:set>
                                    <p:anim calcmode="lin" valueType="num">
                                      <p:cBhvr additive="repl">
                                        <p:cTn id="72" dur="500" fill="hold"/>
                                        <p:tgtEl>
                                          <p:spTgt spid="21589"/>
                                        </p:tgtEl>
                                        <p:attrNameLst>
                                          <p:attrName>ppt_x</p:attrName>
                                        </p:attrNameLst>
                                      </p:cBhvr>
                                      <p:tavLst>
                                        <p:tav tm="100000">
                                          <p:val>
                                            <p:strVal val="#ppt_x"/>
                                          </p:val>
                                        </p:tav>
                                        <p:tav>
                                          <p:val>
                                            <p:strVal val="#ppt_x"/>
                                          </p:val>
                                        </p:tav>
                                      </p:tavLst>
                                    </p:anim>
                                    <p:anim calcmode="lin" valueType="num">
                                      <p:cBhvr additive="repl">
                                        <p:cTn id="73" dur="500" fill="hold"/>
                                        <p:tgtEl>
                                          <p:spTgt spid="21589"/>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1" grpId="0" animBg="1"/>
      <p:bldP spid="215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53251" name="Group 2"/>
          <p:cNvGrpSpPr>
            <a:grpSpLocks/>
          </p:cNvGrpSpPr>
          <p:nvPr/>
        </p:nvGrpSpPr>
        <p:grpSpPr bwMode="auto">
          <a:xfrm>
            <a:off x="8148638" y="4983163"/>
            <a:ext cx="161925" cy="171450"/>
            <a:chOff x="5133" y="3139"/>
            <a:chExt cx="102" cy="108"/>
          </a:xfrm>
        </p:grpSpPr>
        <p:sp>
          <p:nvSpPr>
            <p:cNvPr id="22531" name="Rectangle 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32" name="Rectangle 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53252" name="Group 5"/>
          <p:cNvGrpSpPr>
            <a:grpSpLocks/>
          </p:cNvGrpSpPr>
          <p:nvPr/>
        </p:nvGrpSpPr>
        <p:grpSpPr bwMode="auto">
          <a:xfrm>
            <a:off x="1627188" y="2182813"/>
            <a:ext cx="6038850" cy="3976687"/>
            <a:chOff x="1025" y="1375"/>
            <a:chExt cx="3804" cy="2505"/>
          </a:xfrm>
        </p:grpSpPr>
        <p:sp>
          <p:nvSpPr>
            <p:cNvPr id="22534" name="Rectangle 6"/>
            <p:cNvSpPr>
              <a:spLocks noChangeArrowheads="1"/>
            </p:cNvSpPr>
            <p:nvPr/>
          </p:nvSpPr>
          <p:spPr bwMode="auto">
            <a:xfrm>
              <a:off x="4703" y="1391"/>
              <a:ext cx="123" cy="2489"/>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2535" name="Rectangle 7"/>
            <p:cNvSpPr>
              <a:spLocks noChangeArrowheads="1"/>
            </p:cNvSpPr>
            <p:nvPr/>
          </p:nvSpPr>
          <p:spPr bwMode="auto">
            <a:xfrm>
              <a:off x="1026" y="1375"/>
              <a:ext cx="3803" cy="144"/>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2536" name="Rectangle 8"/>
            <p:cNvSpPr>
              <a:spLocks noChangeArrowheads="1"/>
            </p:cNvSpPr>
            <p:nvPr/>
          </p:nvSpPr>
          <p:spPr bwMode="auto">
            <a:xfrm>
              <a:off x="1033" y="3733"/>
              <a:ext cx="3671" cy="14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2537" name="Rectangle 9"/>
            <p:cNvSpPr>
              <a:spLocks noChangeArrowheads="1"/>
            </p:cNvSpPr>
            <p:nvPr/>
          </p:nvSpPr>
          <p:spPr bwMode="auto">
            <a:xfrm>
              <a:off x="1025" y="1378"/>
              <a:ext cx="99" cy="249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pic>
        <p:nvPicPr>
          <p:cNvPr id="22538"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25" y="2124075"/>
            <a:ext cx="301625"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39"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40325" y="2170113"/>
            <a:ext cx="301625" cy="430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3255" name="Group 12"/>
          <p:cNvGrpSpPr>
            <a:grpSpLocks/>
          </p:cNvGrpSpPr>
          <p:nvPr/>
        </p:nvGrpSpPr>
        <p:grpSpPr bwMode="auto">
          <a:xfrm>
            <a:off x="8148638" y="4983163"/>
            <a:ext cx="161925" cy="171450"/>
            <a:chOff x="5133" y="3139"/>
            <a:chExt cx="102" cy="108"/>
          </a:xfrm>
        </p:grpSpPr>
        <p:sp>
          <p:nvSpPr>
            <p:cNvPr id="22541" name="Rectangle 1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42" name="Rectangle 1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pic>
        <p:nvPicPr>
          <p:cNvPr id="22543"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33563" y="195738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4"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9213" y="2160588"/>
            <a:ext cx="301625" cy="454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9300" y="2122488"/>
            <a:ext cx="301625" cy="438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7850" y="2114550"/>
            <a:ext cx="301625"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6650" y="2109788"/>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8"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5425" y="2105025"/>
            <a:ext cx="301625" cy="454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49"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338" y="2170113"/>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550"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3225" y="205263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51" name="AutoShape 23"/>
          <p:cNvSpPr>
            <a:spLocks noChangeArrowheads="1"/>
          </p:cNvSpPr>
          <p:nvPr/>
        </p:nvSpPr>
        <p:spPr bwMode="auto">
          <a:xfrm>
            <a:off x="1995488" y="2779713"/>
            <a:ext cx="3355975" cy="2730500"/>
          </a:xfrm>
          <a:prstGeom prst="roundRect">
            <a:avLst>
              <a:gd name="adj" fmla="val 16667"/>
            </a:avLst>
          </a:prstGeom>
          <a:gradFill rotWithShape="0">
            <a:gsLst>
              <a:gs pos="0">
                <a:srgbClr val="000000"/>
              </a:gs>
              <a:gs pos="50000">
                <a:srgbClr val="0000AD"/>
              </a:gs>
              <a:gs pos="100000">
                <a:srgbClr val="000000"/>
              </a:gs>
            </a:gsLst>
            <a:lin ang="5400000" scaled="1"/>
          </a:gradFill>
          <a:ln w="76320" cap="sq">
            <a:solidFill>
              <a:srgbClr val="2F8B20"/>
            </a:solidFill>
            <a:miter lim="800000"/>
            <a:headEnd/>
            <a:tailEnd/>
          </a:ln>
          <a:effectLst>
            <a:outerShdw blurRad="63500" dist="143571" dir="13500000" algn="ctr" rotWithShape="0">
              <a:srgbClr val="000044">
                <a:alpha val="75014"/>
              </a:srgbClr>
            </a:outerShdw>
          </a:effectLst>
        </p:spPr>
        <p:txBody>
          <a:bodyPr wrap="none" anchor="ctr"/>
          <a:lstStyle/>
          <a:p>
            <a:pPr>
              <a:defRPr/>
            </a:pPr>
            <a:endParaRPr lang="en-US"/>
          </a:p>
        </p:txBody>
      </p:sp>
      <p:sp>
        <p:nvSpPr>
          <p:cNvPr id="22552" name="Text Box 24"/>
          <p:cNvSpPr txBox="1">
            <a:spLocks noChangeArrowheads="1"/>
          </p:cNvSpPr>
          <p:nvPr/>
        </p:nvSpPr>
        <p:spPr bwMode="auto">
          <a:xfrm>
            <a:off x="120650" y="106363"/>
            <a:ext cx="309721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smtClean="0">
                <a:latin typeface="Arial" charset="0"/>
              </a:rPr>
              <a:t>聖書の年代記の</a:t>
            </a:r>
          </a:p>
          <a:p>
            <a:pPr>
              <a:spcBef>
                <a:spcPts val="1500"/>
              </a:spcBef>
              <a:buClrTx/>
              <a:buFontTx/>
              <a:buNone/>
              <a:defRPr/>
            </a:pPr>
            <a:r>
              <a:rPr lang="ja-JP" sz="2400" b="0" smtClean="0">
                <a:latin typeface="Arial" charset="0"/>
              </a:rPr>
              <a:t>編み合わせ</a:t>
            </a:r>
          </a:p>
        </p:txBody>
      </p:sp>
      <p:grpSp>
        <p:nvGrpSpPr>
          <p:cNvPr id="53266" name="Group 25"/>
          <p:cNvGrpSpPr>
            <a:grpSpLocks/>
          </p:cNvGrpSpPr>
          <p:nvPr/>
        </p:nvGrpSpPr>
        <p:grpSpPr bwMode="auto">
          <a:xfrm>
            <a:off x="1773238" y="2149475"/>
            <a:ext cx="5591175" cy="4056063"/>
            <a:chOff x="1117" y="1354"/>
            <a:chExt cx="3522" cy="2555"/>
          </a:xfrm>
        </p:grpSpPr>
        <p:grpSp>
          <p:nvGrpSpPr>
            <p:cNvPr id="53305" name="Group 26"/>
            <p:cNvGrpSpPr>
              <a:grpSpLocks/>
            </p:cNvGrpSpPr>
            <p:nvPr/>
          </p:nvGrpSpPr>
          <p:grpSpPr bwMode="auto">
            <a:xfrm>
              <a:off x="1117" y="1354"/>
              <a:ext cx="3518" cy="224"/>
              <a:chOff x="1117" y="1354"/>
              <a:chExt cx="3518" cy="224"/>
            </a:xfrm>
          </p:grpSpPr>
          <p:sp>
            <p:nvSpPr>
              <p:cNvPr id="22555" name="AutoShape 27"/>
              <p:cNvSpPr>
                <a:spLocks noChangeArrowheads="1"/>
              </p:cNvSpPr>
              <p:nvPr/>
            </p:nvSpPr>
            <p:spPr bwMode="auto">
              <a:xfrm rot="19740000">
                <a:off x="1152" y="1392"/>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56" name="AutoShape 28"/>
              <p:cNvSpPr>
                <a:spLocks noChangeArrowheads="1"/>
              </p:cNvSpPr>
              <p:nvPr/>
            </p:nvSpPr>
            <p:spPr bwMode="auto">
              <a:xfrm rot="19740000">
                <a:off x="1389" y="1404"/>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57" name="AutoShape 29"/>
              <p:cNvSpPr>
                <a:spLocks noChangeArrowheads="1"/>
              </p:cNvSpPr>
              <p:nvPr/>
            </p:nvSpPr>
            <p:spPr bwMode="auto">
              <a:xfrm rot="19740000">
                <a:off x="1632" y="1404"/>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58" name="AutoShape 30"/>
              <p:cNvSpPr>
                <a:spLocks noChangeArrowheads="1"/>
              </p:cNvSpPr>
              <p:nvPr/>
            </p:nvSpPr>
            <p:spPr bwMode="auto">
              <a:xfrm rot="19740000">
                <a:off x="1870" y="1404"/>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59" name="AutoShape 31"/>
              <p:cNvSpPr>
                <a:spLocks noChangeArrowheads="1"/>
              </p:cNvSpPr>
              <p:nvPr/>
            </p:nvSpPr>
            <p:spPr bwMode="auto">
              <a:xfrm rot="19740000">
                <a:off x="2098" y="1396"/>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0" name="AutoShape 32"/>
              <p:cNvSpPr>
                <a:spLocks noChangeArrowheads="1"/>
              </p:cNvSpPr>
              <p:nvPr/>
            </p:nvSpPr>
            <p:spPr bwMode="auto">
              <a:xfrm rot="19740000">
                <a:off x="2346" y="1375"/>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1" name="AutoShape 33"/>
              <p:cNvSpPr>
                <a:spLocks noChangeArrowheads="1"/>
              </p:cNvSpPr>
              <p:nvPr/>
            </p:nvSpPr>
            <p:spPr bwMode="auto">
              <a:xfrm rot="19740000">
                <a:off x="2584"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2" name="AutoShape 34"/>
              <p:cNvSpPr>
                <a:spLocks noChangeArrowheads="1"/>
              </p:cNvSpPr>
              <p:nvPr/>
            </p:nvSpPr>
            <p:spPr bwMode="auto">
              <a:xfrm rot="19740000">
                <a:off x="2820"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3" name="AutoShape 35"/>
              <p:cNvSpPr>
                <a:spLocks noChangeArrowheads="1"/>
              </p:cNvSpPr>
              <p:nvPr/>
            </p:nvSpPr>
            <p:spPr bwMode="auto">
              <a:xfrm rot="19740000">
                <a:off x="3061" y="1381"/>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4" name="AutoShape 36"/>
              <p:cNvSpPr>
                <a:spLocks noChangeArrowheads="1"/>
              </p:cNvSpPr>
              <p:nvPr/>
            </p:nvSpPr>
            <p:spPr bwMode="auto">
              <a:xfrm rot="19740000">
                <a:off x="3325" y="1382"/>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5" name="AutoShape 37"/>
              <p:cNvSpPr>
                <a:spLocks noChangeArrowheads="1"/>
              </p:cNvSpPr>
              <p:nvPr/>
            </p:nvSpPr>
            <p:spPr bwMode="auto">
              <a:xfrm rot="19740000">
                <a:off x="3552" y="1379"/>
                <a:ext cx="90" cy="163"/>
              </a:xfrm>
              <a:prstGeom prst="can">
                <a:avLst>
                  <a:gd name="adj" fmla="val 33849"/>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6" name="AutoShape 38"/>
              <p:cNvSpPr>
                <a:spLocks noChangeArrowheads="1"/>
              </p:cNvSpPr>
              <p:nvPr/>
            </p:nvSpPr>
            <p:spPr bwMode="auto">
              <a:xfrm rot="19740000">
                <a:off x="3816" y="1382"/>
                <a:ext cx="89" cy="163"/>
              </a:xfrm>
              <a:prstGeom prst="can">
                <a:avLst>
                  <a:gd name="adj" fmla="val 3423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7" name="AutoShape 39"/>
              <p:cNvSpPr>
                <a:spLocks noChangeArrowheads="1"/>
              </p:cNvSpPr>
              <p:nvPr/>
            </p:nvSpPr>
            <p:spPr bwMode="auto">
              <a:xfrm rot="19740000">
                <a:off x="4051" y="1383"/>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8" name="AutoShape 40"/>
              <p:cNvSpPr>
                <a:spLocks noChangeArrowheads="1"/>
              </p:cNvSpPr>
              <p:nvPr/>
            </p:nvSpPr>
            <p:spPr bwMode="auto">
              <a:xfrm rot="19740000">
                <a:off x="4289" y="1386"/>
                <a:ext cx="90" cy="164"/>
              </a:xfrm>
              <a:prstGeom prst="can">
                <a:avLst>
                  <a:gd name="adj" fmla="val 34057"/>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2569" name="AutoShape 41"/>
              <p:cNvSpPr>
                <a:spLocks noChangeArrowheads="1"/>
              </p:cNvSpPr>
              <p:nvPr/>
            </p:nvSpPr>
            <p:spPr bwMode="auto">
              <a:xfrm rot="19740000">
                <a:off x="4508" y="1367"/>
                <a:ext cx="89" cy="164"/>
              </a:xfrm>
              <a:prstGeom prst="can">
                <a:avLst>
                  <a:gd name="adj" fmla="val 34440"/>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53306" name="Group 42"/>
            <p:cNvGrpSpPr>
              <a:grpSpLocks/>
            </p:cNvGrpSpPr>
            <p:nvPr/>
          </p:nvGrpSpPr>
          <p:grpSpPr bwMode="auto">
            <a:xfrm>
              <a:off x="1146" y="3711"/>
              <a:ext cx="3493" cy="198"/>
              <a:chOff x="1146" y="3711"/>
              <a:chExt cx="3493" cy="198"/>
            </a:xfrm>
          </p:grpSpPr>
          <p:sp>
            <p:nvSpPr>
              <p:cNvPr id="22571" name="AutoShape 43"/>
              <p:cNvSpPr>
                <a:spLocks noChangeArrowheads="1"/>
              </p:cNvSpPr>
              <p:nvPr/>
            </p:nvSpPr>
            <p:spPr bwMode="auto">
              <a:xfrm rot="12480000">
                <a:off x="1179" y="3722"/>
                <a:ext cx="82" cy="153"/>
              </a:xfrm>
              <a:prstGeom prst="can">
                <a:avLst>
                  <a:gd name="adj" fmla="val 34872"/>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2" name="AutoShape 44"/>
              <p:cNvSpPr>
                <a:spLocks noChangeArrowheads="1"/>
              </p:cNvSpPr>
              <p:nvPr/>
            </p:nvSpPr>
            <p:spPr bwMode="auto">
              <a:xfrm rot="12480000">
                <a:off x="1411"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3" name="AutoShape 45"/>
              <p:cNvSpPr>
                <a:spLocks noChangeArrowheads="1"/>
              </p:cNvSpPr>
              <p:nvPr/>
            </p:nvSpPr>
            <p:spPr bwMode="auto">
              <a:xfrm rot="12480000">
                <a:off x="165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4" name="AutoShape 46"/>
              <p:cNvSpPr>
                <a:spLocks noChangeArrowheads="1"/>
              </p:cNvSpPr>
              <p:nvPr/>
            </p:nvSpPr>
            <p:spPr bwMode="auto">
              <a:xfrm rot="12480000">
                <a:off x="1899"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5" name="AutoShape 47"/>
              <p:cNvSpPr>
                <a:spLocks noChangeArrowheads="1"/>
              </p:cNvSpPr>
              <p:nvPr/>
            </p:nvSpPr>
            <p:spPr bwMode="auto">
              <a:xfrm rot="12480000">
                <a:off x="2119"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6" name="AutoShape 48"/>
              <p:cNvSpPr>
                <a:spLocks noChangeArrowheads="1"/>
              </p:cNvSpPr>
              <p:nvPr/>
            </p:nvSpPr>
            <p:spPr bwMode="auto">
              <a:xfrm rot="12480000">
                <a:off x="2367" y="3741"/>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7" name="AutoShape 49"/>
              <p:cNvSpPr>
                <a:spLocks noChangeArrowheads="1"/>
              </p:cNvSpPr>
              <p:nvPr/>
            </p:nvSpPr>
            <p:spPr bwMode="auto">
              <a:xfrm rot="12480000">
                <a:off x="2612"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8" name="AutoShape 50"/>
              <p:cNvSpPr>
                <a:spLocks noChangeArrowheads="1"/>
              </p:cNvSpPr>
              <p:nvPr/>
            </p:nvSpPr>
            <p:spPr bwMode="auto">
              <a:xfrm rot="12480000">
                <a:off x="2839" y="3735"/>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79" name="AutoShape 51"/>
              <p:cNvSpPr>
                <a:spLocks noChangeArrowheads="1"/>
              </p:cNvSpPr>
              <p:nvPr/>
            </p:nvSpPr>
            <p:spPr bwMode="auto">
              <a:xfrm rot="12480000">
                <a:off x="3327"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0" name="AutoShape 52"/>
              <p:cNvSpPr>
                <a:spLocks noChangeArrowheads="1"/>
              </p:cNvSpPr>
              <p:nvPr/>
            </p:nvSpPr>
            <p:spPr bwMode="auto">
              <a:xfrm rot="12480000">
                <a:off x="308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1" name="AutoShape 53"/>
              <p:cNvSpPr>
                <a:spLocks noChangeArrowheads="1"/>
              </p:cNvSpPr>
              <p:nvPr/>
            </p:nvSpPr>
            <p:spPr bwMode="auto">
              <a:xfrm rot="12480000">
                <a:off x="3568" y="3741"/>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2" name="AutoShape 54"/>
              <p:cNvSpPr>
                <a:spLocks noChangeArrowheads="1"/>
              </p:cNvSpPr>
              <p:nvPr/>
            </p:nvSpPr>
            <p:spPr bwMode="auto">
              <a:xfrm rot="12480000">
                <a:off x="3840"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3" name="AutoShape 55"/>
              <p:cNvSpPr>
                <a:spLocks noChangeArrowheads="1"/>
              </p:cNvSpPr>
              <p:nvPr/>
            </p:nvSpPr>
            <p:spPr bwMode="auto">
              <a:xfrm rot="12480000">
                <a:off x="4077"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4" name="AutoShape 56"/>
              <p:cNvSpPr>
                <a:spLocks noChangeArrowheads="1"/>
              </p:cNvSpPr>
              <p:nvPr/>
            </p:nvSpPr>
            <p:spPr bwMode="auto">
              <a:xfrm rot="12480000">
                <a:off x="430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2585" name="AutoShape 57"/>
              <p:cNvSpPr>
                <a:spLocks noChangeArrowheads="1"/>
              </p:cNvSpPr>
              <p:nvPr/>
            </p:nvSpPr>
            <p:spPr bwMode="auto">
              <a:xfrm rot="12480000">
                <a:off x="4528" y="3748"/>
                <a:ext cx="82" cy="152"/>
              </a:xfrm>
              <a:prstGeom prst="can">
                <a:avLst>
                  <a:gd name="adj" fmla="val 34645"/>
                </a:avLst>
              </a:prstGeom>
              <a:blipFill dpi="0" rotWithShape="0">
                <a:blip r:embed="rId7"/>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sp>
        <p:nvSpPr>
          <p:cNvPr id="22586" name="Text Box 58"/>
          <p:cNvSpPr txBox="1">
            <a:spLocks noChangeArrowheads="1"/>
          </p:cNvSpPr>
          <p:nvPr/>
        </p:nvSpPr>
        <p:spPr bwMode="auto">
          <a:xfrm>
            <a:off x="2160588" y="2898775"/>
            <a:ext cx="1954212"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nSpc>
                <a:spcPct val="80000"/>
              </a:lnSpc>
              <a:spcBef>
                <a:spcPts val="1000"/>
              </a:spcBef>
              <a:buClrTx/>
              <a:buFontTx/>
              <a:buNone/>
              <a:defRPr/>
            </a:pPr>
            <a:r>
              <a:rPr lang="en-US" b="0" smtClean="0">
                <a:solidFill>
                  <a:srgbClr val="F09F32"/>
                </a:solidFill>
                <a:latin typeface="Arial" charset="0"/>
              </a:rPr>
              <a:t>CREATION(</a:t>
            </a:r>
            <a:r>
              <a:rPr lang="ja-JP" b="0" smtClean="0">
                <a:solidFill>
                  <a:srgbClr val="F09F32"/>
                </a:solidFill>
                <a:latin typeface="Arial" charset="0"/>
              </a:rPr>
              <a:t>創造</a:t>
            </a:r>
            <a:r>
              <a:rPr lang="en-US" b="0" smtClean="0">
                <a:solidFill>
                  <a:srgbClr val="F09F32"/>
                </a:solidFill>
                <a:latin typeface="Arial" charset="0"/>
              </a:rPr>
              <a:t>)</a:t>
            </a:r>
          </a:p>
        </p:txBody>
      </p:sp>
      <p:sp>
        <p:nvSpPr>
          <p:cNvPr id="22587" name="Text Box 59"/>
          <p:cNvSpPr txBox="1">
            <a:spLocks noChangeArrowheads="1"/>
          </p:cNvSpPr>
          <p:nvPr/>
        </p:nvSpPr>
        <p:spPr bwMode="auto">
          <a:xfrm>
            <a:off x="2200275" y="3211513"/>
            <a:ext cx="2646363"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ABRAHAM (</a:t>
            </a:r>
            <a:r>
              <a:rPr lang="ja-JP" b="0" smtClean="0">
                <a:solidFill>
                  <a:srgbClr val="FC030C"/>
                </a:solidFill>
                <a:latin typeface="Arial" charset="0"/>
              </a:rPr>
              <a:t>アブラハム</a:t>
            </a:r>
            <a:r>
              <a:rPr lang="en-US" b="0" smtClean="0">
                <a:solidFill>
                  <a:srgbClr val="FC030C"/>
                </a:solidFill>
                <a:latin typeface="Arial" charset="0"/>
              </a:rPr>
              <a:t>)</a:t>
            </a:r>
          </a:p>
        </p:txBody>
      </p:sp>
      <p:sp>
        <p:nvSpPr>
          <p:cNvPr id="22588" name="Text Box 60"/>
          <p:cNvSpPr txBox="1">
            <a:spLocks noChangeArrowheads="1"/>
          </p:cNvSpPr>
          <p:nvPr/>
        </p:nvSpPr>
        <p:spPr bwMode="auto">
          <a:xfrm>
            <a:off x="2408238" y="3617913"/>
            <a:ext cx="184467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MOSES(</a:t>
            </a:r>
            <a:r>
              <a:rPr lang="ja-JP" b="0" smtClean="0">
                <a:solidFill>
                  <a:srgbClr val="FC030C"/>
                </a:solidFill>
                <a:latin typeface="Arial" charset="0"/>
              </a:rPr>
              <a:t>モーセ</a:t>
            </a:r>
            <a:r>
              <a:rPr lang="en-US" b="0" smtClean="0">
                <a:solidFill>
                  <a:srgbClr val="FC030C"/>
                </a:solidFill>
                <a:latin typeface="Arial" charset="0"/>
              </a:rPr>
              <a:t>)</a:t>
            </a:r>
          </a:p>
        </p:txBody>
      </p:sp>
      <p:sp>
        <p:nvSpPr>
          <p:cNvPr id="22589" name="Text Box 61"/>
          <p:cNvSpPr txBox="1">
            <a:spLocks noChangeArrowheads="1"/>
          </p:cNvSpPr>
          <p:nvPr/>
        </p:nvSpPr>
        <p:spPr bwMode="auto">
          <a:xfrm>
            <a:off x="2581275" y="3865563"/>
            <a:ext cx="1938338"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JOSHUA(</a:t>
            </a:r>
            <a:r>
              <a:rPr lang="ja-JP" b="0" smtClean="0">
                <a:solidFill>
                  <a:srgbClr val="FC030C"/>
                </a:solidFill>
                <a:latin typeface="Arial" charset="0"/>
              </a:rPr>
              <a:t>ヨシュア</a:t>
            </a:r>
            <a:r>
              <a:rPr lang="en-US" b="0" smtClean="0">
                <a:solidFill>
                  <a:srgbClr val="FC030C"/>
                </a:solidFill>
                <a:latin typeface="Arial" charset="0"/>
              </a:rPr>
              <a:t>)</a:t>
            </a:r>
          </a:p>
        </p:txBody>
      </p:sp>
      <p:sp>
        <p:nvSpPr>
          <p:cNvPr id="22590" name="Text Box 62"/>
          <p:cNvSpPr txBox="1">
            <a:spLocks noChangeArrowheads="1"/>
          </p:cNvSpPr>
          <p:nvPr/>
        </p:nvSpPr>
        <p:spPr bwMode="auto">
          <a:xfrm>
            <a:off x="2590800" y="4106863"/>
            <a:ext cx="2324100"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ANARCHY(</a:t>
            </a:r>
            <a:r>
              <a:rPr lang="ja-JP" b="0" smtClean="0">
                <a:solidFill>
                  <a:srgbClr val="1ADE31"/>
                </a:solidFill>
                <a:latin typeface="Arial" charset="0"/>
              </a:rPr>
              <a:t>無政府</a:t>
            </a:r>
            <a:r>
              <a:rPr lang="en-US" b="0" smtClean="0">
                <a:solidFill>
                  <a:srgbClr val="1ADE31"/>
                </a:solidFill>
                <a:latin typeface="Arial" charset="0"/>
              </a:rPr>
              <a:t>)</a:t>
            </a:r>
          </a:p>
        </p:txBody>
      </p:sp>
      <p:sp>
        <p:nvSpPr>
          <p:cNvPr id="22591" name="Text Box 63"/>
          <p:cNvSpPr txBox="1">
            <a:spLocks noChangeArrowheads="1"/>
          </p:cNvSpPr>
          <p:nvPr/>
        </p:nvSpPr>
        <p:spPr bwMode="auto">
          <a:xfrm>
            <a:off x="3108325" y="4660900"/>
            <a:ext cx="1963738" cy="239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1ADE31"/>
                </a:solidFill>
                <a:latin typeface="Arial" charset="0"/>
              </a:rPr>
              <a:t>CAPTIVITY(</a:t>
            </a:r>
            <a:r>
              <a:rPr lang="ja-JP" b="0" smtClean="0">
                <a:solidFill>
                  <a:srgbClr val="1ADE31"/>
                </a:solidFill>
                <a:latin typeface="Arial" charset="0"/>
              </a:rPr>
              <a:t>捕囚</a:t>
            </a:r>
            <a:r>
              <a:rPr lang="en-US" b="0" smtClean="0">
                <a:solidFill>
                  <a:srgbClr val="1ADE31"/>
                </a:solidFill>
                <a:latin typeface="Arial" charset="0"/>
              </a:rPr>
              <a:t>)</a:t>
            </a:r>
          </a:p>
        </p:txBody>
      </p:sp>
      <p:sp>
        <p:nvSpPr>
          <p:cNvPr id="22592" name="Text Box 64"/>
          <p:cNvSpPr txBox="1">
            <a:spLocks noChangeArrowheads="1"/>
          </p:cNvSpPr>
          <p:nvPr/>
        </p:nvSpPr>
        <p:spPr bwMode="auto">
          <a:xfrm>
            <a:off x="3449638" y="5053013"/>
            <a:ext cx="20812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70000"/>
              </a:lnSpc>
              <a:spcBef>
                <a:spcPts val="1250"/>
              </a:spcBef>
              <a:buClrTx/>
              <a:buFontTx/>
              <a:buNone/>
              <a:defRPr/>
            </a:pPr>
            <a:r>
              <a:rPr lang="en-US" sz="2000" b="0" smtClean="0">
                <a:latin typeface="Arial" charset="0"/>
              </a:rPr>
              <a:t>                     JESUS(</a:t>
            </a:r>
            <a:r>
              <a:rPr lang="ja-JP" sz="2000" b="0" smtClean="0">
                <a:latin typeface="Arial" charset="0"/>
              </a:rPr>
              <a:t>イエス</a:t>
            </a:r>
            <a:r>
              <a:rPr lang="en-US" sz="2000" b="0" smtClean="0">
                <a:latin typeface="Arial" charset="0"/>
              </a:rPr>
              <a:t>)</a:t>
            </a:r>
          </a:p>
        </p:txBody>
      </p:sp>
      <p:sp>
        <p:nvSpPr>
          <p:cNvPr id="22593" name="Text Box 65"/>
          <p:cNvSpPr txBox="1">
            <a:spLocks noChangeArrowheads="1"/>
          </p:cNvSpPr>
          <p:nvPr/>
        </p:nvSpPr>
        <p:spPr bwMode="auto">
          <a:xfrm>
            <a:off x="3270250" y="4921250"/>
            <a:ext cx="1844675" cy="239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00DFCA"/>
                </a:solidFill>
                <a:latin typeface="Arial" charset="0"/>
              </a:rPr>
              <a:t>SILENCE(</a:t>
            </a:r>
            <a:r>
              <a:rPr lang="ja-JP" b="0" smtClean="0">
                <a:solidFill>
                  <a:srgbClr val="00DFCA"/>
                </a:solidFill>
                <a:latin typeface="Arial" charset="0"/>
              </a:rPr>
              <a:t>沈黙</a:t>
            </a:r>
            <a:r>
              <a:rPr lang="en-US" b="0" smtClean="0">
                <a:solidFill>
                  <a:srgbClr val="00DFCA"/>
                </a:solidFill>
                <a:latin typeface="Arial" charset="0"/>
              </a:rPr>
              <a:t>)</a:t>
            </a:r>
          </a:p>
        </p:txBody>
      </p:sp>
      <p:sp>
        <p:nvSpPr>
          <p:cNvPr id="22594" name="Text Box 66"/>
          <p:cNvSpPr txBox="1">
            <a:spLocks noChangeArrowheads="1"/>
          </p:cNvSpPr>
          <p:nvPr/>
        </p:nvSpPr>
        <p:spPr bwMode="auto">
          <a:xfrm>
            <a:off x="2535238" y="4333875"/>
            <a:ext cx="26797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ROYALTY(</a:t>
            </a:r>
            <a:r>
              <a:rPr lang="ja-JP" b="0" smtClean="0">
                <a:solidFill>
                  <a:srgbClr val="1ADE31"/>
                </a:solidFill>
                <a:latin typeface="Arial" charset="0"/>
              </a:rPr>
              <a:t>王制</a:t>
            </a:r>
            <a:r>
              <a:rPr lang="en-US" b="0" smtClean="0">
                <a:solidFill>
                  <a:srgbClr val="1ADE31"/>
                </a:solidFill>
                <a:latin typeface="Arial" charset="0"/>
              </a:rPr>
              <a:t>)</a:t>
            </a:r>
          </a:p>
        </p:txBody>
      </p:sp>
      <p:sp>
        <p:nvSpPr>
          <p:cNvPr id="22595" name="Text Box 67"/>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2596" name="Rectangle 68"/>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2597" name="Rectangle 69"/>
          <p:cNvSpPr>
            <a:spLocks noChangeArrowheads="1"/>
          </p:cNvSpPr>
          <p:nvPr/>
        </p:nvSpPr>
        <p:spPr bwMode="auto">
          <a:xfrm>
            <a:off x="815022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07</a:t>
            </a:r>
          </a:p>
        </p:txBody>
      </p:sp>
      <p:grpSp>
        <p:nvGrpSpPr>
          <p:cNvPr id="53279" name="Group 70"/>
          <p:cNvGrpSpPr>
            <a:grpSpLocks/>
          </p:cNvGrpSpPr>
          <p:nvPr/>
        </p:nvGrpSpPr>
        <p:grpSpPr bwMode="auto">
          <a:xfrm>
            <a:off x="1922463" y="549275"/>
            <a:ext cx="3803650" cy="1871663"/>
            <a:chOff x="1211" y="346"/>
            <a:chExt cx="2396" cy="1179"/>
          </a:xfrm>
        </p:grpSpPr>
        <p:sp>
          <p:nvSpPr>
            <p:cNvPr id="22599" name="Rectangle 71"/>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600" name="Rectangle 72"/>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601" name="Text Box 73"/>
            <p:cNvSpPr txBox="1">
              <a:spLocks noChangeArrowheads="1"/>
            </p:cNvSpPr>
            <p:nvPr/>
          </p:nvSpPr>
          <p:spPr bwMode="auto">
            <a:xfrm>
              <a:off x="3179" y="1006"/>
              <a:ext cx="428"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t>J</a:t>
              </a:r>
            </a:p>
          </p:txBody>
        </p:sp>
        <p:grpSp>
          <p:nvGrpSpPr>
            <p:cNvPr id="53284" name="Group 74"/>
            <p:cNvGrpSpPr>
              <a:grpSpLocks/>
            </p:cNvGrpSpPr>
            <p:nvPr/>
          </p:nvGrpSpPr>
          <p:grpSpPr bwMode="auto">
            <a:xfrm>
              <a:off x="1709" y="824"/>
              <a:ext cx="1178" cy="354"/>
              <a:chOff x="1709" y="824"/>
              <a:chExt cx="1178" cy="354"/>
            </a:xfrm>
          </p:grpSpPr>
          <p:sp>
            <p:nvSpPr>
              <p:cNvPr id="22603" name="Rectangle 75"/>
              <p:cNvSpPr>
                <a:spLocks noChangeArrowheads="1"/>
              </p:cNvSpPr>
              <p:nvPr/>
            </p:nvSpPr>
            <p:spPr bwMode="auto">
              <a:xfrm>
                <a:off x="1709" y="833"/>
                <a:ext cx="329"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4P</a:t>
                </a:r>
              </a:p>
            </p:txBody>
          </p:sp>
          <p:sp>
            <p:nvSpPr>
              <p:cNvPr id="22604" name="Rectangle 76"/>
              <p:cNvSpPr>
                <a:spLocks noChangeArrowheads="1"/>
              </p:cNvSpPr>
              <p:nvPr/>
            </p:nvSpPr>
            <p:spPr bwMode="auto">
              <a:xfrm>
                <a:off x="2262" y="824"/>
                <a:ext cx="62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  3S</a:t>
                </a:r>
              </a:p>
            </p:txBody>
          </p:sp>
        </p:grpSp>
        <p:grpSp>
          <p:nvGrpSpPr>
            <p:cNvPr id="53285" name="Group 77"/>
            <p:cNvGrpSpPr>
              <a:grpSpLocks/>
            </p:cNvGrpSpPr>
            <p:nvPr/>
          </p:nvGrpSpPr>
          <p:grpSpPr bwMode="auto">
            <a:xfrm>
              <a:off x="1211" y="1175"/>
              <a:ext cx="1969" cy="246"/>
              <a:chOff x="1211" y="1175"/>
              <a:chExt cx="1969" cy="246"/>
            </a:xfrm>
          </p:grpSpPr>
          <p:grpSp>
            <p:nvGrpSpPr>
              <p:cNvPr id="53293" name="Group 78"/>
              <p:cNvGrpSpPr>
                <a:grpSpLocks/>
              </p:cNvGrpSpPr>
              <p:nvPr/>
            </p:nvGrpSpPr>
            <p:grpSpPr bwMode="auto">
              <a:xfrm>
                <a:off x="1211" y="1175"/>
                <a:ext cx="1711" cy="246"/>
                <a:chOff x="1211" y="1175"/>
                <a:chExt cx="1711" cy="246"/>
              </a:xfrm>
            </p:grpSpPr>
            <p:sp>
              <p:nvSpPr>
                <p:cNvPr id="22607" name="Rectangle 79"/>
                <p:cNvSpPr>
                  <a:spLocks noChangeArrowheads="1"/>
                </p:cNvSpPr>
                <p:nvPr/>
              </p:nvSpPr>
              <p:spPr bwMode="auto">
                <a:xfrm>
                  <a:off x="1211" y="1179"/>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09F32"/>
                      </a:solidFill>
                    </a:rPr>
                    <a:t>C</a:t>
                  </a:r>
                </a:p>
              </p:txBody>
            </p:sp>
            <p:sp>
              <p:nvSpPr>
                <p:cNvPr id="22608" name="Rectangle 80"/>
                <p:cNvSpPr>
                  <a:spLocks noChangeArrowheads="1"/>
                </p:cNvSpPr>
                <p:nvPr/>
              </p:nvSpPr>
              <p:spPr bwMode="auto">
                <a:xfrm>
                  <a:off x="1438" y="1179"/>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A</a:t>
                  </a:r>
                </a:p>
              </p:txBody>
            </p:sp>
            <p:sp>
              <p:nvSpPr>
                <p:cNvPr id="22609" name="Rectangle 81"/>
                <p:cNvSpPr>
                  <a:spLocks noChangeArrowheads="1"/>
                </p:cNvSpPr>
                <p:nvPr/>
              </p:nvSpPr>
              <p:spPr bwMode="auto">
                <a:xfrm>
                  <a:off x="1687" y="1181"/>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2610" name="Rectangle 82"/>
                <p:cNvSpPr>
                  <a:spLocks noChangeArrowheads="1"/>
                </p:cNvSpPr>
                <p:nvPr/>
              </p:nvSpPr>
              <p:spPr bwMode="auto">
                <a:xfrm>
                  <a:off x="1889" y="1179"/>
                  <a:ext cx="16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M</a:t>
                  </a:r>
                </a:p>
              </p:txBody>
            </p:sp>
            <p:sp>
              <p:nvSpPr>
                <p:cNvPr id="22611" name="Rectangle 83"/>
                <p:cNvSpPr>
                  <a:spLocks noChangeArrowheads="1"/>
                </p:cNvSpPr>
                <p:nvPr/>
              </p:nvSpPr>
              <p:spPr bwMode="auto">
                <a:xfrm>
                  <a:off x="2135" y="1175"/>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2612" name="Rectangle 84"/>
                <p:cNvSpPr>
                  <a:spLocks noChangeArrowheads="1"/>
                </p:cNvSpPr>
                <p:nvPr/>
              </p:nvSpPr>
              <p:spPr bwMode="auto">
                <a:xfrm>
                  <a:off x="2357" y="1183"/>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A</a:t>
                  </a:r>
                </a:p>
              </p:txBody>
            </p:sp>
            <p:sp>
              <p:nvSpPr>
                <p:cNvPr id="22613" name="Rectangle 85"/>
                <p:cNvSpPr>
                  <a:spLocks noChangeArrowheads="1"/>
                </p:cNvSpPr>
                <p:nvPr/>
              </p:nvSpPr>
              <p:spPr bwMode="auto">
                <a:xfrm>
                  <a:off x="2574" y="1183"/>
                  <a:ext cx="122"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R</a:t>
                  </a:r>
                </a:p>
              </p:txBody>
            </p:sp>
            <p:sp>
              <p:nvSpPr>
                <p:cNvPr id="22614" name="Rectangle 86"/>
                <p:cNvSpPr>
                  <a:spLocks noChangeArrowheads="1"/>
                </p:cNvSpPr>
                <p:nvPr/>
              </p:nvSpPr>
              <p:spPr bwMode="auto">
                <a:xfrm>
                  <a:off x="2803" y="1191"/>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C</a:t>
                  </a:r>
                </a:p>
              </p:txBody>
            </p:sp>
          </p:grpSp>
          <p:sp>
            <p:nvSpPr>
              <p:cNvPr id="22615" name="Rectangle 87"/>
              <p:cNvSpPr>
                <a:spLocks noChangeArrowheads="1"/>
              </p:cNvSpPr>
              <p:nvPr/>
            </p:nvSpPr>
            <p:spPr bwMode="auto">
              <a:xfrm>
                <a:off x="3046" y="1184"/>
                <a:ext cx="13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B0C5"/>
                    </a:solidFill>
                  </a:rPr>
                  <a:t>S</a:t>
                </a:r>
              </a:p>
            </p:txBody>
          </p:sp>
        </p:grpSp>
        <p:grpSp>
          <p:nvGrpSpPr>
            <p:cNvPr id="53286" name="Group 88"/>
            <p:cNvGrpSpPr>
              <a:grpSpLocks/>
            </p:cNvGrpSpPr>
            <p:nvPr/>
          </p:nvGrpSpPr>
          <p:grpSpPr bwMode="auto">
            <a:xfrm>
              <a:off x="2160" y="346"/>
              <a:ext cx="451" cy="692"/>
              <a:chOff x="2160" y="346"/>
              <a:chExt cx="451" cy="692"/>
            </a:xfrm>
          </p:grpSpPr>
          <p:grpSp>
            <p:nvGrpSpPr>
              <p:cNvPr id="53289" name="Group 89"/>
              <p:cNvGrpSpPr>
                <a:grpSpLocks/>
              </p:cNvGrpSpPr>
              <p:nvPr/>
            </p:nvGrpSpPr>
            <p:grpSpPr bwMode="auto">
              <a:xfrm>
                <a:off x="2160" y="346"/>
                <a:ext cx="451" cy="692"/>
                <a:chOff x="2160" y="346"/>
                <a:chExt cx="451" cy="692"/>
              </a:xfrm>
            </p:grpSpPr>
            <p:sp>
              <p:nvSpPr>
                <p:cNvPr id="22618" name="Text Box 90"/>
                <p:cNvSpPr txBox="1">
                  <a:spLocks noChangeArrowheads="1"/>
                </p:cNvSpPr>
                <p:nvPr/>
              </p:nvSpPr>
              <p:spPr bwMode="auto">
                <a:xfrm>
                  <a:off x="2160" y="346"/>
                  <a:ext cx="451" cy="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4125"/>
                    </a:spcBef>
                    <a:buClrTx/>
                    <a:buFontTx/>
                    <a:buNone/>
                    <a:defRPr/>
                  </a:pPr>
                  <a:r>
                    <a:rPr lang="en-US" sz="6600" b="0" i="1" smtClean="0">
                      <a:solidFill>
                        <a:srgbClr val="FF262D"/>
                      </a:solidFill>
                    </a:rPr>
                    <a:t>7</a:t>
                  </a:r>
                </a:p>
              </p:txBody>
            </p:sp>
            <p:sp>
              <p:nvSpPr>
                <p:cNvPr id="22619" name="Line 91"/>
                <p:cNvSpPr>
                  <a:spLocks noChangeShapeType="1"/>
                </p:cNvSpPr>
                <p:nvPr/>
              </p:nvSpPr>
              <p:spPr bwMode="auto">
                <a:xfrm>
                  <a:off x="2261" y="582"/>
                  <a:ext cx="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2620" name="Line 92"/>
              <p:cNvSpPr>
                <a:spLocks noChangeShapeType="1"/>
              </p:cNvSpPr>
              <p:nvPr/>
            </p:nvSpPr>
            <p:spPr bwMode="auto">
              <a:xfrm>
                <a:off x="2342" y="709"/>
                <a:ext cx="176" cy="0"/>
              </a:xfrm>
              <a:prstGeom prst="line">
                <a:avLst/>
              </a:prstGeom>
              <a:noFill/>
              <a:ln w="76320" cap="sq">
                <a:solidFill>
                  <a:srgbClr val="FF262D"/>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2621" name="Rectangle 93"/>
            <p:cNvSpPr>
              <a:spLocks noChangeArrowheads="1"/>
            </p:cNvSpPr>
            <p:nvPr/>
          </p:nvSpPr>
          <p:spPr bwMode="auto">
            <a:xfrm>
              <a:off x="1417" y="1159"/>
              <a:ext cx="843"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2622" name="Rectangle 94"/>
            <p:cNvSpPr>
              <a:spLocks noChangeArrowheads="1"/>
            </p:cNvSpPr>
            <p:nvPr/>
          </p:nvSpPr>
          <p:spPr bwMode="auto">
            <a:xfrm>
              <a:off x="2318" y="1159"/>
              <a:ext cx="657"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2623" name="Text Box 95"/>
          <p:cNvSpPr txBox="1">
            <a:spLocks noChangeArrowheads="1"/>
          </p:cNvSpPr>
          <p:nvPr/>
        </p:nvSpPr>
        <p:spPr bwMode="auto">
          <a:xfrm>
            <a:off x="2368550" y="3440113"/>
            <a:ext cx="1752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JOSEPH(</a:t>
            </a:r>
            <a:r>
              <a:rPr lang="ja-JP" b="0" smtClean="0">
                <a:solidFill>
                  <a:srgbClr val="FC030C"/>
                </a:solidFill>
                <a:latin typeface="Arial" charset="0"/>
              </a:rPr>
              <a:t>ヨセフ</a:t>
            </a:r>
            <a:r>
              <a:rPr lang="en-US" b="0" smtClean="0">
                <a:solidFill>
                  <a:srgbClr val="FC030C"/>
                </a:solidFill>
                <a:latin typeface="Arial"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22586"/>
                                        </p:tgtEl>
                                        <p:attrNameLst>
                                          <p:attrName>style.visibility</p:attrName>
                                        </p:attrNameLst>
                                      </p:cBhvr>
                                      <p:to>
                                        <p:strVal val="visible"/>
                                      </p:to>
                                    </p:set>
                                    <p:anim calcmode="lin" valueType="num">
                                      <p:cBhvr additive="repl">
                                        <p:cTn id="7" dur="500" fill="hold"/>
                                        <p:tgtEl>
                                          <p:spTgt spid="22586"/>
                                        </p:tgtEl>
                                        <p:attrNameLst>
                                          <p:attrName>ppt_x</p:attrName>
                                        </p:attrNameLst>
                                      </p:cBhvr>
                                      <p:tavLst>
                                        <p:tav tm="100000">
                                          <p:val>
                                            <p:strVal val="0-#ppt_w/2"/>
                                          </p:val>
                                        </p:tav>
                                        <p:tav>
                                          <p:val>
                                            <p:strVal val="#ppt_x"/>
                                          </p:val>
                                        </p:tav>
                                      </p:tavLst>
                                    </p:anim>
                                    <p:anim calcmode="lin" valueType="num">
                                      <p:cBhvr additive="repl">
                                        <p:cTn id="8" dur="500" fill="hold"/>
                                        <p:tgtEl>
                                          <p:spTgt spid="22586"/>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additive="repl">
                                        <p:cTn id="11" dur="1" fill="hold">
                                          <p:stCondLst>
                                            <p:cond delay="0"/>
                                          </p:stCondLst>
                                        </p:cTn>
                                        <p:tgtEl>
                                          <p:spTgt spid="22587"/>
                                        </p:tgtEl>
                                        <p:attrNameLst>
                                          <p:attrName>style.visibility</p:attrName>
                                        </p:attrNameLst>
                                      </p:cBhvr>
                                      <p:to>
                                        <p:strVal val="visible"/>
                                      </p:to>
                                    </p:set>
                                    <p:anim calcmode="lin" valueType="num">
                                      <p:cBhvr additive="repl">
                                        <p:cTn id="12" dur="500" fill="hold"/>
                                        <p:tgtEl>
                                          <p:spTgt spid="22587"/>
                                        </p:tgtEl>
                                        <p:attrNameLst>
                                          <p:attrName>ppt_x</p:attrName>
                                        </p:attrNameLst>
                                      </p:cBhvr>
                                      <p:tavLst>
                                        <p:tav tm="100000">
                                          <p:val>
                                            <p:strVal val="0-#ppt_w/2"/>
                                          </p:val>
                                        </p:tav>
                                        <p:tav>
                                          <p:val>
                                            <p:strVal val="#ppt_x"/>
                                          </p:val>
                                        </p:tav>
                                      </p:tavLst>
                                    </p:anim>
                                    <p:anim calcmode="lin" valueType="num">
                                      <p:cBhvr additive="repl">
                                        <p:cTn id="13" dur="500" fill="hold"/>
                                        <p:tgtEl>
                                          <p:spTgt spid="22587"/>
                                        </p:tgtEl>
                                        <p:attrNameLst>
                                          <p:attrName>ppt_y</p:attrName>
                                        </p:attrNameLst>
                                      </p:cBhvr>
                                      <p:tavLst>
                                        <p:tav tm="100000">
                                          <p:val>
                                            <p:strVal val="#ppt_y"/>
                                          </p:val>
                                        </p:tav>
                                        <p:tav>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additive="repl">
                                        <p:cTn id="16" dur="1" fill="hold">
                                          <p:stCondLst>
                                            <p:cond delay="0"/>
                                          </p:stCondLst>
                                        </p:cTn>
                                        <p:tgtEl>
                                          <p:spTgt spid="22623"/>
                                        </p:tgtEl>
                                        <p:attrNameLst>
                                          <p:attrName>style.visibility</p:attrName>
                                        </p:attrNameLst>
                                      </p:cBhvr>
                                      <p:to>
                                        <p:strVal val="visible"/>
                                      </p:to>
                                    </p:set>
                                    <p:anim calcmode="lin" valueType="num">
                                      <p:cBhvr additive="repl">
                                        <p:cTn id="17" dur="500" fill="hold"/>
                                        <p:tgtEl>
                                          <p:spTgt spid="22623"/>
                                        </p:tgtEl>
                                        <p:attrNameLst>
                                          <p:attrName>ppt_x</p:attrName>
                                        </p:attrNameLst>
                                      </p:cBhvr>
                                      <p:tavLst>
                                        <p:tav tm="100000">
                                          <p:val>
                                            <p:strVal val="0-#ppt_w/2"/>
                                          </p:val>
                                        </p:tav>
                                        <p:tav>
                                          <p:val>
                                            <p:strVal val="#ppt_x"/>
                                          </p:val>
                                        </p:tav>
                                      </p:tavLst>
                                    </p:anim>
                                    <p:anim calcmode="lin" valueType="num">
                                      <p:cBhvr additive="repl">
                                        <p:cTn id="18" dur="500" fill="hold"/>
                                        <p:tgtEl>
                                          <p:spTgt spid="22623"/>
                                        </p:tgtEl>
                                        <p:attrNameLst>
                                          <p:attrName>ppt_y</p:attrName>
                                        </p:attrNameLst>
                                      </p:cBhvr>
                                      <p:tavLst>
                                        <p:tav tm="100000">
                                          <p:val>
                                            <p:strVal val="#ppt_y"/>
                                          </p:val>
                                        </p:tav>
                                        <p:tav>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additive="repl">
                                        <p:cTn id="21" dur="1" fill="hold">
                                          <p:stCondLst>
                                            <p:cond delay="0"/>
                                          </p:stCondLst>
                                        </p:cTn>
                                        <p:tgtEl>
                                          <p:spTgt spid="22588"/>
                                        </p:tgtEl>
                                        <p:attrNameLst>
                                          <p:attrName>style.visibility</p:attrName>
                                        </p:attrNameLst>
                                      </p:cBhvr>
                                      <p:to>
                                        <p:strVal val="visible"/>
                                      </p:to>
                                    </p:set>
                                    <p:anim calcmode="lin" valueType="num">
                                      <p:cBhvr additive="repl">
                                        <p:cTn id="22" dur="500" fill="hold"/>
                                        <p:tgtEl>
                                          <p:spTgt spid="22588"/>
                                        </p:tgtEl>
                                        <p:attrNameLst>
                                          <p:attrName>ppt_x</p:attrName>
                                        </p:attrNameLst>
                                      </p:cBhvr>
                                      <p:tavLst>
                                        <p:tav tm="100000">
                                          <p:val>
                                            <p:strVal val="0-#ppt_w/2"/>
                                          </p:val>
                                        </p:tav>
                                        <p:tav>
                                          <p:val>
                                            <p:strVal val="#ppt_x"/>
                                          </p:val>
                                        </p:tav>
                                      </p:tavLst>
                                    </p:anim>
                                    <p:anim calcmode="lin" valueType="num">
                                      <p:cBhvr additive="repl">
                                        <p:cTn id="23" dur="500" fill="hold"/>
                                        <p:tgtEl>
                                          <p:spTgt spid="22588"/>
                                        </p:tgtEl>
                                        <p:attrNameLst>
                                          <p:attrName>ppt_y</p:attrName>
                                        </p:attrNameLst>
                                      </p:cBhvr>
                                      <p:tavLst>
                                        <p:tav tm="100000">
                                          <p:val>
                                            <p:strVal val="#ppt_y"/>
                                          </p:val>
                                        </p:tav>
                                        <p:tav>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additive="repl">
                                        <p:cTn id="26" dur="1" fill="hold">
                                          <p:stCondLst>
                                            <p:cond delay="0"/>
                                          </p:stCondLst>
                                        </p:cTn>
                                        <p:tgtEl>
                                          <p:spTgt spid="22589"/>
                                        </p:tgtEl>
                                        <p:attrNameLst>
                                          <p:attrName>style.visibility</p:attrName>
                                        </p:attrNameLst>
                                      </p:cBhvr>
                                      <p:to>
                                        <p:strVal val="visible"/>
                                      </p:to>
                                    </p:set>
                                    <p:anim calcmode="lin" valueType="num">
                                      <p:cBhvr additive="repl">
                                        <p:cTn id="27" dur="500" fill="hold"/>
                                        <p:tgtEl>
                                          <p:spTgt spid="22589"/>
                                        </p:tgtEl>
                                        <p:attrNameLst>
                                          <p:attrName>ppt_x</p:attrName>
                                        </p:attrNameLst>
                                      </p:cBhvr>
                                      <p:tavLst>
                                        <p:tav tm="100000">
                                          <p:val>
                                            <p:strVal val="0-#ppt_w/2"/>
                                          </p:val>
                                        </p:tav>
                                        <p:tav>
                                          <p:val>
                                            <p:strVal val="#ppt_x"/>
                                          </p:val>
                                        </p:tav>
                                      </p:tavLst>
                                    </p:anim>
                                    <p:anim calcmode="lin" valueType="num">
                                      <p:cBhvr additive="repl">
                                        <p:cTn id="28" dur="500" fill="hold"/>
                                        <p:tgtEl>
                                          <p:spTgt spid="22589"/>
                                        </p:tgtEl>
                                        <p:attrNameLst>
                                          <p:attrName>ppt_y</p:attrName>
                                        </p:attrNameLst>
                                      </p:cBhvr>
                                      <p:tavLst>
                                        <p:tav tm="100000">
                                          <p:val>
                                            <p:strVal val="#ppt_y"/>
                                          </p:val>
                                        </p:tav>
                                        <p:tav>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additive="repl">
                                        <p:cTn id="31" dur="1" fill="hold">
                                          <p:stCondLst>
                                            <p:cond delay="0"/>
                                          </p:stCondLst>
                                        </p:cTn>
                                        <p:tgtEl>
                                          <p:spTgt spid="22590"/>
                                        </p:tgtEl>
                                        <p:attrNameLst>
                                          <p:attrName>style.visibility</p:attrName>
                                        </p:attrNameLst>
                                      </p:cBhvr>
                                      <p:to>
                                        <p:strVal val="visible"/>
                                      </p:to>
                                    </p:set>
                                    <p:anim calcmode="lin" valueType="num">
                                      <p:cBhvr additive="repl">
                                        <p:cTn id="32" dur="500" fill="hold"/>
                                        <p:tgtEl>
                                          <p:spTgt spid="22590"/>
                                        </p:tgtEl>
                                        <p:attrNameLst>
                                          <p:attrName>ppt_x</p:attrName>
                                        </p:attrNameLst>
                                      </p:cBhvr>
                                      <p:tavLst>
                                        <p:tav tm="100000">
                                          <p:val>
                                            <p:strVal val="0-#ppt_w/2"/>
                                          </p:val>
                                        </p:tav>
                                        <p:tav>
                                          <p:val>
                                            <p:strVal val="#ppt_x"/>
                                          </p:val>
                                        </p:tav>
                                      </p:tavLst>
                                    </p:anim>
                                    <p:anim calcmode="lin" valueType="num">
                                      <p:cBhvr additive="repl">
                                        <p:cTn id="33" dur="500" fill="hold"/>
                                        <p:tgtEl>
                                          <p:spTgt spid="22590"/>
                                        </p:tgtEl>
                                        <p:attrNameLst>
                                          <p:attrName>ppt_y</p:attrName>
                                        </p:attrNameLst>
                                      </p:cBhvr>
                                      <p:tavLst>
                                        <p:tav tm="100000">
                                          <p:val>
                                            <p:strVal val="#ppt_y"/>
                                          </p:val>
                                        </p:tav>
                                        <p:tav>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additive="repl">
                                        <p:cTn id="36" dur="1" fill="hold">
                                          <p:stCondLst>
                                            <p:cond delay="0"/>
                                          </p:stCondLst>
                                        </p:cTn>
                                        <p:tgtEl>
                                          <p:spTgt spid="22594"/>
                                        </p:tgtEl>
                                        <p:attrNameLst>
                                          <p:attrName>style.visibility</p:attrName>
                                        </p:attrNameLst>
                                      </p:cBhvr>
                                      <p:to>
                                        <p:strVal val="visible"/>
                                      </p:to>
                                    </p:set>
                                    <p:anim calcmode="lin" valueType="num">
                                      <p:cBhvr additive="repl">
                                        <p:cTn id="37" dur="500" fill="hold"/>
                                        <p:tgtEl>
                                          <p:spTgt spid="22594"/>
                                        </p:tgtEl>
                                        <p:attrNameLst>
                                          <p:attrName>ppt_x</p:attrName>
                                        </p:attrNameLst>
                                      </p:cBhvr>
                                      <p:tavLst>
                                        <p:tav tm="100000">
                                          <p:val>
                                            <p:strVal val="0-#ppt_w/2"/>
                                          </p:val>
                                        </p:tav>
                                        <p:tav>
                                          <p:val>
                                            <p:strVal val="#ppt_x"/>
                                          </p:val>
                                        </p:tav>
                                      </p:tavLst>
                                    </p:anim>
                                    <p:anim calcmode="lin" valueType="num">
                                      <p:cBhvr additive="repl">
                                        <p:cTn id="38" dur="500" fill="hold"/>
                                        <p:tgtEl>
                                          <p:spTgt spid="22594"/>
                                        </p:tgtEl>
                                        <p:attrNameLst>
                                          <p:attrName>ppt_y</p:attrName>
                                        </p:attrNameLst>
                                      </p:cBhvr>
                                      <p:tavLst>
                                        <p:tav tm="100000">
                                          <p:val>
                                            <p:strVal val="#ppt_y"/>
                                          </p:val>
                                        </p:tav>
                                        <p:tav>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additive="repl">
                                        <p:cTn id="41" dur="1" fill="hold">
                                          <p:stCondLst>
                                            <p:cond delay="0"/>
                                          </p:stCondLst>
                                        </p:cTn>
                                        <p:tgtEl>
                                          <p:spTgt spid="22591"/>
                                        </p:tgtEl>
                                        <p:attrNameLst>
                                          <p:attrName>style.visibility</p:attrName>
                                        </p:attrNameLst>
                                      </p:cBhvr>
                                      <p:to>
                                        <p:strVal val="visible"/>
                                      </p:to>
                                    </p:set>
                                    <p:anim calcmode="lin" valueType="num">
                                      <p:cBhvr additive="repl">
                                        <p:cTn id="42" dur="500" fill="hold"/>
                                        <p:tgtEl>
                                          <p:spTgt spid="22591"/>
                                        </p:tgtEl>
                                        <p:attrNameLst>
                                          <p:attrName>ppt_x</p:attrName>
                                        </p:attrNameLst>
                                      </p:cBhvr>
                                      <p:tavLst>
                                        <p:tav tm="100000">
                                          <p:val>
                                            <p:strVal val="0-#ppt_w/2"/>
                                          </p:val>
                                        </p:tav>
                                        <p:tav>
                                          <p:val>
                                            <p:strVal val="#ppt_x"/>
                                          </p:val>
                                        </p:tav>
                                      </p:tavLst>
                                    </p:anim>
                                    <p:anim calcmode="lin" valueType="num">
                                      <p:cBhvr additive="repl">
                                        <p:cTn id="43" dur="500" fill="hold"/>
                                        <p:tgtEl>
                                          <p:spTgt spid="22591"/>
                                        </p:tgtEl>
                                        <p:attrNameLst>
                                          <p:attrName>ppt_y</p:attrName>
                                        </p:attrNameLst>
                                      </p:cBhvr>
                                      <p:tavLst>
                                        <p:tav tm="100000">
                                          <p:val>
                                            <p:strVal val="#ppt_y"/>
                                          </p:val>
                                        </p:tav>
                                        <p:tav>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additive="repl">
                                        <p:cTn id="46" dur="1" fill="hold">
                                          <p:stCondLst>
                                            <p:cond delay="0"/>
                                          </p:stCondLst>
                                        </p:cTn>
                                        <p:tgtEl>
                                          <p:spTgt spid="22593"/>
                                        </p:tgtEl>
                                        <p:attrNameLst>
                                          <p:attrName>style.visibility</p:attrName>
                                        </p:attrNameLst>
                                      </p:cBhvr>
                                      <p:to>
                                        <p:strVal val="visible"/>
                                      </p:to>
                                    </p:set>
                                    <p:anim calcmode="lin" valueType="num">
                                      <p:cBhvr additive="repl">
                                        <p:cTn id="47" dur="500" fill="hold"/>
                                        <p:tgtEl>
                                          <p:spTgt spid="22593"/>
                                        </p:tgtEl>
                                        <p:attrNameLst>
                                          <p:attrName>ppt_x</p:attrName>
                                        </p:attrNameLst>
                                      </p:cBhvr>
                                      <p:tavLst>
                                        <p:tav tm="100000">
                                          <p:val>
                                            <p:strVal val="0-#ppt_w/2"/>
                                          </p:val>
                                        </p:tav>
                                        <p:tav>
                                          <p:val>
                                            <p:strVal val="#ppt_x"/>
                                          </p:val>
                                        </p:tav>
                                      </p:tavLst>
                                    </p:anim>
                                    <p:anim calcmode="lin" valueType="num">
                                      <p:cBhvr additive="repl">
                                        <p:cTn id="48" dur="500" fill="hold"/>
                                        <p:tgtEl>
                                          <p:spTgt spid="22593"/>
                                        </p:tgtEl>
                                        <p:attrNameLst>
                                          <p:attrName>ppt_y</p:attrName>
                                        </p:attrNameLst>
                                      </p:cBhvr>
                                      <p:tavLst>
                                        <p:tav tm="100000">
                                          <p:val>
                                            <p:strVal val="#ppt_y"/>
                                          </p:val>
                                        </p:tav>
                                        <p:tav>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additive="repl">
                                        <p:cTn id="51" dur="1" fill="hold">
                                          <p:stCondLst>
                                            <p:cond delay="0"/>
                                          </p:stCondLst>
                                        </p:cTn>
                                        <p:tgtEl>
                                          <p:spTgt spid="22592"/>
                                        </p:tgtEl>
                                        <p:attrNameLst>
                                          <p:attrName>style.visibility</p:attrName>
                                        </p:attrNameLst>
                                      </p:cBhvr>
                                      <p:to>
                                        <p:strVal val="visible"/>
                                      </p:to>
                                    </p:set>
                                    <p:anim calcmode="lin" valueType="num">
                                      <p:cBhvr additive="repl">
                                        <p:cTn id="52" dur="500" fill="hold"/>
                                        <p:tgtEl>
                                          <p:spTgt spid="22592"/>
                                        </p:tgtEl>
                                        <p:attrNameLst>
                                          <p:attrName>ppt_x</p:attrName>
                                        </p:attrNameLst>
                                      </p:cBhvr>
                                      <p:tavLst>
                                        <p:tav tm="100000">
                                          <p:val>
                                            <p:strVal val="0-#ppt_w/2"/>
                                          </p:val>
                                        </p:tav>
                                        <p:tav>
                                          <p:val>
                                            <p:strVal val="#ppt_x"/>
                                          </p:val>
                                        </p:tav>
                                      </p:tavLst>
                                    </p:anim>
                                    <p:anim calcmode="lin" valueType="num">
                                      <p:cBhvr additive="repl">
                                        <p:cTn id="53" dur="500" fill="hold"/>
                                        <p:tgtEl>
                                          <p:spTgt spid="2259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C3D91"/>
            </a:gs>
            <a:gs pos="100000">
              <a:srgbClr val="8C3D91"/>
            </a:gs>
          </a:gsLst>
          <a:lin ang="5400000" scaled="1"/>
        </a:gradFill>
        <a:effectLst/>
      </p:bgPr>
    </p:bg>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55299" name="Group 2"/>
          <p:cNvGrpSpPr>
            <a:grpSpLocks/>
          </p:cNvGrpSpPr>
          <p:nvPr/>
        </p:nvGrpSpPr>
        <p:grpSpPr bwMode="auto">
          <a:xfrm>
            <a:off x="8148638" y="4983163"/>
            <a:ext cx="161925" cy="171450"/>
            <a:chOff x="5133" y="3139"/>
            <a:chExt cx="102" cy="108"/>
          </a:xfrm>
        </p:grpSpPr>
        <p:sp>
          <p:nvSpPr>
            <p:cNvPr id="23555" name="Rectangle 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56" name="Rectangle 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55300" name="Group 5"/>
          <p:cNvGrpSpPr>
            <a:grpSpLocks/>
          </p:cNvGrpSpPr>
          <p:nvPr/>
        </p:nvGrpSpPr>
        <p:grpSpPr bwMode="auto">
          <a:xfrm>
            <a:off x="1627188" y="2182813"/>
            <a:ext cx="6038850" cy="3976687"/>
            <a:chOff x="1025" y="1375"/>
            <a:chExt cx="3804" cy="2505"/>
          </a:xfrm>
        </p:grpSpPr>
        <p:sp>
          <p:nvSpPr>
            <p:cNvPr id="23558" name="Rectangle 6"/>
            <p:cNvSpPr>
              <a:spLocks noChangeArrowheads="1"/>
            </p:cNvSpPr>
            <p:nvPr/>
          </p:nvSpPr>
          <p:spPr bwMode="auto">
            <a:xfrm>
              <a:off x="4703" y="1391"/>
              <a:ext cx="123" cy="2489"/>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3559" name="Rectangle 7"/>
            <p:cNvSpPr>
              <a:spLocks noChangeArrowheads="1"/>
            </p:cNvSpPr>
            <p:nvPr/>
          </p:nvSpPr>
          <p:spPr bwMode="auto">
            <a:xfrm>
              <a:off x="1026" y="1375"/>
              <a:ext cx="3803" cy="144"/>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3560" name="Rectangle 8"/>
            <p:cNvSpPr>
              <a:spLocks noChangeArrowheads="1"/>
            </p:cNvSpPr>
            <p:nvPr/>
          </p:nvSpPr>
          <p:spPr bwMode="auto">
            <a:xfrm>
              <a:off x="1033" y="3733"/>
              <a:ext cx="3671" cy="14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sp>
          <p:nvSpPr>
            <p:cNvPr id="23561" name="Rectangle 9"/>
            <p:cNvSpPr>
              <a:spLocks noChangeArrowheads="1"/>
            </p:cNvSpPr>
            <p:nvPr/>
          </p:nvSpPr>
          <p:spPr bwMode="auto">
            <a:xfrm>
              <a:off x="1025" y="1378"/>
              <a:ext cx="99" cy="2495"/>
            </a:xfrm>
            <a:prstGeom prst="rect">
              <a:avLst/>
            </a:prstGeom>
            <a:blipFill dpi="0" rotWithShape="0">
              <a:blip r:embed="rId4"/>
              <a:srcRect/>
              <a:tile tx="0" ty="0" sx="100000" sy="100000" flip="none" algn="tl"/>
            </a:blipFill>
            <a:ln w="9360" cap="sq">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flatTx/>
            </a:bodyPr>
            <a:lstStyle/>
            <a:p>
              <a:pPr>
                <a:defRPr/>
              </a:pPr>
              <a:endParaRPr lang="en-US"/>
            </a:p>
          </p:txBody>
        </p:sp>
      </p:grpSp>
      <p:pic>
        <p:nvPicPr>
          <p:cNvPr id="23562"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6625" y="2124075"/>
            <a:ext cx="301625"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63"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40325" y="2170113"/>
            <a:ext cx="301625" cy="430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5303" name="Group 12"/>
          <p:cNvGrpSpPr>
            <a:grpSpLocks/>
          </p:cNvGrpSpPr>
          <p:nvPr/>
        </p:nvGrpSpPr>
        <p:grpSpPr bwMode="auto">
          <a:xfrm>
            <a:off x="8148638" y="4983163"/>
            <a:ext cx="161925" cy="171450"/>
            <a:chOff x="5133" y="3139"/>
            <a:chExt cx="102" cy="108"/>
          </a:xfrm>
        </p:grpSpPr>
        <p:sp>
          <p:nvSpPr>
            <p:cNvPr id="23565" name="Rectangle 13"/>
            <p:cNvSpPr>
              <a:spLocks noChangeArrowheads="1"/>
            </p:cNvSpPr>
            <p:nvPr/>
          </p:nvSpPr>
          <p:spPr bwMode="auto">
            <a:xfrm rot="16200000">
              <a:off x="5184" y="3088"/>
              <a:ext cx="0" cy="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6" name="Rectangle 14"/>
            <p:cNvSpPr>
              <a:spLocks noChangeArrowheads="1"/>
            </p:cNvSpPr>
            <p:nvPr/>
          </p:nvSpPr>
          <p:spPr bwMode="auto">
            <a:xfrm rot="16200000">
              <a:off x="5171" y="3198"/>
              <a:ext cx="10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23567" name="Rectangle 15"/>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68" name="Rectangle 16"/>
          <p:cNvSpPr>
            <a:spLocks noChangeArrowheads="1"/>
          </p:cNvSpPr>
          <p:nvPr/>
        </p:nvSpPr>
        <p:spPr bwMode="auto">
          <a:xfrm>
            <a:off x="5207000" y="1844675"/>
            <a:ext cx="1588"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3569"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2138" y="197008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0" name="Picture 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97700" y="1938338"/>
            <a:ext cx="301625" cy="466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1"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83325" y="2109788"/>
            <a:ext cx="301625" cy="455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2"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99100" y="2058988"/>
            <a:ext cx="301625" cy="4567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3"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9213" y="2160588"/>
            <a:ext cx="301625" cy="4541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4"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9300" y="2122488"/>
            <a:ext cx="301625" cy="4383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5" name="Picture 2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11850" y="2097088"/>
            <a:ext cx="301625" cy="445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6"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87850" y="2114550"/>
            <a:ext cx="301625" cy="447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7"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6650" y="2109788"/>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8" name="Picture 2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34163" y="2071688"/>
            <a:ext cx="301625"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79"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5425" y="2105025"/>
            <a:ext cx="301625" cy="4541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80"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338" y="2170113"/>
            <a:ext cx="301625" cy="443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3581"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43225" y="2052638"/>
            <a:ext cx="301625" cy="4605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3582" name="Group 30"/>
          <p:cNvGrpSpPr>
            <a:grpSpLocks/>
          </p:cNvGrpSpPr>
          <p:nvPr/>
        </p:nvGrpSpPr>
        <p:grpSpPr bwMode="auto">
          <a:xfrm>
            <a:off x="5575300" y="3186113"/>
            <a:ext cx="1789113" cy="1652587"/>
            <a:chOff x="3512" y="2007"/>
            <a:chExt cx="1127" cy="1041"/>
          </a:xfrm>
        </p:grpSpPr>
        <p:sp>
          <p:nvSpPr>
            <p:cNvPr id="23583" name="AutoShape 31"/>
            <p:cNvSpPr>
              <a:spLocks noChangeArrowheads="1"/>
            </p:cNvSpPr>
            <p:nvPr/>
          </p:nvSpPr>
          <p:spPr bwMode="auto">
            <a:xfrm>
              <a:off x="3512" y="2007"/>
              <a:ext cx="1127" cy="1041"/>
            </a:xfrm>
            <a:prstGeom prst="roundRect">
              <a:avLst>
                <a:gd name="adj" fmla="val 16667"/>
              </a:avLst>
            </a:prstGeom>
            <a:gradFill rotWithShape="0">
              <a:gsLst>
                <a:gs pos="0">
                  <a:srgbClr val="000000"/>
                </a:gs>
                <a:gs pos="50000">
                  <a:srgbClr val="EE0B1B"/>
                </a:gs>
                <a:gs pos="100000">
                  <a:srgbClr val="000000"/>
                </a:gs>
              </a:gsLst>
              <a:lin ang="5400000" scaled="1"/>
            </a:gradFill>
            <a:ln w="76320" cap="sq">
              <a:solidFill>
                <a:srgbClr val="FF9900"/>
              </a:solidFill>
              <a:miter lim="800000"/>
              <a:headEnd/>
              <a:tailEnd/>
            </a:ln>
            <a:effectLst>
              <a:outerShdw blurRad="63500" dist="134956" dir="13272881" algn="ctr" rotWithShape="0">
                <a:srgbClr val="000000">
                  <a:alpha val="75014"/>
                </a:srgbClr>
              </a:outerShdw>
            </a:effectLst>
          </p:spPr>
          <p:txBody>
            <a:bodyPr wrap="none" anchor="ctr"/>
            <a:lstStyle/>
            <a:p>
              <a:pPr>
                <a:defRPr/>
              </a:pPr>
              <a:endParaRPr lang="en-US"/>
            </a:p>
          </p:txBody>
        </p:sp>
        <p:sp>
          <p:nvSpPr>
            <p:cNvPr id="23584" name="Text Box 32"/>
            <p:cNvSpPr txBox="1">
              <a:spLocks noChangeArrowheads="1"/>
            </p:cNvSpPr>
            <p:nvPr/>
          </p:nvSpPr>
          <p:spPr bwMode="auto">
            <a:xfrm>
              <a:off x="3637" y="2152"/>
              <a:ext cx="874"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1500"/>
                </a:spcBef>
                <a:buClrTx/>
                <a:buFontTx/>
                <a:buNone/>
                <a:defRPr/>
              </a:pPr>
              <a:r>
                <a:rPr lang="ja-JP" sz="2400" b="0" smtClean="0">
                  <a:latin typeface="Arial" charset="0"/>
                </a:rPr>
                <a:t>終末</a:t>
              </a:r>
            </a:p>
          </p:txBody>
        </p:sp>
      </p:grpSp>
      <p:grpSp>
        <p:nvGrpSpPr>
          <p:cNvPr id="55320" name="Group 33"/>
          <p:cNvGrpSpPr>
            <a:grpSpLocks/>
          </p:cNvGrpSpPr>
          <p:nvPr/>
        </p:nvGrpSpPr>
        <p:grpSpPr bwMode="auto">
          <a:xfrm>
            <a:off x="1773238" y="2149475"/>
            <a:ext cx="5591175" cy="4056063"/>
            <a:chOff x="1117" y="1354"/>
            <a:chExt cx="3522" cy="2555"/>
          </a:xfrm>
        </p:grpSpPr>
        <p:grpSp>
          <p:nvGrpSpPr>
            <p:cNvPr id="55362" name="Group 34"/>
            <p:cNvGrpSpPr>
              <a:grpSpLocks/>
            </p:cNvGrpSpPr>
            <p:nvPr/>
          </p:nvGrpSpPr>
          <p:grpSpPr bwMode="auto">
            <a:xfrm>
              <a:off x="1117" y="1354"/>
              <a:ext cx="3518" cy="224"/>
              <a:chOff x="1117" y="1354"/>
              <a:chExt cx="3518" cy="224"/>
            </a:xfrm>
          </p:grpSpPr>
          <p:sp>
            <p:nvSpPr>
              <p:cNvPr id="23587" name="AutoShape 35"/>
              <p:cNvSpPr>
                <a:spLocks noChangeArrowheads="1"/>
              </p:cNvSpPr>
              <p:nvPr/>
            </p:nvSpPr>
            <p:spPr bwMode="auto">
              <a:xfrm rot="19740000">
                <a:off x="1152" y="1392"/>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88" name="AutoShape 36"/>
              <p:cNvSpPr>
                <a:spLocks noChangeArrowheads="1"/>
              </p:cNvSpPr>
              <p:nvPr/>
            </p:nvSpPr>
            <p:spPr bwMode="auto">
              <a:xfrm rot="19740000">
                <a:off x="1389" y="1404"/>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89" name="AutoShape 37"/>
              <p:cNvSpPr>
                <a:spLocks noChangeArrowheads="1"/>
              </p:cNvSpPr>
              <p:nvPr/>
            </p:nvSpPr>
            <p:spPr bwMode="auto">
              <a:xfrm rot="19740000">
                <a:off x="1632" y="1404"/>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0" name="AutoShape 38"/>
              <p:cNvSpPr>
                <a:spLocks noChangeArrowheads="1"/>
              </p:cNvSpPr>
              <p:nvPr/>
            </p:nvSpPr>
            <p:spPr bwMode="auto">
              <a:xfrm rot="19740000">
                <a:off x="1870" y="1404"/>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1" name="AutoShape 39"/>
              <p:cNvSpPr>
                <a:spLocks noChangeArrowheads="1"/>
              </p:cNvSpPr>
              <p:nvPr/>
            </p:nvSpPr>
            <p:spPr bwMode="auto">
              <a:xfrm rot="19740000">
                <a:off x="2098" y="1396"/>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2" name="AutoShape 40"/>
              <p:cNvSpPr>
                <a:spLocks noChangeArrowheads="1"/>
              </p:cNvSpPr>
              <p:nvPr/>
            </p:nvSpPr>
            <p:spPr bwMode="auto">
              <a:xfrm rot="19740000">
                <a:off x="2346" y="1375"/>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3" name="AutoShape 41"/>
              <p:cNvSpPr>
                <a:spLocks noChangeArrowheads="1"/>
              </p:cNvSpPr>
              <p:nvPr/>
            </p:nvSpPr>
            <p:spPr bwMode="auto">
              <a:xfrm rot="19740000">
                <a:off x="2584"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4" name="AutoShape 42"/>
              <p:cNvSpPr>
                <a:spLocks noChangeArrowheads="1"/>
              </p:cNvSpPr>
              <p:nvPr/>
            </p:nvSpPr>
            <p:spPr bwMode="auto">
              <a:xfrm rot="19740000">
                <a:off x="2820"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5" name="AutoShape 43"/>
              <p:cNvSpPr>
                <a:spLocks noChangeArrowheads="1"/>
              </p:cNvSpPr>
              <p:nvPr/>
            </p:nvSpPr>
            <p:spPr bwMode="auto">
              <a:xfrm rot="19740000">
                <a:off x="3061" y="1381"/>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6" name="AutoShape 44"/>
              <p:cNvSpPr>
                <a:spLocks noChangeArrowheads="1"/>
              </p:cNvSpPr>
              <p:nvPr/>
            </p:nvSpPr>
            <p:spPr bwMode="auto">
              <a:xfrm rot="19740000">
                <a:off x="3325" y="1382"/>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7" name="AutoShape 45"/>
              <p:cNvSpPr>
                <a:spLocks noChangeArrowheads="1"/>
              </p:cNvSpPr>
              <p:nvPr/>
            </p:nvSpPr>
            <p:spPr bwMode="auto">
              <a:xfrm rot="19740000">
                <a:off x="3552" y="1379"/>
                <a:ext cx="90" cy="163"/>
              </a:xfrm>
              <a:prstGeom prst="can">
                <a:avLst>
                  <a:gd name="adj" fmla="val 33849"/>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8" name="AutoShape 46"/>
              <p:cNvSpPr>
                <a:spLocks noChangeArrowheads="1"/>
              </p:cNvSpPr>
              <p:nvPr/>
            </p:nvSpPr>
            <p:spPr bwMode="auto">
              <a:xfrm rot="19740000">
                <a:off x="3816" y="1382"/>
                <a:ext cx="89" cy="163"/>
              </a:xfrm>
              <a:prstGeom prst="can">
                <a:avLst>
                  <a:gd name="adj" fmla="val 3423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599" name="AutoShape 47"/>
              <p:cNvSpPr>
                <a:spLocks noChangeArrowheads="1"/>
              </p:cNvSpPr>
              <p:nvPr/>
            </p:nvSpPr>
            <p:spPr bwMode="auto">
              <a:xfrm rot="19740000">
                <a:off x="4051" y="1383"/>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600" name="AutoShape 48"/>
              <p:cNvSpPr>
                <a:spLocks noChangeArrowheads="1"/>
              </p:cNvSpPr>
              <p:nvPr/>
            </p:nvSpPr>
            <p:spPr bwMode="auto">
              <a:xfrm rot="19740000">
                <a:off x="4289" y="1386"/>
                <a:ext cx="90" cy="164"/>
              </a:xfrm>
              <a:prstGeom prst="can">
                <a:avLst>
                  <a:gd name="adj" fmla="val 34057"/>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sp>
            <p:nvSpPr>
              <p:cNvPr id="23601" name="AutoShape 49"/>
              <p:cNvSpPr>
                <a:spLocks noChangeArrowheads="1"/>
              </p:cNvSpPr>
              <p:nvPr/>
            </p:nvSpPr>
            <p:spPr bwMode="auto">
              <a:xfrm rot="19740000">
                <a:off x="4508" y="1367"/>
                <a:ext cx="89" cy="164"/>
              </a:xfrm>
              <a:prstGeom prst="can">
                <a:avLst>
                  <a:gd name="adj" fmla="val 34440"/>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wrap="none" anchor="ctr"/>
              <a:lstStyle/>
              <a:p>
                <a:pPr>
                  <a:defRPr/>
                </a:pPr>
                <a:endParaRPr lang="en-US"/>
              </a:p>
            </p:txBody>
          </p:sp>
        </p:grpSp>
        <p:grpSp>
          <p:nvGrpSpPr>
            <p:cNvPr id="55363" name="Group 50"/>
            <p:cNvGrpSpPr>
              <a:grpSpLocks/>
            </p:cNvGrpSpPr>
            <p:nvPr/>
          </p:nvGrpSpPr>
          <p:grpSpPr bwMode="auto">
            <a:xfrm>
              <a:off x="1146" y="3711"/>
              <a:ext cx="3493" cy="198"/>
              <a:chOff x="1146" y="3711"/>
              <a:chExt cx="3493" cy="198"/>
            </a:xfrm>
          </p:grpSpPr>
          <p:sp>
            <p:nvSpPr>
              <p:cNvPr id="23603" name="AutoShape 51"/>
              <p:cNvSpPr>
                <a:spLocks noChangeArrowheads="1"/>
              </p:cNvSpPr>
              <p:nvPr/>
            </p:nvSpPr>
            <p:spPr bwMode="auto">
              <a:xfrm rot="12480000">
                <a:off x="1179" y="3722"/>
                <a:ext cx="82" cy="153"/>
              </a:xfrm>
              <a:prstGeom prst="can">
                <a:avLst>
                  <a:gd name="adj" fmla="val 34872"/>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4" name="AutoShape 52"/>
              <p:cNvSpPr>
                <a:spLocks noChangeArrowheads="1"/>
              </p:cNvSpPr>
              <p:nvPr/>
            </p:nvSpPr>
            <p:spPr bwMode="auto">
              <a:xfrm rot="12480000">
                <a:off x="1411"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5" name="AutoShape 53"/>
              <p:cNvSpPr>
                <a:spLocks noChangeArrowheads="1"/>
              </p:cNvSpPr>
              <p:nvPr/>
            </p:nvSpPr>
            <p:spPr bwMode="auto">
              <a:xfrm rot="12480000">
                <a:off x="165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6" name="AutoShape 54"/>
              <p:cNvSpPr>
                <a:spLocks noChangeArrowheads="1"/>
              </p:cNvSpPr>
              <p:nvPr/>
            </p:nvSpPr>
            <p:spPr bwMode="auto">
              <a:xfrm rot="12480000">
                <a:off x="1899"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7" name="AutoShape 55"/>
              <p:cNvSpPr>
                <a:spLocks noChangeArrowheads="1"/>
              </p:cNvSpPr>
              <p:nvPr/>
            </p:nvSpPr>
            <p:spPr bwMode="auto">
              <a:xfrm rot="12480000">
                <a:off x="2119"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8" name="AutoShape 56"/>
              <p:cNvSpPr>
                <a:spLocks noChangeArrowheads="1"/>
              </p:cNvSpPr>
              <p:nvPr/>
            </p:nvSpPr>
            <p:spPr bwMode="auto">
              <a:xfrm rot="12480000">
                <a:off x="2367" y="3741"/>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09" name="AutoShape 57"/>
              <p:cNvSpPr>
                <a:spLocks noChangeArrowheads="1"/>
              </p:cNvSpPr>
              <p:nvPr/>
            </p:nvSpPr>
            <p:spPr bwMode="auto">
              <a:xfrm rot="12480000">
                <a:off x="2612"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0" name="AutoShape 58"/>
              <p:cNvSpPr>
                <a:spLocks noChangeArrowheads="1"/>
              </p:cNvSpPr>
              <p:nvPr/>
            </p:nvSpPr>
            <p:spPr bwMode="auto">
              <a:xfrm rot="12480000">
                <a:off x="2839" y="3735"/>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1" name="AutoShape 59"/>
              <p:cNvSpPr>
                <a:spLocks noChangeArrowheads="1"/>
              </p:cNvSpPr>
              <p:nvPr/>
            </p:nvSpPr>
            <p:spPr bwMode="auto">
              <a:xfrm rot="12480000">
                <a:off x="3327"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2" name="AutoShape 60"/>
              <p:cNvSpPr>
                <a:spLocks noChangeArrowheads="1"/>
              </p:cNvSpPr>
              <p:nvPr/>
            </p:nvSpPr>
            <p:spPr bwMode="auto">
              <a:xfrm rot="12480000">
                <a:off x="308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3" name="AutoShape 61"/>
              <p:cNvSpPr>
                <a:spLocks noChangeArrowheads="1"/>
              </p:cNvSpPr>
              <p:nvPr/>
            </p:nvSpPr>
            <p:spPr bwMode="auto">
              <a:xfrm rot="12480000">
                <a:off x="3568" y="3741"/>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4" name="AutoShape 62"/>
              <p:cNvSpPr>
                <a:spLocks noChangeArrowheads="1"/>
              </p:cNvSpPr>
              <p:nvPr/>
            </p:nvSpPr>
            <p:spPr bwMode="auto">
              <a:xfrm rot="12480000">
                <a:off x="3840"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5" name="AutoShape 63"/>
              <p:cNvSpPr>
                <a:spLocks noChangeArrowheads="1"/>
              </p:cNvSpPr>
              <p:nvPr/>
            </p:nvSpPr>
            <p:spPr bwMode="auto">
              <a:xfrm rot="12480000">
                <a:off x="4077"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6" name="AutoShape 64"/>
              <p:cNvSpPr>
                <a:spLocks noChangeArrowheads="1"/>
              </p:cNvSpPr>
              <p:nvPr/>
            </p:nvSpPr>
            <p:spPr bwMode="auto">
              <a:xfrm rot="12480000">
                <a:off x="430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sp>
            <p:nvSpPr>
              <p:cNvPr id="23617" name="AutoShape 65"/>
              <p:cNvSpPr>
                <a:spLocks noChangeArrowheads="1"/>
              </p:cNvSpPr>
              <p:nvPr/>
            </p:nvSpPr>
            <p:spPr bwMode="auto">
              <a:xfrm rot="12480000">
                <a:off x="4528" y="3748"/>
                <a:ext cx="82" cy="152"/>
              </a:xfrm>
              <a:prstGeom prst="can">
                <a:avLst>
                  <a:gd name="adj" fmla="val 34645"/>
                </a:avLst>
              </a:prstGeom>
              <a:blipFill dpi="0" rotWithShape="0">
                <a:blip r:embed="rId8"/>
                <a:srcRect/>
                <a:tile tx="0" ty="0" sx="100000" sy="100000" flip="none" algn="tl"/>
              </a:blipFill>
              <a:ln w="12600" cap="sq">
                <a:solidFill>
                  <a:srgbClr val="000044"/>
                </a:solidFill>
                <a:miter lim="800000"/>
                <a:headEnd/>
                <a:tailEnd/>
              </a:ln>
              <a:effectLst>
                <a:outerShdw blurRad="63500" dist="52300" dir="836435" algn="ctr" rotWithShape="0">
                  <a:srgbClr val="000000">
                    <a:alpha val="75014"/>
                  </a:srgbClr>
                </a:outerShdw>
              </a:effectLst>
            </p:spPr>
            <p:txBody>
              <a:bodyPr rot="10800000" wrap="none" anchor="ctr"/>
              <a:lstStyle/>
              <a:p>
                <a:pPr>
                  <a:defRPr/>
                </a:pPr>
                <a:endParaRPr lang="en-US"/>
              </a:p>
            </p:txBody>
          </p:sp>
        </p:grpSp>
      </p:grpSp>
      <p:sp>
        <p:nvSpPr>
          <p:cNvPr id="23618" name="Text Box 66"/>
          <p:cNvSpPr txBox="1">
            <a:spLocks noChangeArrowheads="1"/>
          </p:cNvSpPr>
          <p:nvPr/>
        </p:nvSpPr>
        <p:spPr bwMode="auto">
          <a:xfrm>
            <a:off x="8428038" y="5741988"/>
            <a:ext cx="6286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19" name="Text Box 67"/>
          <p:cNvSpPr txBox="1">
            <a:spLocks noChangeArrowheads="1"/>
          </p:cNvSpPr>
          <p:nvPr/>
        </p:nvSpPr>
        <p:spPr bwMode="auto">
          <a:xfrm>
            <a:off x="120650" y="106363"/>
            <a:ext cx="3097213"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1500"/>
              </a:spcBef>
              <a:buClrTx/>
              <a:buFontTx/>
              <a:buNone/>
              <a:defRPr/>
            </a:pPr>
            <a:r>
              <a:rPr lang="ja-JP" sz="2400" b="0" smtClean="0">
                <a:latin typeface="Arial" charset="0"/>
              </a:rPr>
              <a:t>聖書の年代記の</a:t>
            </a:r>
          </a:p>
          <a:p>
            <a:pPr>
              <a:spcBef>
                <a:spcPts val="1500"/>
              </a:spcBef>
              <a:buClrTx/>
              <a:buFontTx/>
              <a:buNone/>
              <a:defRPr/>
            </a:pPr>
            <a:r>
              <a:rPr lang="ja-JP" sz="2400" b="0" smtClean="0">
                <a:latin typeface="Arial" charset="0"/>
              </a:rPr>
              <a:t>編み合わせ</a:t>
            </a:r>
          </a:p>
        </p:txBody>
      </p:sp>
      <p:sp>
        <p:nvSpPr>
          <p:cNvPr id="23620" name="Text Box 68"/>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spcBef>
                <a:spcPts val="563"/>
              </a:spcBef>
              <a:buClrTx/>
              <a:buFontTx/>
              <a:buNone/>
              <a:defRPr/>
            </a:pPr>
            <a:r>
              <a:rPr lang="en-US" sz="900" b="0" smtClean="0">
                <a:latin typeface="Arial" charset="0"/>
              </a:rPr>
              <a:t>© </a:t>
            </a:r>
            <a:r>
              <a:rPr lang="en-US" sz="1000" b="0" smtClean="0">
                <a:latin typeface="Arial" charset="0"/>
              </a:rPr>
              <a:t>2006</a:t>
            </a:r>
            <a:r>
              <a:rPr lang="en-US" sz="900" b="0" smtClean="0">
                <a:latin typeface="Arial" charset="0"/>
              </a:rPr>
              <a:t> TBBMI</a:t>
            </a:r>
          </a:p>
        </p:txBody>
      </p:sp>
      <p:sp>
        <p:nvSpPr>
          <p:cNvPr id="23621" name="Rectangle 69"/>
          <p:cNvSpPr>
            <a:spLocks noChangeArrowheads="1"/>
          </p:cNvSpPr>
          <p:nvPr/>
        </p:nvSpPr>
        <p:spPr bwMode="auto">
          <a:xfrm>
            <a:off x="7535863" y="6524625"/>
            <a:ext cx="803275"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9.65.05a.</a:t>
            </a:r>
          </a:p>
        </p:txBody>
      </p:sp>
      <p:sp>
        <p:nvSpPr>
          <p:cNvPr id="23622" name="Rectangle 70"/>
          <p:cNvSpPr>
            <a:spLocks noChangeArrowheads="1"/>
          </p:cNvSpPr>
          <p:nvPr/>
        </p:nvSpPr>
        <p:spPr bwMode="auto">
          <a:xfrm>
            <a:off x="8150225" y="6527800"/>
            <a:ext cx="33655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rPr>
              <a:t>08</a:t>
            </a:r>
          </a:p>
        </p:txBody>
      </p:sp>
      <p:grpSp>
        <p:nvGrpSpPr>
          <p:cNvPr id="55326" name="Group 71"/>
          <p:cNvGrpSpPr>
            <a:grpSpLocks/>
          </p:cNvGrpSpPr>
          <p:nvPr/>
        </p:nvGrpSpPr>
        <p:grpSpPr bwMode="auto">
          <a:xfrm>
            <a:off x="1922463" y="549275"/>
            <a:ext cx="3803650" cy="1871663"/>
            <a:chOff x="1211" y="346"/>
            <a:chExt cx="2396" cy="1179"/>
          </a:xfrm>
        </p:grpSpPr>
        <p:sp>
          <p:nvSpPr>
            <p:cNvPr id="23624" name="Rectangle 72"/>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25" name="Rectangle 73"/>
            <p:cNvSpPr>
              <a:spLocks noChangeArrowheads="1"/>
            </p:cNvSpPr>
            <p:nvPr/>
          </p:nvSpPr>
          <p:spPr bwMode="auto">
            <a:xfrm>
              <a:off x="3303" y="1162"/>
              <a:ext cx="0" cy="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26" name="Text Box 74"/>
            <p:cNvSpPr txBox="1">
              <a:spLocks noChangeArrowheads="1"/>
            </p:cNvSpPr>
            <p:nvPr/>
          </p:nvSpPr>
          <p:spPr bwMode="auto">
            <a:xfrm>
              <a:off x="3179" y="1006"/>
              <a:ext cx="428"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3000"/>
                </a:spcBef>
                <a:buClrTx/>
                <a:buFontTx/>
                <a:buNone/>
                <a:defRPr/>
              </a:pPr>
              <a:r>
                <a:rPr lang="en-US" sz="4800" b="0" smtClean="0"/>
                <a:t>J</a:t>
              </a:r>
            </a:p>
          </p:txBody>
        </p:sp>
        <p:grpSp>
          <p:nvGrpSpPr>
            <p:cNvPr id="55341" name="Group 75"/>
            <p:cNvGrpSpPr>
              <a:grpSpLocks/>
            </p:cNvGrpSpPr>
            <p:nvPr/>
          </p:nvGrpSpPr>
          <p:grpSpPr bwMode="auto">
            <a:xfrm>
              <a:off x="1708" y="824"/>
              <a:ext cx="1179" cy="354"/>
              <a:chOff x="1708" y="824"/>
              <a:chExt cx="1179" cy="354"/>
            </a:xfrm>
          </p:grpSpPr>
          <p:sp>
            <p:nvSpPr>
              <p:cNvPr id="23628" name="Rectangle 76"/>
              <p:cNvSpPr>
                <a:spLocks noChangeArrowheads="1"/>
              </p:cNvSpPr>
              <p:nvPr/>
            </p:nvSpPr>
            <p:spPr bwMode="auto">
              <a:xfrm>
                <a:off x="1708" y="833"/>
                <a:ext cx="329"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4P</a:t>
                </a:r>
              </a:p>
            </p:txBody>
          </p:sp>
          <p:sp>
            <p:nvSpPr>
              <p:cNvPr id="23629" name="Rectangle 77"/>
              <p:cNvSpPr>
                <a:spLocks noChangeArrowheads="1"/>
              </p:cNvSpPr>
              <p:nvPr/>
            </p:nvSpPr>
            <p:spPr bwMode="auto">
              <a:xfrm>
                <a:off x="2263" y="824"/>
                <a:ext cx="624" cy="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FFEA18"/>
                    </a:solidFill>
                  </a:rPr>
                  <a:t>  3S</a:t>
                </a:r>
              </a:p>
            </p:txBody>
          </p:sp>
        </p:grpSp>
        <p:grpSp>
          <p:nvGrpSpPr>
            <p:cNvPr id="55342" name="Group 78"/>
            <p:cNvGrpSpPr>
              <a:grpSpLocks/>
            </p:cNvGrpSpPr>
            <p:nvPr/>
          </p:nvGrpSpPr>
          <p:grpSpPr bwMode="auto">
            <a:xfrm>
              <a:off x="1211" y="1175"/>
              <a:ext cx="1969" cy="246"/>
              <a:chOff x="1211" y="1175"/>
              <a:chExt cx="1969" cy="246"/>
            </a:xfrm>
          </p:grpSpPr>
          <p:grpSp>
            <p:nvGrpSpPr>
              <p:cNvPr id="55350" name="Group 79"/>
              <p:cNvGrpSpPr>
                <a:grpSpLocks/>
              </p:cNvGrpSpPr>
              <p:nvPr/>
            </p:nvGrpSpPr>
            <p:grpSpPr bwMode="auto">
              <a:xfrm>
                <a:off x="1211" y="1175"/>
                <a:ext cx="1708" cy="246"/>
                <a:chOff x="1211" y="1175"/>
                <a:chExt cx="1708" cy="246"/>
              </a:xfrm>
            </p:grpSpPr>
            <p:sp>
              <p:nvSpPr>
                <p:cNvPr id="23632" name="Rectangle 80"/>
                <p:cNvSpPr>
                  <a:spLocks noChangeArrowheads="1"/>
                </p:cNvSpPr>
                <p:nvPr/>
              </p:nvSpPr>
              <p:spPr bwMode="auto">
                <a:xfrm>
                  <a:off x="1211" y="1179"/>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09F32"/>
                      </a:solidFill>
                    </a:rPr>
                    <a:t>C</a:t>
                  </a:r>
                </a:p>
              </p:txBody>
            </p:sp>
            <p:sp>
              <p:nvSpPr>
                <p:cNvPr id="23633" name="Rectangle 81"/>
                <p:cNvSpPr>
                  <a:spLocks noChangeArrowheads="1"/>
                </p:cNvSpPr>
                <p:nvPr/>
              </p:nvSpPr>
              <p:spPr bwMode="auto">
                <a:xfrm>
                  <a:off x="1435" y="1179"/>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A</a:t>
                  </a:r>
                </a:p>
              </p:txBody>
            </p:sp>
            <p:sp>
              <p:nvSpPr>
                <p:cNvPr id="23634" name="Rectangle 82"/>
                <p:cNvSpPr>
                  <a:spLocks noChangeArrowheads="1"/>
                </p:cNvSpPr>
                <p:nvPr/>
              </p:nvSpPr>
              <p:spPr bwMode="auto">
                <a:xfrm>
                  <a:off x="1684" y="1181"/>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3635" name="Rectangle 83"/>
                <p:cNvSpPr>
                  <a:spLocks noChangeArrowheads="1"/>
                </p:cNvSpPr>
                <p:nvPr/>
              </p:nvSpPr>
              <p:spPr bwMode="auto">
                <a:xfrm>
                  <a:off x="1887" y="1179"/>
                  <a:ext cx="16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M</a:t>
                  </a:r>
                </a:p>
              </p:txBody>
            </p:sp>
            <p:sp>
              <p:nvSpPr>
                <p:cNvPr id="23636" name="Rectangle 84"/>
                <p:cNvSpPr>
                  <a:spLocks noChangeArrowheads="1"/>
                </p:cNvSpPr>
                <p:nvPr/>
              </p:nvSpPr>
              <p:spPr bwMode="auto">
                <a:xfrm>
                  <a:off x="2132" y="1175"/>
                  <a:ext cx="127"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FC030C"/>
                      </a:solidFill>
                    </a:rPr>
                    <a:t>J</a:t>
                  </a:r>
                </a:p>
              </p:txBody>
            </p:sp>
            <p:sp>
              <p:nvSpPr>
                <p:cNvPr id="23637" name="Rectangle 85"/>
                <p:cNvSpPr>
                  <a:spLocks noChangeArrowheads="1"/>
                </p:cNvSpPr>
                <p:nvPr/>
              </p:nvSpPr>
              <p:spPr bwMode="auto">
                <a:xfrm>
                  <a:off x="2355" y="1183"/>
                  <a:ext cx="140"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A</a:t>
                  </a:r>
                </a:p>
              </p:txBody>
            </p:sp>
            <p:sp>
              <p:nvSpPr>
                <p:cNvPr id="23638" name="Rectangle 86"/>
                <p:cNvSpPr>
                  <a:spLocks noChangeArrowheads="1"/>
                </p:cNvSpPr>
                <p:nvPr/>
              </p:nvSpPr>
              <p:spPr bwMode="auto">
                <a:xfrm>
                  <a:off x="2570" y="1183"/>
                  <a:ext cx="122"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R</a:t>
                  </a:r>
                </a:p>
              </p:txBody>
            </p:sp>
            <p:sp>
              <p:nvSpPr>
                <p:cNvPr id="23639" name="Rectangle 87"/>
                <p:cNvSpPr>
                  <a:spLocks noChangeArrowheads="1"/>
                </p:cNvSpPr>
                <p:nvPr/>
              </p:nvSpPr>
              <p:spPr bwMode="auto">
                <a:xfrm>
                  <a:off x="2800" y="1191"/>
                  <a:ext cx="119"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08F220"/>
                      </a:solidFill>
                    </a:rPr>
                    <a:t>C</a:t>
                  </a:r>
                </a:p>
              </p:txBody>
            </p:sp>
          </p:grpSp>
          <p:sp>
            <p:nvSpPr>
              <p:cNvPr id="23640" name="Rectangle 88"/>
              <p:cNvSpPr>
                <a:spLocks noChangeArrowheads="1"/>
              </p:cNvSpPr>
              <p:nvPr/>
            </p:nvSpPr>
            <p:spPr bwMode="auto">
              <a:xfrm>
                <a:off x="3046" y="1184"/>
                <a:ext cx="133" cy="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11B0C5"/>
                    </a:solidFill>
                  </a:rPr>
                  <a:t>S</a:t>
                </a:r>
              </a:p>
            </p:txBody>
          </p:sp>
        </p:grpSp>
        <p:grpSp>
          <p:nvGrpSpPr>
            <p:cNvPr id="55343" name="Group 89"/>
            <p:cNvGrpSpPr>
              <a:grpSpLocks/>
            </p:cNvGrpSpPr>
            <p:nvPr/>
          </p:nvGrpSpPr>
          <p:grpSpPr bwMode="auto">
            <a:xfrm>
              <a:off x="2160" y="346"/>
              <a:ext cx="451" cy="692"/>
              <a:chOff x="2160" y="346"/>
              <a:chExt cx="451" cy="692"/>
            </a:xfrm>
          </p:grpSpPr>
          <p:grpSp>
            <p:nvGrpSpPr>
              <p:cNvPr id="55346" name="Group 90"/>
              <p:cNvGrpSpPr>
                <a:grpSpLocks/>
              </p:cNvGrpSpPr>
              <p:nvPr/>
            </p:nvGrpSpPr>
            <p:grpSpPr bwMode="auto">
              <a:xfrm>
                <a:off x="2160" y="346"/>
                <a:ext cx="451" cy="692"/>
                <a:chOff x="2160" y="346"/>
                <a:chExt cx="451" cy="692"/>
              </a:xfrm>
            </p:grpSpPr>
            <p:sp>
              <p:nvSpPr>
                <p:cNvPr id="23643" name="Text Box 91"/>
                <p:cNvSpPr txBox="1">
                  <a:spLocks noChangeArrowheads="1"/>
                </p:cNvSpPr>
                <p:nvPr/>
              </p:nvSpPr>
              <p:spPr bwMode="auto">
                <a:xfrm>
                  <a:off x="2160" y="346"/>
                  <a:ext cx="451" cy="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spcBef>
                      <a:spcPts val="4125"/>
                    </a:spcBef>
                    <a:buClrTx/>
                    <a:buFontTx/>
                    <a:buNone/>
                    <a:defRPr/>
                  </a:pPr>
                  <a:r>
                    <a:rPr lang="en-US" sz="6600" b="0" i="1" smtClean="0">
                      <a:solidFill>
                        <a:srgbClr val="FF262D"/>
                      </a:solidFill>
                    </a:rPr>
                    <a:t>7</a:t>
                  </a:r>
                </a:p>
              </p:txBody>
            </p:sp>
            <p:sp>
              <p:nvSpPr>
                <p:cNvPr id="23644" name="Line 92"/>
                <p:cNvSpPr>
                  <a:spLocks noChangeShapeType="1"/>
                </p:cNvSpPr>
                <p:nvPr/>
              </p:nvSpPr>
              <p:spPr bwMode="auto">
                <a:xfrm>
                  <a:off x="2261" y="582"/>
                  <a:ext cx="1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23645" name="Line 93"/>
              <p:cNvSpPr>
                <a:spLocks noChangeShapeType="1"/>
              </p:cNvSpPr>
              <p:nvPr/>
            </p:nvSpPr>
            <p:spPr bwMode="auto">
              <a:xfrm>
                <a:off x="2334" y="709"/>
                <a:ext cx="176" cy="0"/>
              </a:xfrm>
              <a:prstGeom prst="line">
                <a:avLst/>
              </a:prstGeom>
              <a:noFill/>
              <a:ln w="76320" cap="sq">
                <a:solidFill>
                  <a:srgbClr val="FF262D"/>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noFill/>
                  </a14:hiddenFill>
                </a:ext>
              </a:extLst>
            </p:spPr>
            <p:txBody>
              <a:bodyPr/>
              <a:lstStyle/>
              <a:p>
                <a:pPr>
                  <a:defRPr/>
                </a:pPr>
                <a:endParaRPr lang="en-US"/>
              </a:p>
            </p:txBody>
          </p:sp>
        </p:grpSp>
        <p:sp>
          <p:nvSpPr>
            <p:cNvPr id="23646" name="Rectangle 94"/>
            <p:cNvSpPr>
              <a:spLocks noChangeArrowheads="1"/>
            </p:cNvSpPr>
            <p:nvPr/>
          </p:nvSpPr>
          <p:spPr bwMode="auto">
            <a:xfrm>
              <a:off x="1417" y="1159"/>
              <a:ext cx="843"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23647" name="Rectangle 95"/>
            <p:cNvSpPr>
              <a:spLocks noChangeArrowheads="1"/>
            </p:cNvSpPr>
            <p:nvPr/>
          </p:nvSpPr>
          <p:spPr bwMode="auto">
            <a:xfrm>
              <a:off x="2318" y="1159"/>
              <a:ext cx="657" cy="268"/>
            </a:xfrm>
            <a:prstGeom prst="rect">
              <a:avLst/>
            </a:prstGeom>
            <a:noFill/>
            <a:ln w="57240" cap="sq">
              <a:solidFill>
                <a:srgbClr val="FDDC07"/>
              </a:solidFill>
              <a:miter lim="800000"/>
              <a:headEnd/>
              <a:tailEnd/>
            </a:ln>
            <a:effectLst>
              <a:outerShdw blurRad="63500" dist="17819" dir="2700000" algn="ctr" rotWithShape="0">
                <a:srgbClr val="000000">
                  <a:alpha val="75014"/>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23648" name="AutoShape 96"/>
          <p:cNvSpPr>
            <a:spLocks noChangeArrowheads="1"/>
          </p:cNvSpPr>
          <p:nvPr/>
        </p:nvSpPr>
        <p:spPr bwMode="auto">
          <a:xfrm>
            <a:off x="2000250" y="2784475"/>
            <a:ext cx="3355975" cy="2730500"/>
          </a:xfrm>
          <a:prstGeom prst="roundRect">
            <a:avLst>
              <a:gd name="adj" fmla="val 16667"/>
            </a:avLst>
          </a:prstGeom>
          <a:gradFill rotWithShape="0">
            <a:gsLst>
              <a:gs pos="0">
                <a:srgbClr val="000000"/>
              </a:gs>
              <a:gs pos="50000">
                <a:srgbClr val="0000AD"/>
              </a:gs>
              <a:gs pos="100000">
                <a:srgbClr val="000000"/>
              </a:gs>
            </a:gsLst>
            <a:lin ang="5400000" scaled="1"/>
          </a:gradFill>
          <a:ln w="76320" cap="sq">
            <a:solidFill>
              <a:srgbClr val="2F8B20"/>
            </a:solidFill>
            <a:miter lim="800000"/>
            <a:headEnd/>
            <a:tailEnd/>
          </a:ln>
          <a:effectLst>
            <a:outerShdw blurRad="63500" dist="143571" dir="13500000" algn="ctr" rotWithShape="0">
              <a:srgbClr val="000044">
                <a:alpha val="75014"/>
              </a:srgbClr>
            </a:outerShdw>
          </a:effectLst>
        </p:spPr>
        <p:txBody>
          <a:bodyPr wrap="none" anchor="ctr"/>
          <a:lstStyle/>
          <a:p>
            <a:pPr>
              <a:defRPr/>
            </a:pPr>
            <a:endParaRPr lang="en-US"/>
          </a:p>
        </p:txBody>
      </p:sp>
      <p:sp>
        <p:nvSpPr>
          <p:cNvPr id="23649" name="Text Box 97"/>
          <p:cNvSpPr txBox="1">
            <a:spLocks noChangeArrowheads="1"/>
          </p:cNvSpPr>
          <p:nvPr/>
        </p:nvSpPr>
        <p:spPr bwMode="auto">
          <a:xfrm>
            <a:off x="2165350" y="2903538"/>
            <a:ext cx="19542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nSpc>
                <a:spcPct val="80000"/>
              </a:lnSpc>
              <a:spcBef>
                <a:spcPts val="1000"/>
              </a:spcBef>
              <a:buClrTx/>
              <a:buFontTx/>
              <a:buNone/>
              <a:defRPr/>
            </a:pPr>
            <a:r>
              <a:rPr lang="en-US" b="0" smtClean="0">
                <a:solidFill>
                  <a:srgbClr val="F09F32"/>
                </a:solidFill>
                <a:latin typeface="Arial" charset="0"/>
              </a:rPr>
              <a:t>CREATION(</a:t>
            </a:r>
            <a:r>
              <a:rPr lang="ja-JP" b="0" smtClean="0">
                <a:solidFill>
                  <a:srgbClr val="F09F32"/>
                </a:solidFill>
                <a:latin typeface="Arial" charset="0"/>
              </a:rPr>
              <a:t>創造</a:t>
            </a:r>
            <a:r>
              <a:rPr lang="en-US" b="0" smtClean="0">
                <a:solidFill>
                  <a:srgbClr val="F09F32"/>
                </a:solidFill>
                <a:latin typeface="Arial" charset="0"/>
              </a:rPr>
              <a:t>)</a:t>
            </a:r>
          </a:p>
        </p:txBody>
      </p:sp>
      <p:sp>
        <p:nvSpPr>
          <p:cNvPr id="23650" name="Text Box 98"/>
          <p:cNvSpPr txBox="1">
            <a:spLocks noChangeArrowheads="1"/>
          </p:cNvSpPr>
          <p:nvPr/>
        </p:nvSpPr>
        <p:spPr bwMode="auto">
          <a:xfrm>
            <a:off x="2205038" y="3216275"/>
            <a:ext cx="2646362"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ABRAHAM (</a:t>
            </a:r>
            <a:r>
              <a:rPr lang="ja-JP" b="0" smtClean="0">
                <a:solidFill>
                  <a:srgbClr val="FC030C"/>
                </a:solidFill>
                <a:latin typeface="Arial" charset="0"/>
              </a:rPr>
              <a:t>アブラハム</a:t>
            </a:r>
            <a:r>
              <a:rPr lang="en-US" b="0" smtClean="0">
                <a:solidFill>
                  <a:srgbClr val="FC030C"/>
                </a:solidFill>
                <a:latin typeface="Arial" charset="0"/>
              </a:rPr>
              <a:t>)</a:t>
            </a:r>
          </a:p>
        </p:txBody>
      </p:sp>
      <p:sp>
        <p:nvSpPr>
          <p:cNvPr id="23651" name="Text Box 99"/>
          <p:cNvSpPr txBox="1">
            <a:spLocks noChangeArrowheads="1"/>
          </p:cNvSpPr>
          <p:nvPr/>
        </p:nvSpPr>
        <p:spPr bwMode="auto">
          <a:xfrm>
            <a:off x="2413000" y="3622675"/>
            <a:ext cx="18446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MOSES(</a:t>
            </a:r>
            <a:r>
              <a:rPr lang="ja-JP" b="0" smtClean="0">
                <a:solidFill>
                  <a:srgbClr val="FC030C"/>
                </a:solidFill>
                <a:latin typeface="Arial" charset="0"/>
              </a:rPr>
              <a:t>モーセ</a:t>
            </a:r>
            <a:r>
              <a:rPr lang="en-US" b="0" smtClean="0">
                <a:solidFill>
                  <a:srgbClr val="FC030C"/>
                </a:solidFill>
                <a:latin typeface="Arial" charset="0"/>
              </a:rPr>
              <a:t>)</a:t>
            </a:r>
          </a:p>
        </p:txBody>
      </p:sp>
      <p:sp>
        <p:nvSpPr>
          <p:cNvPr id="23652" name="Text Box 100"/>
          <p:cNvSpPr txBox="1">
            <a:spLocks noChangeArrowheads="1"/>
          </p:cNvSpPr>
          <p:nvPr/>
        </p:nvSpPr>
        <p:spPr bwMode="auto">
          <a:xfrm>
            <a:off x="2586038" y="3870325"/>
            <a:ext cx="1938337"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FC030C"/>
                </a:solidFill>
                <a:latin typeface="Arial" charset="0"/>
              </a:rPr>
              <a:t>JOSHUA(</a:t>
            </a:r>
            <a:r>
              <a:rPr lang="ja-JP" b="0" smtClean="0">
                <a:solidFill>
                  <a:srgbClr val="FC030C"/>
                </a:solidFill>
                <a:latin typeface="Arial" charset="0"/>
              </a:rPr>
              <a:t>ヨシュア</a:t>
            </a:r>
            <a:r>
              <a:rPr lang="en-US" b="0" smtClean="0">
                <a:solidFill>
                  <a:srgbClr val="FC030C"/>
                </a:solidFill>
                <a:latin typeface="Arial" charset="0"/>
              </a:rPr>
              <a:t>)</a:t>
            </a:r>
          </a:p>
        </p:txBody>
      </p:sp>
      <p:sp>
        <p:nvSpPr>
          <p:cNvPr id="23653" name="Text Box 101"/>
          <p:cNvSpPr txBox="1">
            <a:spLocks noChangeArrowheads="1"/>
          </p:cNvSpPr>
          <p:nvPr/>
        </p:nvSpPr>
        <p:spPr bwMode="auto">
          <a:xfrm>
            <a:off x="2595563" y="4111625"/>
            <a:ext cx="2324100"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ANARCHY(</a:t>
            </a:r>
            <a:r>
              <a:rPr lang="ja-JP" b="0" smtClean="0">
                <a:solidFill>
                  <a:srgbClr val="1ADE31"/>
                </a:solidFill>
                <a:latin typeface="Arial" charset="0"/>
              </a:rPr>
              <a:t>無政府</a:t>
            </a:r>
            <a:r>
              <a:rPr lang="en-US" b="0" smtClean="0">
                <a:solidFill>
                  <a:srgbClr val="1ADE31"/>
                </a:solidFill>
                <a:latin typeface="Arial" charset="0"/>
              </a:rPr>
              <a:t>)</a:t>
            </a:r>
          </a:p>
        </p:txBody>
      </p:sp>
      <p:sp>
        <p:nvSpPr>
          <p:cNvPr id="23654" name="Text Box 102"/>
          <p:cNvSpPr txBox="1">
            <a:spLocks noChangeArrowheads="1"/>
          </p:cNvSpPr>
          <p:nvPr/>
        </p:nvSpPr>
        <p:spPr bwMode="auto">
          <a:xfrm>
            <a:off x="3113088" y="4665663"/>
            <a:ext cx="1963737"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1ADE31"/>
                </a:solidFill>
                <a:latin typeface="Arial" charset="0"/>
              </a:rPr>
              <a:t>CAPTIVITY(</a:t>
            </a:r>
            <a:r>
              <a:rPr lang="ja-JP" b="0" smtClean="0">
                <a:solidFill>
                  <a:srgbClr val="1ADE31"/>
                </a:solidFill>
                <a:latin typeface="Arial" charset="0"/>
              </a:rPr>
              <a:t>捕囚</a:t>
            </a:r>
            <a:r>
              <a:rPr lang="en-US" b="0" smtClean="0">
                <a:solidFill>
                  <a:srgbClr val="1ADE31"/>
                </a:solidFill>
                <a:latin typeface="Arial" charset="0"/>
              </a:rPr>
              <a:t>)</a:t>
            </a:r>
          </a:p>
        </p:txBody>
      </p:sp>
      <p:sp>
        <p:nvSpPr>
          <p:cNvPr id="23655" name="Text Box 103"/>
          <p:cNvSpPr txBox="1">
            <a:spLocks noChangeArrowheads="1"/>
          </p:cNvSpPr>
          <p:nvPr/>
        </p:nvSpPr>
        <p:spPr bwMode="auto">
          <a:xfrm>
            <a:off x="3275013" y="4926013"/>
            <a:ext cx="184467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60000"/>
              </a:lnSpc>
              <a:spcBef>
                <a:spcPts val="1000"/>
              </a:spcBef>
              <a:buClrTx/>
              <a:buFontTx/>
              <a:buNone/>
              <a:defRPr/>
            </a:pPr>
            <a:r>
              <a:rPr lang="en-US" b="0" smtClean="0">
                <a:solidFill>
                  <a:srgbClr val="00DFCA"/>
                </a:solidFill>
                <a:latin typeface="Arial" charset="0"/>
              </a:rPr>
              <a:t>SILENCE(</a:t>
            </a:r>
            <a:r>
              <a:rPr lang="ja-JP" b="0" smtClean="0">
                <a:solidFill>
                  <a:srgbClr val="00DFCA"/>
                </a:solidFill>
                <a:latin typeface="Arial" charset="0"/>
              </a:rPr>
              <a:t>沈黙</a:t>
            </a:r>
            <a:r>
              <a:rPr lang="en-US" b="0" smtClean="0">
                <a:solidFill>
                  <a:srgbClr val="00DFCA"/>
                </a:solidFill>
                <a:latin typeface="Arial" charset="0"/>
              </a:rPr>
              <a:t>)</a:t>
            </a:r>
          </a:p>
        </p:txBody>
      </p:sp>
      <p:sp>
        <p:nvSpPr>
          <p:cNvPr id="23656" name="Text Box 104"/>
          <p:cNvSpPr txBox="1">
            <a:spLocks noChangeArrowheads="1"/>
          </p:cNvSpPr>
          <p:nvPr/>
        </p:nvSpPr>
        <p:spPr bwMode="auto">
          <a:xfrm>
            <a:off x="2540000" y="4338638"/>
            <a:ext cx="2679700"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90000"/>
              </a:lnSpc>
              <a:spcBef>
                <a:spcPts val="1000"/>
              </a:spcBef>
              <a:buClrTx/>
              <a:buFontTx/>
              <a:buNone/>
              <a:defRPr/>
            </a:pPr>
            <a:r>
              <a:rPr lang="en-US" b="0" smtClean="0">
                <a:solidFill>
                  <a:srgbClr val="1ADE31"/>
                </a:solidFill>
                <a:latin typeface="Arial" charset="0"/>
              </a:rPr>
              <a:t>ROYALTY(</a:t>
            </a:r>
            <a:r>
              <a:rPr lang="ja-JP" b="0" smtClean="0">
                <a:solidFill>
                  <a:srgbClr val="1ADE31"/>
                </a:solidFill>
                <a:latin typeface="Arial" charset="0"/>
              </a:rPr>
              <a:t>王制</a:t>
            </a:r>
            <a:r>
              <a:rPr lang="en-US" b="0" smtClean="0">
                <a:solidFill>
                  <a:srgbClr val="1ADE31"/>
                </a:solidFill>
                <a:latin typeface="Arial" charset="0"/>
              </a:rPr>
              <a:t>)</a:t>
            </a:r>
          </a:p>
        </p:txBody>
      </p:sp>
      <p:sp>
        <p:nvSpPr>
          <p:cNvPr id="23657" name="Text Box 105"/>
          <p:cNvSpPr txBox="1">
            <a:spLocks noChangeArrowheads="1"/>
          </p:cNvSpPr>
          <p:nvPr/>
        </p:nvSpPr>
        <p:spPr bwMode="auto">
          <a:xfrm>
            <a:off x="2373313" y="3444875"/>
            <a:ext cx="17526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50000"/>
              </a:lnSpc>
              <a:spcBef>
                <a:spcPts val="1000"/>
              </a:spcBef>
              <a:buClrTx/>
              <a:buFontTx/>
              <a:buNone/>
              <a:defRPr/>
            </a:pPr>
            <a:r>
              <a:rPr lang="en-US" b="0" smtClean="0">
                <a:solidFill>
                  <a:srgbClr val="FC030C"/>
                </a:solidFill>
                <a:latin typeface="Arial" charset="0"/>
              </a:rPr>
              <a:t>JOSEPH(</a:t>
            </a:r>
            <a:r>
              <a:rPr lang="ja-JP" b="0" smtClean="0">
                <a:solidFill>
                  <a:srgbClr val="FC030C"/>
                </a:solidFill>
                <a:latin typeface="Arial" charset="0"/>
              </a:rPr>
              <a:t>ヨセフ</a:t>
            </a:r>
            <a:r>
              <a:rPr lang="en-US" b="0" smtClean="0">
                <a:solidFill>
                  <a:srgbClr val="FC030C"/>
                </a:solidFill>
                <a:latin typeface="Arial" charset="0"/>
              </a:rPr>
              <a:t>)</a:t>
            </a:r>
          </a:p>
        </p:txBody>
      </p:sp>
      <p:sp>
        <p:nvSpPr>
          <p:cNvPr id="23658" name="Text Box 106"/>
          <p:cNvSpPr txBox="1">
            <a:spLocks noChangeArrowheads="1"/>
          </p:cNvSpPr>
          <p:nvPr/>
        </p:nvSpPr>
        <p:spPr bwMode="auto">
          <a:xfrm>
            <a:off x="3451225" y="5053013"/>
            <a:ext cx="208121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FFFFFF"/>
                </a:solidFill>
                <a:latin typeface="Comic Sans MS" charset="0"/>
                <a:ea typeface="ＭＳ Ｐゴシック" charset="0"/>
                <a:cs typeface="ＭＳ Ｐゴシック" charset="0"/>
              </a:defRPr>
            </a:lvl9pPr>
          </a:lstStyle>
          <a:p>
            <a:pPr algn="ctr">
              <a:lnSpc>
                <a:spcPct val="70000"/>
              </a:lnSpc>
              <a:spcBef>
                <a:spcPts val="1250"/>
              </a:spcBef>
              <a:buClrTx/>
              <a:buFontTx/>
              <a:buNone/>
              <a:defRPr/>
            </a:pPr>
            <a:r>
              <a:rPr lang="en-US" sz="2000" b="0" smtClean="0">
                <a:latin typeface="Arial" charset="0"/>
              </a:rPr>
              <a:t>                     JESUS(</a:t>
            </a:r>
            <a:r>
              <a:rPr lang="ja-JP" sz="2000" b="0" smtClean="0">
                <a:latin typeface="Arial" charset="0"/>
              </a:rPr>
              <a:t>イエス</a:t>
            </a:r>
            <a:r>
              <a:rPr lang="en-US" sz="2000" b="0" smtClean="0">
                <a:latin typeface="Arial"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additive="repl">
                                        <p:cTn id="6" dur="1" fill="hold">
                                          <p:stCondLst>
                                            <p:cond delay="0"/>
                                          </p:stCondLst>
                                        </p:cTn>
                                        <p:tgtEl>
                                          <p:spTgt spid="23572"/>
                                        </p:tgtEl>
                                        <p:attrNameLst>
                                          <p:attrName>style.visibility</p:attrName>
                                        </p:attrNameLst>
                                      </p:cBhvr>
                                      <p:to>
                                        <p:strVal val="visible"/>
                                      </p:to>
                                    </p:set>
                                    <p:animEffect transition="in" filter="wipe(up)">
                                      <p:cBhvr additive="repl">
                                        <p:cTn id="7" dur="500"/>
                                        <p:tgtEl>
                                          <p:spTgt spid="2357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additive="repl">
                                        <p:cTn id="10" dur="1" fill="hold">
                                          <p:stCondLst>
                                            <p:cond delay="0"/>
                                          </p:stCondLst>
                                        </p:cTn>
                                        <p:tgtEl>
                                          <p:spTgt spid="23575"/>
                                        </p:tgtEl>
                                        <p:attrNameLst>
                                          <p:attrName>style.visibility</p:attrName>
                                        </p:attrNameLst>
                                      </p:cBhvr>
                                      <p:to>
                                        <p:strVal val="visible"/>
                                      </p:to>
                                    </p:set>
                                    <p:animEffect transition="in" filter="wipe(up)">
                                      <p:cBhvr additive="repl">
                                        <p:cTn id="11" dur="500"/>
                                        <p:tgtEl>
                                          <p:spTgt spid="2357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additive="repl">
                                        <p:cTn id="14" dur="1" fill="hold">
                                          <p:stCondLst>
                                            <p:cond delay="0"/>
                                          </p:stCondLst>
                                        </p:cTn>
                                        <p:tgtEl>
                                          <p:spTgt spid="23571"/>
                                        </p:tgtEl>
                                        <p:attrNameLst>
                                          <p:attrName>style.visibility</p:attrName>
                                        </p:attrNameLst>
                                      </p:cBhvr>
                                      <p:to>
                                        <p:strVal val="visible"/>
                                      </p:to>
                                    </p:set>
                                    <p:animEffect transition="in" filter="wipe(up)">
                                      <p:cBhvr additive="repl">
                                        <p:cTn id="15" dur="500"/>
                                        <p:tgtEl>
                                          <p:spTgt spid="23571"/>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additive="repl">
                                        <p:cTn id="18" dur="1" fill="hold">
                                          <p:stCondLst>
                                            <p:cond delay="0"/>
                                          </p:stCondLst>
                                        </p:cTn>
                                        <p:tgtEl>
                                          <p:spTgt spid="23578"/>
                                        </p:tgtEl>
                                        <p:attrNameLst>
                                          <p:attrName>style.visibility</p:attrName>
                                        </p:attrNameLst>
                                      </p:cBhvr>
                                      <p:to>
                                        <p:strVal val="visible"/>
                                      </p:to>
                                    </p:set>
                                    <p:animEffect transition="in" filter="wipe(up)">
                                      <p:cBhvr additive="repl">
                                        <p:cTn id="19" dur="500"/>
                                        <p:tgtEl>
                                          <p:spTgt spid="23578"/>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additive="repl">
                                        <p:cTn id="22" dur="1" fill="hold">
                                          <p:stCondLst>
                                            <p:cond delay="0"/>
                                          </p:stCondLst>
                                        </p:cTn>
                                        <p:tgtEl>
                                          <p:spTgt spid="23570"/>
                                        </p:tgtEl>
                                        <p:attrNameLst>
                                          <p:attrName>style.visibility</p:attrName>
                                        </p:attrNameLst>
                                      </p:cBhvr>
                                      <p:to>
                                        <p:strVal val="visible"/>
                                      </p:to>
                                    </p:set>
                                    <p:animEffect transition="in" filter="wipe(up)">
                                      <p:cBhvr additive="repl">
                                        <p:cTn id="23" dur="500"/>
                                        <p:tgtEl>
                                          <p:spTgt spid="23570"/>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additive="repl">
                                        <p:cTn id="26" dur="1" fill="hold">
                                          <p:stCondLst>
                                            <p:cond delay="0"/>
                                          </p:stCondLst>
                                        </p:cTn>
                                        <p:tgtEl>
                                          <p:spTgt spid="23582"/>
                                        </p:tgtEl>
                                        <p:attrNameLst>
                                          <p:attrName>style.visibility</p:attrName>
                                        </p:attrNameLst>
                                      </p:cBhvr>
                                      <p:to>
                                        <p:strVal val="visible"/>
                                      </p:to>
                                    </p:set>
                                    <p:anim calcmode="lin" valueType="num">
                                      <p:cBhvr additive="repl">
                                        <p:cTn id="27" dur="500" fill="hold"/>
                                        <p:tgtEl>
                                          <p:spTgt spid="23582"/>
                                        </p:tgtEl>
                                        <p:attrNameLst>
                                          <p:attrName>ppt_x</p:attrName>
                                        </p:attrNameLst>
                                      </p:cBhvr>
                                      <p:tavLst>
                                        <p:tav tm="100000">
                                          <p:val>
                                            <p:strVal val="1+#ppt_w/2"/>
                                          </p:val>
                                        </p:tav>
                                        <p:tav>
                                          <p:val>
                                            <p:strVal val="#ppt_x"/>
                                          </p:val>
                                        </p:tav>
                                      </p:tavLst>
                                    </p:anim>
                                    <p:anim calcmode="lin" valueType="num">
                                      <p:cBhvr additive="repl">
                                        <p:cTn id="28" dur="500" fill="hold"/>
                                        <p:tgtEl>
                                          <p:spTgt spid="2358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Comic Sans MS"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1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2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3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0.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1.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2.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3.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4.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4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5.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6.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7.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8.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ppt/theme/themeOverride9.xml><?xml version="1.0" encoding="utf-8"?>
<a:themeOverride xmlns:a="http://schemas.openxmlformats.org/drawingml/2006/main">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themeOverride>
</file>

<file path=docProps/app.xml><?xml version="1.0" encoding="utf-8"?>
<Properties xmlns="http://schemas.openxmlformats.org/officeDocument/2006/extended-properties" xmlns:vt="http://schemas.openxmlformats.org/officeDocument/2006/docPropsVTypes">
  <TotalTime>12453</TotalTime>
  <Words>5384</Words>
  <Application>Microsoft Macintosh PowerPoint</Application>
  <PresentationFormat>On-screen Show (4:3)</PresentationFormat>
  <Paragraphs>1081</Paragraphs>
  <Slides>64</Slides>
  <Notes>64</Notes>
  <HiddenSlides>0</HiddenSlides>
  <MMClips>0</MMClips>
  <ScaleCrop>false</ScaleCrop>
  <HeadingPairs>
    <vt:vector size="8" baseType="variant">
      <vt:variant>
        <vt:lpstr>Fonts Used</vt:lpstr>
      </vt:variant>
      <vt:variant>
        <vt:i4>12</vt:i4>
      </vt:variant>
      <vt:variant>
        <vt:lpstr>Theme</vt:lpstr>
      </vt:variant>
      <vt:variant>
        <vt:i4>16</vt:i4>
      </vt:variant>
      <vt:variant>
        <vt:lpstr>Embedded OLE Servers</vt:lpstr>
      </vt:variant>
      <vt:variant>
        <vt:i4>1</vt:i4>
      </vt:variant>
      <vt:variant>
        <vt:lpstr>Slide Titles</vt:lpstr>
      </vt:variant>
      <vt:variant>
        <vt:i4>64</vt:i4>
      </vt:variant>
    </vt:vector>
  </HeadingPairs>
  <TitlesOfParts>
    <vt:vector size="93" baseType="lpstr">
      <vt:lpstr>Comic Sans MS</vt:lpstr>
      <vt:lpstr>ＭＳ Ｐゴシック</vt:lpstr>
      <vt:lpstr>Times New Roman</vt:lpstr>
      <vt:lpstr>Arial</vt:lpstr>
      <vt:lpstr>Papyrus</vt:lpstr>
      <vt:lpstr>Ligurino</vt:lpstr>
      <vt:lpstr>Helvetica</vt:lpstr>
      <vt:lpstr>Arial Black</vt:lpstr>
      <vt:lpstr>Skia</vt:lpstr>
      <vt:lpstr>Kosher-Normal</vt:lpstr>
      <vt:lpstr>Chicago</vt:lpstr>
      <vt:lpstr>Krone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Pulse</vt:lpstr>
      <vt:lpstr>untitled 1</vt:lpstr>
      <vt:lpstr>Orbit</vt:lpstr>
      <vt:lpstr>Microsoft Word 97 - 2004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バイブル　ベイシック　•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421</cp:revision>
  <cp:lastPrinted>2003-03-25T22:37:11Z</cp:lastPrinted>
  <dcterms:created xsi:type="dcterms:W3CDTF">2000-11-12T00:20:10Z</dcterms:created>
  <dcterms:modified xsi:type="dcterms:W3CDTF">2016-10-12T09:26:59Z</dcterms:modified>
</cp:coreProperties>
</file>