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5" r:id="rId3"/>
  </p:sldMasterIdLst>
  <p:notesMasterIdLst>
    <p:notesMasterId r:id="rId40"/>
  </p:notesMasterIdLst>
  <p:handoutMasterIdLst>
    <p:handoutMasterId r:id="rId41"/>
  </p:handoutMasterIdLst>
  <p:sldIdLst>
    <p:sldId id="679" r:id="rId4"/>
    <p:sldId id="652" r:id="rId5"/>
    <p:sldId id="400" r:id="rId6"/>
    <p:sldId id="612" r:id="rId7"/>
    <p:sldId id="402" r:id="rId8"/>
    <p:sldId id="520" r:id="rId9"/>
    <p:sldId id="622" r:id="rId10"/>
    <p:sldId id="621" r:id="rId11"/>
    <p:sldId id="632" r:id="rId12"/>
    <p:sldId id="631" r:id="rId13"/>
    <p:sldId id="587" r:id="rId14"/>
    <p:sldId id="634" r:id="rId15"/>
    <p:sldId id="669" r:id="rId16"/>
    <p:sldId id="638" r:id="rId17"/>
    <p:sldId id="408" r:id="rId18"/>
    <p:sldId id="674" r:id="rId19"/>
    <p:sldId id="673" r:id="rId20"/>
    <p:sldId id="630" r:id="rId21"/>
    <p:sldId id="650" r:id="rId22"/>
    <p:sldId id="647" r:id="rId23"/>
    <p:sldId id="521" r:id="rId24"/>
    <p:sldId id="637" r:id="rId25"/>
    <p:sldId id="524" r:id="rId26"/>
    <p:sldId id="527" r:id="rId27"/>
    <p:sldId id="526" r:id="rId28"/>
    <p:sldId id="410" r:id="rId29"/>
    <p:sldId id="411" r:id="rId30"/>
    <p:sldId id="643" r:id="rId31"/>
    <p:sldId id="642" r:id="rId32"/>
    <p:sldId id="440" r:id="rId33"/>
    <p:sldId id="670" r:id="rId34"/>
    <p:sldId id="678" r:id="rId35"/>
    <p:sldId id="646" r:id="rId36"/>
    <p:sldId id="668" r:id="rId37"/>
    <p:sldId id="641" r:id="rId38"/>
    <p:sldId id="682" r:id="rId3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5A17"/>
    <a:srgbClr val="011A5F"/>
    <a:srgbClr val="FF0000"/>
    <a:srgbClr val="33CC33"/>
    <a:srgbClr val="EBFC88"/>
    <a:srgbClr val="00FF00"/>
    <a:srgbClr val="5A84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42" d="100"/>
          <a:sy n="42" d="100"/>
        </p:scale>
        <p:origin x="-1296" y="-112"/>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16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BBA71F26-8772-C145-8733-5F7E61BA9740}"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703554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970FC862-A22D-184A-BC57-311FE3ACED97}"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037737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7" charset="-128"/>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7"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7" charset="-128"/>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why we list him as ALEX THE GREEK in The Bible File.  The presence of the Greek language throughout the Mediterranean Basin provided an improved ease of communication in the Apostle Paul's later missionary journeys in those distant lands.</a:t>
            </a:r>
          </a:p>
          <a:p>
            <a:r>
              <a:rPr lang="en-US" b="1">
                <a:latin typeface="Times New Roman" charset="0"/>
                <a:ea typeface="ＭＳ Ｐゴシック" charset="0"/>
                <a:cs typeface="ＭＳ Ｐゴシック" charset="0"/>
              </a:rPr>
              <a:t>////	And a reminder to our own time: never forget the intellectual genius of the Greeks.  Paul did not.  Only read the Book of Acts to understand his respect for the brilliance of the Greek mind…even though it was mired in pagan philosophy and spiritual darkness.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Besides the Greek language spreading everywhere…remember, too, all the other accomplishments of Hellenism...such as Greek architectural and engineering skills... examples: the Athenian Acropolis and the smaller Temple of Nike.  The remains of ancient Corinth…Paul lived there…still with us today</a:t>
            </a:r>
            <a:r>
              <a:rPr lang="ru-RU" b="1">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Alexander</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imperial lands, he built dozens of cities, which he named in his own honor.  </a:t>
            </a:r>
          </a:p>
          <a:p>
            <a:r>
              <a:rPr lang="en-US" b="1">
                <a:latin typeface="Times New Roman" charset="0"/>
                <a:ea typeface="ＭＳ Ｐゴシック" charset="0"/>
                <a:cs typeface="ＭＳ Ｐゴシック" charset="0"/>
              </a:rPr>
              <a:t>////	One among them was Egyptian Alexandria on the Nile Delta.  </a:t>
            </a:r>
          </a:p>
          <a:p>
            <a:r>
              <a:rPr lang="en-US" b="1">
                <a:latin typeface="Times New Roman" charset="0"/>
                <a:ea typeface="ＭＳ Ｐゴシック" charset="0"/>
                <a:cs typeface="ＭＳ Ｐゴシック" charset="0"/>
              </a:rPr>
              <a:t>////	Modern Alexandria exists today.  At his great new city on the Mediterranean coast, Alexander established a fabulous center of international scholarship and commerce.  </a:t>
            </a:r>
          </a:p>
          <a:p>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Ancient records tell us that the Alexandrian library was a repository for all the world's learning up to that time.  Tragedy struck in 272 A.D. when fire destroyed the library...containing at the time original works of the great Greek philosophers, poets and dramatists. With a collection of just under a half million catalogued scrolls, it was a loss of incalculable value.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history.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died at age 33 in the 300s B.C.</a:t>
            </a:r>
          </a:p>
          <a:p>
            <a:r>
              <a:rPr lang="en-US" b="1">
                <a:latin typeface="Times New Roman" charset="0"/>
                <a:ea typeface="ＭＳ Ｐゴシック" charset="0"/>
                <a:cs typeface="ＭＳ Ｐゴシック" charset="0"/>
              </a:rPr>
              <a:t>////	In his will his empire was divided among his four closest generals...</a:t>
            </a:r>
          </a:p>
          <a:p>
            <a:r>
              <a:rPr lang="en-US" b="1">
                <a:latin typeface="Times New Roman" charset="0"/>
                <a:ea typeface="ＭＳ Ｐゴシック" charset="0"/>
                <a:cs typeface="ＭＳ Ｐゴシック" charset="0"/>
              </a:rPr>
              <a:t>	Among the lands that surrounded the eastern end of the Mediterranean Sea were… </a:t>
            </a:r>
          </a:p>
          <a:p>
            <a:r>
              <a:rPr lang="en-US" b="1">
                <a:latin typeface="Times New Roman" charset="0"/>
                <a:ea typeface="ＭＳ Ｐゴシック" charset="0"/>
                <a:cs typeface="ＭＳ Ｐゴシック" charset="0"/>
              </a:rPr>
              <a:t>////	Greece,</a:t>
            </a:r>
          </a:p>
          <a:p>
            <a:r>
              <a:rPr lang="en-US" b="1">
                <a:latin typeface="Times New Roman" charset="0"/>
                <a:ea typeface="ＭＳ Ｐゴシック" charset="0"/>
                <a:cs typeface="ＭＳ Ｐゴシック" charset="0"/>
              </a:rPr>
              <a:t>////	Asia Minor,</a:t>
            </a:r>
          </a:p>
          <a:p>
            <a:r>
              <a:rPr lang="en-US" b="1">
                <a:latin typeface="Times New Roman" charset="0"/>
                <a:ea typeface="ＭＳ Ｐゴシック" charset="0"/>
                <a:cs typeface="ＭＳ Ｐゴシック" charset="0"/>
              </a:rPr>
              <a:t>////	Syria, and</a:t>
            </a:r>
          </a:p>
          <a:p>
            <a:r>
              <a:rPr lang="en-US" b="1">
                <a:latin typeface="Times New Roman" charset="0"/>
                <a:ea typeface="ＭＳ Ｐゴシック" charset="0"/>
                <a:cs typeface="ＭＳ Ｐゴシック" charset="0"/>
              </a:rPr>
              <a:t>////	Egypt...</a:t>
            </a:r>
          </a:p>
          <a:p>
            <a:r>
              <a:rPr lang="en-US" b="1">
                <a:latin typeface="Times New Roman" charset="0"/>
                <a:ea typeface="ＭＳ Ｐゴシック" charset="0"/>
                <a:cs typeface="ＭＳ Ｐゴシック" charset="0"/>
              </a:rPr>
              <a:t>All these lands bordering the Mediterranean Sea were in Alexander's estate when it passed to </a:t>
            </a:r>
          </a:p>
          <a:p>
            <a:r>
              <a:rPr lang="en-US" b="1">
                <a:latin typeface="Times New Roman" charset="0"/>
                <a:ea typeface="ＭＳ Ｐゴシック" charset="0"/>
                <a:cs typeface="ＭＳ Ｐゴシック" charset="0"/>
              </a:rPr>
              <a:t>////	General Cassander, inheriting Greece…</a:t>
            </a:r>
          </a:p>
          <a:p>
            <a:r>
              <a:rPr lang="en-US" b="1">
                <a:latin typeface="Times New Roman" charset="0"/>
                <a:ea typeface="ＭＳ Ｐゴシック" charset="0"/>
                <a:cs typeface="ＭＳ Ｐゴシック" charset="0"/>
              </a:rPr>
              <a:t>////	Asia Minor to General Lysimachus…</a:t>
            </a:r>
          </a:p>
          <a:p>
            <a:r>
              <a:rPr lang="en-US" b="1">
                <a:latin typeface="Times New Roman" charset="0"/>
                <a:ea typeface="ＭＳ Ｐゴシック" charset="0"/>
                <a:cs typeface="ＭＳ Ｐゴシック" charset="0"/>
              </a:rPr>
              <a:t>////	Syria to General Seleucus...</a:t>
            </a:r>
          </a:p>
          <a:p>
            <a:r>
              <a:rPr lang="en-US" b="1">
                <a:latin typeface="Times New Roman" charset="0"/>
                <a:ea typeface="ＭＳ Ｐゴシック" charset="0"/>
                <a:cs typeface="ＭＳ Ｐゴシック" charset="0"/>
              </a:rPr>
              <a:t>////	and Egypt to General Ptolemy.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right there in the middle, with decades of tension and struggle to follow, lay tiny Israel or Palestine -- as that region would be called in the near future.</a:t>
            </a:r>
          </a:p>
          <a:p>
            <a:r>
              <a:rPr lang="en-US" b="1">
                <a:latin typeface="Times New Roman" charset="0"/>
                <a:ea typeface="ＭＳ Ｐゴシック" charset="0"/>
                <a:cs typeface="ＭＳ Ｐゴシック" charset="0"/>
              </a:rPr>
              <a:t>In fact, as we know, many of the ancients called this region the very navel of the earth…a crucial pivot for events that redirected the history of our planet! Here are the beginnings of </a:t>
            </a:r>
          </a:p>
          <a:p>
            <a:r>
              <a:rPr lang="en-US" b="1">
                <a:latin typeface="Times New Roman" charset="0"/>
                <a:ea typeface="ＭＳ Ｐゴシック" charset="0"/>
                <a:cs typeface="ＭＳ Ｐゴシック" charset="0"/>
              </a:rPr>
              <a:t>////   the cruel Selucid Emperors of Syria and </a:t>
            </a:r>
          </a:p>
          <a:p>
            <a:r>
              <a:rPr lang="en-US" b="1">
                <a:latin typeface="Times New Roman" charset="0"/>
                <a:ea typeface="ＭＳ Ｐゴシック" charset="0"/>
                <a:cs typeface="ＭＳ Ｐゴシック" charset="0"/>
              </a:rPr>
              <a:t>////   the Ptolemaic Pharaohs of Egypt…of which Cleopatra was the most famous queen.  She was Greek, by the way!</a:t>
            </a:r>
          </a:p>
          <a:p>
            <a:r>
              <a:rPr lang="en-US" b="1">
                <a:latin typeface="Times New Roman" charset="0"/>
                <a:ea typeface="ＭＳ Ｐゴシック" charset="0"/>
                <a:cs typeface="ＭＳ Ｐゴシック" charset="0"/>
              </a:rPr>
              <a:t>And these two royal houses became flash points for incredible evil and distress for the Jews…massively important events soon to follow.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It's also through this extended period of some 400 years between the Old and the New Testaments…</a:t>
            </a:r>
          </a:p>
          <a:p>
            <a:r>
              <a:rPr lang="en-US" b="1">
                <a:latin typeface="Times New Roman" charset="0"/>
                <a:ea typeface="ＭＳ Ｐゴシック" charset="0"/>
                <a:cs typeface="ＭＳ Ｐゴシック" charset="0"/>
              </a:rPr>
              <a:t>////  …that the 15 books of the Apocrypha emerged.  Although there is much valuable lore and information available from these works…</a:t>
            </a:r>
          </a:p>
          <a:p>
            <a:r>
              <a:rPr lang="en-US" b="1">
                <a:latin typeface="Times New Roman" charset="0"/>
                <a:ea typeface="ＭＳ Ｐゴシック" charset="0"/>
                <a:cs typeface="ＭＳ Ｐゴシック" charset="0"/>
              </a:rPr>
              <a:t>////  …the Protestant sector of Christianity has never admitted the books into its official collection of Biblical literature …its canon… believing them NOT to be of divine origin. </a:t>
            </a:r>
          </a:p>
          <a:p>
            <a:r>
              <a:rPr lang="en-US" b="1">
                <a:solidFill>
                  <a:srgbClr val="000000"/>
                </a:solidFill>
                <a:latin typeface="Times New Roman" charset="0"/>
                <a:ea typeface="ＭＳ Ｐゴシック" charset="0"/>
                <a:cs typeface="ＭＳ Ｐゴシック" charset="0"/>
              </a:rPr>
              <a:t>////   Roman Catholics, however, admitted seven and only seven of them into their Catholic Bible, their canon…and that only as late as the sixteenth century.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 then…the two traditional historical resources for the Silent period include First Maccabees…and…the writings of Josephus.  Taken together, these two accounts give us a rich backdrop for understanding the world immediately preceding the birth of the Savior.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   Continuing THE BIBLE FILE…we have set up the CREATION file…THE FOUR GREAT PEOPLE….THE THREE SOCIETIES…TIED TOGETHER IN MEANING AND PURPOSE BY FOUR UNCONDITIONAL BIBLICAL</a:t>
            </a:r>
            <a:r>
              <a:rPr lang="ru-RU"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COVENANTS…and now we</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re moving to a place actually outside of Scripture but at the same time, outlining a set of events that tie together both</a:t>
            </a:r>
            <a:r>
              <a:rPr lang="ru-RU"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the Old and the New Testaments.</a:t>
            </a:r>
          </a:p>
          <a:p>
            <a:r>
              <a:rPr lang="en-US" b="1">
                <a:latin typeface="Times New Roman" charset="0"/>
                <a:ea typeface="ＭＳ Ｐゴシック" charset="0"/>
                <a:cs typeface="ＭＳ Ｐゴシック" charset="0"/>
              </a:rPr>
              <a:t>////   We call it the period of Biblical SILENCE.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a few other world events and great accomplishments in the SILENCE period during the times of Alexander the Great and later...</a:t>
            </a:r>
          </a:p>
          <a:p>
            <a:r>
              <a:rPr lang="en-US" b="1">
                <a:latin typeface="Times New Roman" charset="0"/>
                <a:ea typeface="ＭＳ Ｐゴシック" charset="0"/>
                <a:cs typeface="ＭＳ Ｐゴシック" charset="0"/>
              </a:rPr>
              <a:t>////	ARISTOTLE was ALEXANDER</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TEACHER</a:t>
            </a:r>
          </a:p>
          <a:p>
            <a:r>
              <a:rPr lang="en-US" b="1">
                <a:latin typeface="Times New Roman" charset="0"/>
                <a:ea typeface="ＭＳ Ｐゴシック" charset="0"/>
                <a:cs typeface="ＭＳ Ｐゴシック" charset="0"/>
              </a:rPr>
              <a:t>////	ARISTOTLE develops his system of MUSIC THEORY</a:t>
            </a:r>
          </a:p>
          <a:p>
            <a:r>
              <a:rPr lang="en-US" b="1">
                <a:latin typeface="Times New Roman" charset="0"/>
                <a:ea typeface="ＭＳ Ｐゴシック" charset="0"/>
                <a:cs typeface="ＭＳ Ｐゴシック" charset="0"/>
              </a:rPr>
              <a:t>////	GREAT WALL OF CHINA arises</a:t>
            </a:r>
          </a:p>
          <a:p>
            <a:r>
              <a:rPr lang="en-US" b="1">
                <a:latin typeface="Times New Roman" charset="0"/>
                <a:ea typeface="ＭＳ Ｐゴシック" charset="0"/>
                <a:cs typeface="ＭＳ Ｐゴシック" charset="0"/>
              </a:rPr>
              <a:t>////	IRON USED IN CHINA</a:t>
            </a:r>
          </a:p>
          <a:p>
            <a:r>
              <a:rPr lang="en-US" b="1">
                <a:latin typeface="Times New Roman" charset="0"/>
                <a:ea typeface="ＭＳ Ｐゴシック" charset="0"/>
                <a:cs typeface="ＭＳ Ｐゴシック" charset="0"/>
              </a:rPr>
              <a:t>////	ALEXANDRIA becomes a CENTER OF GREEK  LEARNING</a:t>
            </a:r>
          </a:p>
          <a:p>
            <a:r>
              <a:rPr lang="en-US" b="1">
                <a:latin typeface="Times New Roman" charset="0"/>
                <a:ea typeface="ＭＳ Ｐゴシック" charset="0"/>
                <a:cs typeface="ＭＳ Ｐゴシック" charset="0"/>
              </a:rPr>
              <a:t>////	EUCLID: writes a STANDARD WORK IN GEOMETRY</a:t>
            </a:r>
          </a:p>
          <a:p>
            <a:r>
              <a:rPr lang="en-US" b="1">
                <a:latin typeface="Times New Roman" charset="0"/>
                <a:ea typeface="ＭＳ Ｐゴシック" charset="0"/>
                <a:cs typeface="ＭＳ Ｐゴシック" charset="0"/>
              </a:rPr>
              <a:t>////	FIRST ROMAN COINS come into use</a:t>
            </a:r>
          </a:p>
          <a:p>
            <a:r>
              <a:rPr lang="en-US" b="1">
                <a:latin typeface="Times New Roman" charset="0"/>
                <a:ea typeface="ＭＳ Ｐゴシック" charset="0"/>
                <a:cs typeface="ＭＳ Ｐゴシック" charset="0"/>
              </a:rPr>
              <a:t>////	CORINTH BECOMES a great TRADING CENTER</a:t>
            </a:r>
          </a:p>
          <a:p>
            <a:r>
              <a:rPr lang="en-US" b="1">
                <a:latin typeface="Times New Roman" charset="0"/>
                <a:ea typeface="ＭＳ Ｐゴシック" charset="0"/>
                <a:cs typeface="ＭＳ Ｐゴシック" charset="0"/>
              </a:rPr>
              <a:t>////	JEWISH TRADING CENTERS develop IN EGYPT</a:t>
            </a:r>
          </a:p>
          <a:p>
            <a:r>
              <a:rPr lang="en-US" b="1">
                <a:latin typeface="Times New Roman" charset="0"/>
                <a:ea typeface="ＭＳ Ｐゴシック" charset="0"/>
                <a:cs typeface="ＭＳ Ｐゴシック" charset="0"/>
              </a:rPr>
              <a:t>And of course...</a:t>
            </a:r>
          </a:p>
          <a:p>
            <a:r>
              <a:rPr lang="en-US" b="1">
                <a:latin typeface="Times New Roman" charset="0"/>
                <a:ea typeface="ＭＳ Ｐゴシック" charset="0"/>
                <a:cs typeface="ＭＳ Ｐゴシック" charset="0"/>
              </a:rPr>
              <a:t>////	the Influence of HELLENISM and the GREEK CITIES</a:t>
            </a:r>
          </a:p>
          <a:p>
            <a:r>
              <a:rPr lang="en-US" b="1">
                <a:latin typeface="Times New Roman" charset="0"/>
                <a:ea typeface="ＭＳ Ｐゴシック" charset="0"/>
                <a:cs typeface="ＭＳ Ｐゴシック" charset="0"/>
              </a:rPr>
              <a:t>together with </a:t>
            </a:r>
          </a:p>
          <a:p>
            <a:r>
              <a:rPr lang="en-US" b="1">
                <a:latin typeface="Times New Roman" charset="0"/>
                <a:ea typeface="ＭＳ Ｐゴシック" charset="0"/>
                <a:cs typeface="ＭＳ Ｐゴシック" charset="0"/>
              </a:rPr>
              <a:t>////	GREEK STYLES OF LIVING…and most important…</a:t>
            </a:r>
          </a:p>
          <a:p>
            <a:r>
              <a:rPr lang="en-US" b="1">
                <a:latin typeface="Times New Roman" charset="0"/>
                <a:ea typeface="ＭＳ Ｐゴシック" charset="0"/>
                <a:cs typeface="ＭＳ Ｐゴシック" charset="0"/>
              </a:rPr>
              <a:t>////	the wide adoption of the GREEK LANGUAGE.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Still within the Bible File of SILENCE…around 500 B.C…..As ALEXANDER passes from the scene…the ROMAN EMPIRE enters world history with its ROMAN SYSTEMS of </a:t>
            </a:r>
          </a:p>
          <a:p>
            <a:r>
              <a:rPr lang="en-US" b="1">
                <a:latin typeface="Times New Roman" charset="0"/>
                <a:ea typeface="ＭＳ Ｐゴシック" charset="0"/>
                <a:cs typeface="ＭＳ Ｐゴシック" charset="0"/>
              </a:rPr>
              <a:t>////	civil and military administration, </a:t>
            </a:r>
          </a:p>
          <a:p>
            <a:r>
              <a:rPr lang="en-US" b="1">
                <a:latin typeface="Times New Roman" charset="0"/>
                <a:ea typeface="ＭＳ Ｐゴシック" charset="0"/>
                <a:cs typeface="ＭＳ Ｐゴシック" charset="0"/>
              </a:rPr>
              <a:t>////	law, </a:t>
            </a:r>
          </a:p>
          <a:p>
            <a:r>
              <a:rPr lang="en-US" b="1">
                <a:latin typeface="Times New Roman" charset="0"/>
                <a:ea typeface="ＭＳ Ｐゴシック" charset="0"/>
                <a:cs typeface="ＭＳ Ｐゴシック" charset="0"/>
              </a:rPr>
              <a:t>////	communication, </a:t>
            </a:r>
          </a:p>
          <a:p>
            <a:r>
              <a:rPr lang="en-US" b="1">
                <a:latin typeface="Times New Roman" charset="0"/>
                <a:ea typeface="ＭＳ Ｐゴシック" charset="0"/>
                <a:cs typeface="ＭＳ Ｐゴシック" charset="0"/>
              </a:rPr>
              <a:t>////	transportation, </a:t>
            </a:r>
          </a:p>
          <a:p>
            <a:r>
              <a:rPr lang="en-US" b="1">
                <a:latin typeface="Times New Roman" charset="0"/>
                <a:ea typeface="ＭＳ Ｐゴシック" charset="0"/>
                <a:cs typeface="ＭＳ Ｐゴシック" charset="0"/>
              </a:rPr>
              <a:t>////	banking and taxation. And cruel though it may have been, </a:t>
            </a:r>
          </a:p>
          <a:p>
            <a:r>
              <a:rPr lang="en-US" b="1">
                <a:latin typeface="Times New Roman" charset="0"/>
                <a:ea typeface="ＭＳ Ｐゴシック" charset="0"/>
                <a:cs typeface="ＭＳ Ｐゴシック" charset="0"/>
              </a:rPr>
              <a:t>////	Rome</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famous Pax Romana, the Peace of Rome, spreading across the continents as the most extensive era of relative peace the world had known up to that time…cruel though it was!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Lands of the Roman Empire extended from England to Northern Arabia, and </a:t>
            </a:r>
          </a:p>
          <a:p>
            <a:r>
              <a:rPr lang="en-US" b="1">
                <a:latin typeface="Times New Roman" charset="0"/>
                <a:ea typeface="ＭＳ Ｐゴシック" charset="0"/>
                <a:cs typeface="ＭＳ Ｐゴシック" charset="0"/>
              </a:rPr>
              <a:t>////   from North Africa to today's southern Russia.  And it is said that with a fresh change of relay horses, you could travel from the capital in Rome to the farthest point of the Empire in two weeks.</a:t>
            </a:r>
          </a:p>
          <a:p>
            <a:r>
              <a:rPr lang="en-US" b="1">
                <a:latin typeface="Times New Roman" charset="0"/>
                <a:ea typeface="ＭＳ Ｐゴシック" charset="0"/>
                <a:cs typeface="ＭＳ Ｐゴシック" charset="0"/>
              </a:rPr>
              <a:t>////  And here again, nestled down in the far southeast corner of the empire sat that troublesome little land, called Palestine.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stand in amazement at the incredible achievements of the Roman engineers and their conquering armies.  The colossal Arch of Constantine remains today next to the Coliseum in Rome, as grand now as when it was originally designed and erected by Rome's first Christian emperor, Constantine.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In the Roman Forum itself we are left with majestic reminders of the high level of civilization and political discourse that developed under the awesome power of Roman administration.</a:t>
            </a:r>
          </a:p>
          <a:p>
            <a:r>
              <a:rPr lang="en-US" b="1">
                <a:latin typeface="Times New Roman" charset="0"/>
                <a:ea typeface="ＭＳ Ｐゴシック" charset="0"/>
                <a:cs typeface="ＭＳ Ｐゴシック" charset="0"/>
              </a:rPr>
              <a:t>////	This tiny grotto in the Forum Romanum marks the place of assassination of Julius Caesar.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Each of these structures, still standing after 2000 years, gives powerful evidence of the level of science, architecture, technology and social administration that developed under Roman rule.  They point directly to the fact that the world was changing by epic strides from those simpler, more primitive life-styles known only a few centuries earlier.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the Empire, in other locations beyond counting, ROMAN SYSTEMS were transforming the Mediterranean and European worlds.  In Jerusalem, archeologists have uncovered the original pools of Bethesda -- a Roman construction – providing a rich background for one of the Bible's most powerful scenes in John</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gospel [John 5:2).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While far away in Ephesus, in today's Turkey, this amphitheater still stands.  It marks the place where the Apostle Paul came up against the artisans of the goddess Diana. </a:t>
            </a:r>
          </a:p>
          <a:p>
            <a:r>
              <a:rPr lang="en-US" b="1">
                <a:latin typeface="Times New Roman" charset="0"/>
                <a:ea typeface="ＭＳ Ｐゴシック" charset="0"/>
                <a:cs typeface="ＭＳ Ｐゴシック" charset="0"/>
              </a:rPr>
              <a:t>////	In all probability, Paul walked that main boulevard to the waterfront, which was there in his time, but has long since been filled with silt.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Back on Israel</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Mediterranean seacoast, the technological marvel of this dual-channeled, 22-mile-long aqueduct still stands.  Roman engineers designed and built it to bring water from the distant hills of the Galilee to the new city of Caesarea, named in honor of the Roman Emperor.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this...the remains of an enormous fortress palace of Herod the Great at Masada overlooking the Dead Sea --  to which the last of Jerusalem's rebels held out against the Romans for three years.  Eventually 900 ancient Israelis took their own lives in 73 A.D. rather than live under the yoke of Rome.  Even today, new military cadets become commissioned in the Israeli Defense Force at this place....where they declare, "Never again!</a:t>
            </a:r>
            <a:r>
              <a:rPr lang="ja-JP" altLang="en-US" b="1">
                <a:latin typeface="Times New Roman" charset="0"/>
                <a:ea typeface="ＭＳ Ｐゴシック" charset="0"/>
                <a:cs typeface="ＭＳ Ｐゴシック" charset="0"/>
              </a:rPr>
              <a:t>”</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At this point, the biblical time line remains at about 500 B.C.  A fascinating period of history follows, setting the stage for all that will shortly happen.  Remember that the world is being prepared for the entrance of the Savior…yet some centuries away.  Will events occur to prepare the way?  Yes, indeed…significantly!  Watch them unfold.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noTextEdit="1"/>
          </p:cNvSpPr>
          <p:nvPr>
            <p:ph type="sldImg"/>
          </p:nvPr>
        </p:nvSpPr>
        <p:spPr>
          <a:xfrm>
            <a:off x="1150938" y="692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Continuing on Study Help #5, to sum up Rome</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enormous advances during this period of biblical SILENCE…just look at the list.  These </a:t>
            </a:r>
            <a:r>
              <a:rPr lang="en-US" b="1">
                <a:solidFill>
                  <a:srgbClr val="000000"/>
                </a:solidFill>
                <a:latin typeface="Times New Roman" charset="0"/>
                <a:ea typeface="ＭＳ Ｐゴシック" charset="0"/>
                <a:cs typeface="ＭＳ Ｐゴシック" charset="0"/>
              </a:rPr>
              <a:t>events and discoveries transformed the world...  </a:t>
            </a:r>
          </a:p>
          <a:p>
            <a:r>
              <a:rPr lang="en-US" b="1">
                <a:solidFill>
                  <a:srgbClr val="000000"/>
                </a:solidFill>
                <a:latin typeface="Times New Roman" charset="0"/>
                <a:ea typeface="ＭＳ Ｐゴシック" charset="0"/>
                <a:cs typeface="ＭＳ Ｐゴシック" charset="0"/>
              </a:rPr>
              <a:t>////	ROME'S EFFICIENT GOVERNMENT &amp; SOCIAL ADMINISTRATION</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USE OF GEARS...WATERWHEEL</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DEVELOPMENT OF TRIGONOMETRY </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CLOCK</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ROSETTA STONE INSCRIBED</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COLLEGE OF TECHNOLOGY IN ALEXANDRIA</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ROMAN BANKING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CONSTRUCTION METHODS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&amp; SEWER SYSTEMS…CONCRETE</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STOCK MARKETS AND INVESTMENTS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EMPIRE-WIDE HIGHWAY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ADOPTION OF THE 365-DAY YEAR</a:t>
            </a:r>
          </a:p>
          <a:p>
            <a:r>
              <a:rPr lang="en-US" b="1">
                <a:solidFill>
                  <a:srgbClr val="000000"/>
                </a:solidFill>
                <a:latin typeface="Times New Roman" charset="0"/>
                <a:ea typeface="ＭＳ Ｐゴシック" charset="0"/>
                <a:cs typeface="ＭＳ Ｐゴシック" charset="0"/>
              </a:rPr>
              <a:t>////	UNIVERSAL USE OF LATIN</a:t>
            </a:r>
          </a:p>
          <a:p>
            <a:r>
              <a:rPr lang="en-US" b="1">
                <a:solidFill>
                  <a:srgbClr val="000000"/>
                </a:solidFill>
                <a:latin typeface="Times New Roman" charset="0"/>
                <a:ea typeface="ＭＳ Ｐゴシック" charset="0"/>
                <a:cs typeface="ＭＳ Ｐゴシック" charset="0"/>
              </a:rPr>
              <a:t>////	A STRATEGIC MILITARY ORGANIZATION</a:t>
            </a:r>
          </a:p>
          <a:p>
            <a:r>
              <a:rPr lang="en-US" b="1">
                <a:latin typeface="Times New Roman" charset="0"/>
                <a:ea typeface="ＭＳ Ｐゴシック" charset="0"/>
                <a:cs typeface="ＭＳ Ｐゴシック" charset="0"/>
              </a:rPr>
              <a:t>////	producing the </a:t>
            </a:r>
            <a:r>
              <a:rPr lang="en-US" b="1">
                <a:solidFill>
                  <a:srgbClr val="000000"/>
                </a:solidFill>
                <a:latin typeface="Times New Roman" charset="0"/>
                <a:ea typeface="ＭＳ Ｐゴシック" charset="0"/>
                <a:cs typeface="ＭＳ Ｐゴシック" charset="0"/>
              </a:rPr>
              <a:t>PAX ROMANA, and, of course, that continuing </a:t>
            </a:r>
          </a:p>
          <a:p>
            <a:r>
              <a:rPr lang="en-US" b="1">
                <a:solidFill>
                  <a:srgbClr val="000000"/>
                </a:solidFill>
                <a:latin typeface="Times New Roman" charset="0"/>
                <a:ea typeface="ＭＳ Ｐゴシック" charset="0"/>
                <a:cs typeface="ＭＳ Ｐゴシック" charset="0"/>
              </a:rPr>
              <a:t>	thorn in Caesar</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side…</a:t>
            </a:r>
          </a:p>
          <a:p>
            <a:r>
              <a:rPr lang="en-US" b="1">
                <a:latin typeface="Times New Roman" charset="0"/>
                <a:ea typeface="ＭＳ Ｐゴシック" charset="0"/>
                <a:cs typeface="ＭＳ Ｐゴシック" charset="0"/>
              </a:rPr>
              <a:t>////	R</a:t>
            </a:r>
            <a:r>
              <a:rPr lang="en-US" b="1">
                <a:solidFill>
                  <a:srgbClr val="000000"/>
                </a:solidFill>
                <a:latin typeface="Times New Roman" charset="0"/>
                <a:ea typeface="ＭＳ Ｐゴシック" charset="0"/>
                <a:cs typeface="ＭＳ Ｐゴシック" charset="0"/>
              </a:rPr>
              <a:t>OMAN-OCCUPIED PALESTINE</a:t>
            </a:r>
            <a:r>
              <a:rPr lang="en-US" b="1">
                <a:solidFill>
                  <a:srgbClr val="FFFFFF"/>
                </a:solidFill>
                <a:latin typeface="Times New Roman" charset="0"/>
                <a:ea typeface="ＭＳ Ｐゴシック" charset="0"/>
                <a:cs typeface="ＭＳ Ｐゴシック"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noTextEdit="1"/>
          </p:cNvSpPr>
          <p:nvPr>
            <p:ph type="sldImg"/>
          </p:nvPr>
        </p:nvSpPr>
        <p:spPr>
          <a:xfrm>
            <a:off x="1150938" y="692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Now…place the achievements of earlier Greece next to Rome</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later progress in science and technology.  Comparing both in parallel and in sequence…an obvious fact emerges!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world had enormously changed across the four hundred years since the close of the Old Testament!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#6 –– between Malachi in the Old Testament and Matthew in the New ––  we can chart four pivotal accomplishments that directly affected the march of Abraham</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promises toward the appearance of the Messiah…two Scriptural, two historical…</a:t>
            </a:r>
          </a:p>
          <a:p>
            <a:r>
              <a:rPr lang="en-US" b="1">
                <a:solidFill>
                  <a:srgbClr val="000000"/>
                </a:solidFill>
                <a:latin typeface="Times New Roman" charset="0"/>
                <a:ea typeface="ＭＳ Ｐゴシック" charset="0"/>
                <a:cs typeface="ＭＳ Ｐゴシック" charset="0"/>
              </a:rPr>
              <a:t>////	First, the Jews completed their Hebrew Canon…the official collection of Old Testament books…during the period of SILENCE.</a:t>
            </a:r>
          </a:p>
          <a:p>
            <a:r>
              <a:rPr lang="en-US" b="1">
                <a:solidFill>
                  <a:srgbClr val="000000"/>
                </a:solidFill>
                <a:latin typeface="Times New Roman" charset="0"/>
                <a:ea typeface="ＭＳ Ｐゴシック" charset="0"/>
                <a:cs typeface="ＭＳ Ｐゴシック" charset="0"/>
              </a:rPr>
              <a:t>////	Second, the Hebrew Old Testament was translated into Greek for the first time, thus becoming the foundation for all future Bible translations right up to our present day.   It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commonly known as the SEPTUAGINT, usually indicated by the Roman numerals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LXX</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representing the 70 scholars who developed its translation in ancient Alexandria.</a:t>
            </a:r>
          </a:p>
          <a:p>
            <a:r>
              <a:rPr lang="en-US" b="1">
                <a:solidFill>
                  <a:srgbClr val="000000"/>
                </a:solidFill>
                <a:latin typeface="Times New Roman" charset="0"/>
                <a:ea typeface="ＭＳ Ｐゴシック" charset="0"/>
                <a:cs typeface="ＭＳ Ｐゴシック" charset="0"/>
              </a:rPr>
              <a:t>////	Third and historically, ALEXANDER THE GREAT spread the ways of the Greeks including their language, through the Mediterranean Basin and far beyond it.</a:t>
            </a:r>
          </a:p>
          <a:p>
            <a:r>
              <a:rPr lang="en-US" b="1">
                <a:solidFill>
                  <a:srgbClr val="000000"/>
                </a:solidFill>
                <a:latin typeface="Times New Roman" charset="0"/>
                <a:ea typeface="ＭＳ Ｐゴシック" charset="0"/>
                <a:cs typeface="ＭＳ Ｐゴシック" charset="0"/>
              </a:rPr>
              <a:t>////	Fourth and finally, Israel came under ROMAN occupation and domination bringing with it an era of high TECHNOLOGY, but enforced by a cruel PEACE throughout the Empire.</a:t>
            </a:r>
          </a:p>
          <a:p>
            <a:r>
              <a:rPr lang="en-US" b="1">
                <a:solidFill>
                  <a:srgbClr val="000000"/>
                </a:solidFill>
                <a:latin typeface="Times New Roman" charset="0"/>
                <a:ea typeface="ＭＳ Ｐゴシック" charset="0"/>
                <a:cs typeface="ＭＳ Ｐゴシック" charset="0"/>
              </a:rPr>
              <a:t>////	Taken together, these events set the stage for culmination of God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Great Promise to Abraham, the appearance of the Messiah, the Lord Jesus Christ!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here we are…we</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ve explored and mapped out</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CREATION…FOUR PEOPLE…THREE SOCIETIES…</a:t>
            </a:r>
          </a:p>
          <a:p>
            <a:r>
              <a:rPr lang="en-US" b="1">
                <a:latin typeface="Times New Roman" charset="0"/>
                <a:ea typeface="ＭＳ Ｐゴシック" charset="0"/>
                <a:cs typeface="ＭＳ Ｐゴシック" charset="0"/>
              </a:rPr>
              <a:t>////	…held together by THE FOUR FOUNDATIONAL BIBLICAL COVENANTS, the ABRAHAMIC and the three amplifications of those covenant promises…the Land, the Davidic, and the New Covenants.</a:t>
            </a:r>
          </a:p>
          <a:p>
            <a:r>
              <a:rPr lang="en-US" b="1">
                <a:latin typeface="Times New Roman" charset="0"/>
                <a:ea typeface="ＭＳ Ｐゴシック" charset="0"/>
                <a:cs typeface="ＭＳ Ｐゴシック" charset="0"/>
              </a:rPr>
              <a:t>////	And then, with the cultural influence of ALEXANDER THE GREAT and the enormous social changes brought on by the ROMAN EMPIRE….</a:t>
            </a:r>
          </a:p>
          <a:p>
            <a:r>
              <a:rPr lang="en-US" b="1">
                <a:latin typeface="Times New Roman" charset="0"/>
                <a:ea typeface="ＭＳ Ｐゴシック" charset="0"/>
                <a:cs typeface="ＭＳ Ｐゴシック" charset="0"/>
              </a:rPr>
              <a:t>////	…the stage is now set for the last of the ten Bible files where we come face to face with the appearance of that One ---the Messiah…for Whom the entire glorious story has been revealed and preserved for us in Scripture in both the Old and the New Testaments.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the period called biblical SILENCE…the S in C  7  S and J. </a:t>
            </a:r>
          </a:p>
          <a:p>
            <a:r>
              <a:rPr lang="en-US" b="1">
                <a:latin typeface="Times New Roman" charset="0"/>
                <a:ea typeface="ＭＳ Ｐゴシック" charset="0"/>
                <a:cs typeface="ＭＳ Ｐゴシック" charset="0"/>
              </a:rPr>
              <a:t>////	Extending about 400 years between the Old and New Testaments, but with a crucial importance and difference.</a:t>
            </a:r>
          </a:p>
          <a:p>
            <a:r>
              <a:rPr lang="en-US" b="1">
                <a:latin typeface="Times New Roman" charset="0"/>
                <a:ea typeface="ＭＳ Ｐゴシック" charset="0"/>
                <a:cs typeface="ＭＳ Ｐゴシック" charset="0"/>
              </a:rPr>
              <a:t>////	The Protestant Bible records no other event or any additional revelation from God during that time.  We have no more Biblical record until we arrive at the Gospel of Matthew in the New Testament.</a:t>
            </a:r>
            <a:endParaRPr lang="ru-RU"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The prophet Daniel HAD foreseen events of that time.  However, regarding specific writings, as in other parts of Scripture, the Protestant Bible provides none in book form during the SILENCE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is the SILENCE FOLDER in the Bible File collection.  But remember this...although this period between the Testaments is traditionally called a period of BIBLICAL SILENCE, the stage of world history was anything but quiet.</a:t>
            </a:r>
          </a:p>
          <a:p>
            <a:r>
              <a:rPr lang="en-US" b="1">
                <a:latin typeface="Times New Roman" charset="0"/>
                <a:ea typeface="ＭＳ Ｐゴシック" charset="0"/>
                <a:cs typeface="ＭＳ Ｐゴシック" charset="0"/>
              </a:rPr>
              <a:t>////	The Bible File</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SILENCE Folder sits there squarely parked between the Old Testament…</a:t>
            </a:r>
          </a:p>
          <a:p>
            <a:r>
              <a:rPr lang="en-US" b="1">
                <a:latin typeface="Times New Roman" charset="0"/>
                <a:ea typeface="ＭＳ Ｐゴシック" charset="0"/>
                <a:cs typeface="ＭＳ Ｐゴシック" charset="0"/>
              </a:rPr>
              <a:t>////	….and the New Testament…the JESUS file folder.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The SILENCE  time frame…about 500 B.C.… with the Bible File</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two blank spaces marking this period of Biblical AND world history…. crucial turning points of enormous importance to Biblical understanding.</a:t>
            </a:r>
          </a:p>
          <a:p>
            <a:r>
              <a:rPr lang="en-US" b="1">
                <a:latin typeface="Times New Roman" charset="0"/>
                <a:ea typeface="ＭＳ Ｐゴシック" charset="0"/>
                <a:cs typeface="ＭＳ Ｐゴシック" charset="0"/>
              </a:rPr>
              <a:t>////	Let's begin with ALEX THE GREEK -- the reason for that temporary title is coming shortly.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noTextEdit="1"/>
          </p:cNvSpPr>
          <p:nvPr>
            <p:ph type="sldImg"/>
          </p:nvPr>
        </p:nvSpPr>
        <p:spPr>
          <a:xfrm>
            <a:off x="1150938" y="692150"/>
            <a:ext cx="4556125"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refer, of course, to ALEXANDER THE GREAT…that remarkable young Greek military genius who changed the course of world history.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Some facts about the young Alexander:  he was educated at the feet of Aristotle, eventually riding to fabulous victories on his famous horse, Bucephalus.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was born in Macedonia…about 300 years before the birth of Jesus Christ…</a:t>
            </a:r>
          </a:p>
          <a:p>
            <a:r>
              <a:rPr lang="en-US" b="1">
                <a:latin typeface="Times New Roman" charset="0"/>
                <a:ea typeface="ＭＳ Ｐゴシック" charset="0"/>
                <a:cs typeface="ＭＳ Ｐゴシック" charset="0"/>
              </a:rPr>
              <a:t>////	…in the ancient city of Philippi, the son of King Philip.  Alexander exerted a level of influence on world history like few others, before or since.  His conquering armies swept through most of the known world of his day.</a:t>
            </a:r>
          </a:p>
          <a:p>
            <a:r>
              <a:rPr lang="en-US" b="1">
                <a:latin typeface="Times New Roman" charset="0"/>
                <a:ea typeface="ＭＳ Ｐゴシック" charset="0"/>
                <a:cs typeface="ＭＳ Ｐゴシック" charset="0"/>
              </a:rPr>
              <a:t>////  	By the time of his death at age 33, Alexander had subdued an enormous extent of European and Asian lands…from North Africa to today's Turkey, and from today's Northern Greece all the way to India. A truly incredible life of unparalleled historic significance.  </a:t>
            </a:r>
          </a:p>
          <a:p>
            <a:r>
              <a:rPr lang="en-US" b="1">
                <a:latin typeface="Times New Roman" charset="0"/>
                <a:ea typeface="ＭＳ Ｐゴシック" charset="0"/>
                <a:cs typeface="ＭＳ Ｐゴシック" charset="0"/>
              </a:rPr>
              <a:t>////	And right at the center of Alexander's conquests lay that troubling little land called Israel or Canaan, later known as Palestine during Roman times.  Alexander</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influence heavily impacted The Land of Abraham</a:t>
            </a:r>
            <a:r>
              <a:rPr lang="ja-JP" altLang="en-US"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inheritance.</a:t>
            </a:r>
          </a:p>
          <a:p>
            <a:r>
              <a:rPr lang="en-US" b="1">
                <a:latin typeface="Times New Roman" charset="0"/>
                <a:ea typeface="ＭＳ Ｐゴシック" charset="0"/>
                <a:cs typeface="ＭＳ Ｐゴシック" charset="0"/>
              </a:rPr>
              <a:t>////	Wherever he went, Alexander spread the cultural effects of "Hellenism," an important word that means doing things THE GREEK WAY.  But riding out above all his accomplishments…in all his conquered lands ALEXANDER also left behind his most important cultural contribution…</a:t>
            </a:r>
          </a:p>
          <a:p>
            <a:r>
              <a:rPr lang="en-US" b="1">
                <a:latin typeface="Times New Roman" charset="0"/>
                <a:ea typeface="ＭＳ Ｐゴシック" charset="0"/>
                <a:cs typeface="ＭＳ Ｐゴシック" charset="0"/>
              </a:rPr>
              <a:t>////	…as far as the Gospel is concerned: the Greek language...a version called, in effect, street or Koine (KOIN-AY) Greek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719126796"/>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400810163"/>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422049637"/>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41505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78253"/>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9024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523639"/>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8748"/>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8587321"/>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640937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766226620"/>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67273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4470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8424189"/>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04404387"/>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97572204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98236692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933486969"/>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5936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31792653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614074348"/>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pitchFamily="-107" charset="-128"/>
                <a:cs typeface="ＭＳ Ｐゴシック" pitchFamily="-107" charset="-128"/>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pitchFamily="-107" charset="-128"/>
                  <a:cs typeface="ＭＳ Ｐゴシック" pitchFamily="-107" charset="-128"/>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ＭＳ Ｐゴシック" pitchFamily="-107" charset="-128"/>
                  <a:cs typeface="ＭＳ Ｐゴシック" pitchFamily="-107" charset="-128"/>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ＭＳ Ｐゴシック" pitchFamily="-107" charset="-128"/>
                  <a:cs typeface="ＭＳ Ｐゴシック" pitchFamily="-107" charset="-128"/>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pitchFamily="-107" charset="-128"/>
                  <a:cs typeface="ＭＳ Ｐゴシック" pitchFamily="-107" charset="-128"/>
                </a:endParaRPr>
              </a:p>
            </p:txBody>
          </p:sp>
        </p:grpSp>
      </p:grpSp>
      <p:sp>
        <p:nvSpPr>
          <p:cNvPr id="1075" name="Text Box 51"/>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a:solidFill>
                  <a:srgbClr val="FFFFFF"/>
                </a:solidFill>
                <a:latin typeface="Arial" charset="0"/>
                <a:ea typeface="ＭＳ Ｐゴシック" pitchFamily="-107" charset="-128"/>
                <a:cs typeface="ＭＳ Ｐゴシック" pitchFamily="-107" charset="-128"/>
              </a:rPr>
              <a:t>© </a:t>
            </a:r>
            <a:r>
              <a:rPr lang="en-US" sz="1000">
                <a:solidFill>
                  <a:srgbClr val="FFFFFF"/>
                </a:solidFill>
                <a:latin typeface="Arial" charset="0"/>
                <a:ea typeface="ＭＳ Ｐゴシック" pitchFamily="-107" charset="-128"/>
                <a:cs typeface="ＭＳ Ｐゴシック" pitchFamily="-107" charset="-128"/>
              </a:rPr>
              <a:t>2006</a:t>
            </a:r>
            <a:r>
              <a:rPr lang="en-US" sz="900">
                <a:solidFill>
                  <a:srgbClr val="FFFFFF"/>
                </a:solidFill>
                <a:latin typeface="Arial" charset="0"/>
                <a:ea typeface="ＭＳ Ｐゴシック" pitchFamily="-107" charset="-128"/>
                <a:cs typeface="ＭＳ Ｐゴシック" pitchFamily="-107" charset="-128"/>
              </a:rPr>
              <a:t> TBBMI</a:t>
            </a:r>
          </a:p>
        </p:txBody>
      </p:sp>
      <p:sp>
        <p:nvSpPr>
          <p:cNvPr id="1076" name="Rectangle 52"/>
          <p:cNvSpPr>
            <a:spLocks noChangeArrowheads="1"/>
          </p:cNvSpPr>
          <p:nvPr userDrawn="1"/>
        </p:nvSpPr>
        <p:spPr bwMode="auto">
          <a:xfrm>
            <a:off x="7524750" y="6526213"/>
            <a:ext cx="80803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cs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cs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cs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b="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ja-JP" sz="1000" smtClean="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altLang="ja-JP" sz="1000">
                <a:solidFill>
                  <a:srgbClr val="FFFFFF"/>
                </a:solidFill>
                <a:effectLst>
                  <a:outerShdw blurRad="38100" dist="38100" dir="2700000" algn="tl">
                    <a:srgbClr val="000000"/>
                  </a:outerShdw>
                </a:effectLst>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9.png"/><Relationship Id="rId5" Type="http://schemas.openxmlformats.org/officeDocument/2006/relationships/image" Target="../media/image14.wmf"/><Relationship Id="rId6" Type="http://schemas.openxmlformats.org/officeDocument/2006/relationships/image" Target="../media/image1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0.w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7.xml"/><Relationship Id="rId6" Type="http://schemas.openxmlformats.org/officeDocument/2006/relationships/notesSlide" Target="../notesSlides/notesSlide21.xml"/><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 Id="rId1" Type="http://schemas.openxmlformats.org/officeDocument/2006/relationships/tags" Target="../tags/tag2.xml"/><Relationship Id="rId2"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8.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0.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tags" Target="../tags/tag8.xml"/><Relationship Id="rId2"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7.xml"/><Relationship Id="rId5" Type="http://schemas.openxmlformats.org/officeDocument/2006/relationships/notesSlide" Target="../notesSlides/notesSlide30.xml"/><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tags" Target="../tags/tag11.xml"/><Relationship Id="rId2" Type="http://schemas.openxmlformats.org/officeDocument/2006/relationships/tags" Target="../tags/tag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hyperlink" Target="file://localhost/Macintosh%20HD/Desktop%20Folder/TBB%20BIG%20SHOW%207.0/7.0.03E-JESU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w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2000" i="1" dirty="0" smtClean="0">
                  <a:solidFill>
                    <a:srgbClr val="FAFD00"/>
                  </a:solidFill>
                  <a:latin typeface="Times New Roman" charset="0"/>
                  <a:ea typeface="굴림" charset="0"/>
                  <a:cs typeface="굴림" charset="0"/>
                </a:rPr>
                <a:t>A Presentation of The Bible…Basically Ministries International Inc.</a:t>
              </a:r>
              <a:br>
                <a:rPr lang="en-US" altLang="ko-KR" sz="2000" i="1" dirty="0" smtClean="0">
                  <a:solidFill>
                    <a:srgbClr val="FAFD00"/>
                  </a:solidFill>
                  <a:latin typeface="Times New Roman" charset="0"/>
                  <a:ea typeface="굴림" charset="0"/>
                  <a:cs typeface="굴림" charset="0"/>
                </a:rPr>
              </a:br>
              <a:r>
                <a:rPr lang="en-US" altLang="ko-KR" sz="2000" i="1" dirty="0" smtClean="0">
                  <a:solidFill>
                    <a:srgbClr val="FAFD00"/>
                  </a:solidFill>
                  <a:latin typeface="Times New Roman" charset="0"/>
                  <a:ea typeface="굴림" charset="0"/>
                  <a:cs typeface="굴림" charset="0"/>
                </a:rPr>
                <a:t>Fort Worth, Texas</a:t>
              </a:r>
              <a:endParaRPr lang="en-US" altLang="ko-KR" sz="1800" dirty="0" smtClean="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latin typeface="Arial" charset="0"/>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b="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cstate="screen">
            <a:extLst>
              <a:ext uri="{28A0092B-C50C-407E-A947-70E740481C1C}">
                <a14:useLocalDpi xmlns:a14="http://schemas.microsoft.com/office/drawing/2010/main"/>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31748" name="Rectangle 3"/>
          <p:cNvSpPr>
            <a:spLocks noChangeArrowheads="1"/>
          </p:cNvSpPr>
          <p:nvPr/>
        </p:nvSpPr>
        <p:spPr bwMode="auto">
          <a:xfrm>
            <a:off x="3176588" y="1676400"/>
            <a:ext cx="27622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accent2"/>
                </a:solidFill>
                <a:latin typeface="Times" charset="0"/>
              </a:rPr>
              <a:t>アレキサンダー大王</a:t>
            </a:r>
          </a:p>
        </p:txBody>
      </p:sp>
      <p:sp>
        <p:nvSpPr>
          <p:cNvPr id="3174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750" name="Rectangle 5"/>
          <p:cNvSpPr>
            <a:spLocks noChangeArrowheads="1"/>
          </p:cNvSpPr>
          <p:nvPr/>
        </p:nvSpPr>
        <p:spPr bwMode="auto">
          <a:xfrm>
            <a:off x="2819400" y="931863"/>
            <a:ext cx="16319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a:t>
            </a:r>
            <a:r>
              <a:rPr lang="ja-JP" altLang="en-US" sz="2800">
                <a:solidFill>
                  <a:schemeClr val="bg2"/>
                </a:solidFill>
                <a:latin typeface="Times" charset="0"/>
              </a:rPr>
              <a:t>　　沈黙</a:t>
            </a:r>
          </a:p>
        </p:txBody>
      </p:sp>
      <p:sp>
        <p:nvSpPr>
          <p:cNvPr id="3175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52"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53"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68"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rgbClr val="187534"/>
                </a:solidFill>
                <a:latin typeface="Times" charset="0"/>
                <a:ea typeface="ＭＳ Ｐゴシック" pitchFamily="-107" charset="-128"/>
                <a:cs typeface="ＭＳ Ｐゴシック" pitchFamily="-107" charset="-128"/>
              </a:rPr>
              <a:t>ca. 500 B.C</a:t>
            </a:r>
            <a:r>
              <a:rPr lang="en-US" sz="2800" b="0">
                <a:solidFill>
                  <a:srgbClr val="187534"/>
                </a:solidFill>
                <a:latin typeface="Times" charset="0"/>
                <a:ea typeface="ＭＳ Ｐゴシック" pitchFamily="-107" charset="-128"/>
                <a:cs typeface="ＭＳ Ｐゴシック" pitchFamily="-107" charset="-128"/>
              </a:rPr>
              <a:t>.</a:t>
            </a:r>
          </a:p>
        </p:txBody>
      </p:sp>
      <p:sp>
        <p:nvSpPr>
          <p:cNvPr id="31756"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3175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5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759"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760"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1"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2" name="Rectangle 33"/>
          <p:cNvSpPr>
            <a:spLocks noChangeArrowheads="1"/>
          </p:cNvSpPr>
          <p:nvPr/>
        </p:nvSpPr>
        <p:spPr bwMode="auto">
          <a:xfrm>
            <a:off x="7931150" y="35687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the Greek</a:t>
            </a:r>
          </a:p>
        </p:txBody>
      </p:sp>
      <p:sp>
        <p:nvSpPr>
          <p:cNvPr id="31763" name="Rectangle 34"/>
          <p:cNvSpPr>
            <a:spLocks noChangeArrowheads="1"/>
          </p:cNvSpPr>
          <p:nvPr/>
        </p:nvSpPr>
        <p:spPr bwMode="auto">
          <a:xfrm>
            <a:off x="7970838" y="34290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31764"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09</a:t>
            </a:r>
          </a:p>
        </p:txBody>
      </p:sp>
      <p:sp>
        <p:nvSpPr>
          <p:cNvPr id="433192" name="Text Box 40"/>
          <p:cNvSpPr txBox="1">
            <a:spLocks noChangeArrowheads="1"/>
          </p:cNvSpPr>
          <p:nvPr/>
        </p:nvSpPr>
        <p:spPr bwMode="auto">
          <a:xfrm>
            <a:off x="2005013" y="3136900"/>
            <a:ext cx="5119687" cy="1431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4400">
                <a:solidFill>
                  <a:srgbClr val="FFFF00"/>
                </a:solidFill>
              </a:rPr>
              <a:t>ギリシャの知的天才を忘れずに。</a:t>
            </a:r>
            <a:r>
              <a:rPr lang="en-US" altLang="ja-JP" sz="4400">
                <a:solidFill>
                  <a:srgbClr val="FFFF00"/>
                </a:solidFill>
              </a:rPr>
              <a:t>  </a:t>
            </a:r>
            <a:endParaRPr lang="en-US" sz="4400">
              <a:solidFill>
                <a:srgbClr val="FFFF00"/>
              </a:solidFill>
            </a:endParaRPr>
          </a:p>
        </p:txBody>
      </p:sp>
      <p:sp>
        <p:nvSpPr>
          <p:cNvPr id="433193" name="Text Box 41"/>
          <p:cNvSpPr txBox="1">
            <a:spLocks noChangeArrowheads="1"/>
          </p:cNvSpPr>
          <p:nvPr/>
        </p:nvSpPr>
        <p:spPr bwMode="auto">
          <a:xfrm>
            <a:off x="3303588" y="5127625"/>
            <a:ext cx="5326062"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i="1" u="sng">
                <a:solidFill>
                  <a:srgbClr val="CCECFF"/>
                </a:solidFill>
              </a:rPr>
              <a:t>パウロは忘れなかった</a:t>
            </a:r>
            <a:r>
              <a:rPr lang="en-US" altLang="ja-JP" sz="4800" i="1" u="sng">
                <a:solidFill>
                  <a:srgbClr val="CCECFF"/>
                </a:solidFill>
              </a:rPr>
              <a:t>!</a:t>
            </a:r>
            <a:endParaRPr lang="en-US" sz="2000" i="1" u="sng">
              <a:solidFill>
                <a:srgbClr val="CCECFF"/>
              </a:solidFill>
            </a:endParaRPr>
          </a:p>
        </p:txBody>
      </p:sp>
      <p:sp>
        <p:nvSpPr>
          <p:cNvPr id="31768" name="Text Box 4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31769"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使徒言行録</a:t>
            </a:r>
            <a:r>
              <a:rPr lang="en-US" altLang="ja-JP" sz="1200">
                <a:solidFill>
                  <a:schemeClr val="tx1"/>
                </a:solidFill>
              </a:rPr>
              <a:t>17:16-34</a:t>
            </a:r>
            <a:endParaRPr lang="en-US" sz="1200">
              <a:solidFill>
                <a:schemeClr val="tx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33795"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33796"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797" name="Rectangle 37"/>
          <p:cNvSpPr>
            <a:spLocks noChangeArrowheads="1"/>
          </p:cNvSpPr>
          <p:nvPr/>
        </p:nvSpPr>
        <p:spPr bwMode="auto">
          <a:xfrm>
            <a:off x="2819400" y="931863"/>
            <a:ext cx="11588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a:t>
            </a:r>
            <a:r>
              <a:rPr lang="ja-JP" altLang="en-US" sz="2800">
                <a:solidFill>
                  <a:schemeClr val="bg2"/>
                </a:solidFill>
                <a:latin typeface="Times" charset="0"/>
              </a:rPr>
              <a:t>沈黙</a:t>
            </a:r>
          </a:p>
        </p:txBody>
      </p:sp>
      <p:sp>
        <p:nvSpPr>
          <p:cNvPr id="33798"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799"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0"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ea typeface="ＭＳ Ｐゴシック" pitchFamily="-107" charset="-128"/>
                <a:cs typeface="ＭＳ Ｐゴシック" pitchFamily="-107" charset="-128"/>
              </a:rPr>
              <a:t>ca. 500 B.C</a:t>
            </a:r>
            <a:r>
              <a:rPr lang="en-US" sz="2800" b="0">
                <a:solidFill>
                  <a:srgbClr val="FAFD00"/>
                </a:solidFill>
                <a:latin typeface="Times" charset="0"/>
                <a:ea typeface="ＭＳ Ｐゴシック" pitchFamily="-107" charset="-128"/>
                <a:cs typeface="ＭＳ Ｐゴシック" pitchFamily="-107" charset="-128"/>
              </a:rPr>
              <a:t>.</a:t>
            </a:r>
          </a:p>
        </p:txBody>
      </p:sp>
      <p:sp>
        <p:nvSpPr>
          <p:cNvPr id="33802"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33803"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04"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05"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806"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Rectangle 28"/>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33809" name="Rectangle 29"/>
          <p:cNvSpPr>
            <a:spLocks noChangeArrowheads="1"/>
          </p:cNvSpPr>
          <p:nvPr/>
        </p:nvSpPr>
        <p:spPr bwMode="auto">
          <a:xfrm>
            <a:off x="79708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33810"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10</a:t>
            </a:r>
          </a:p>
        </p:txBody>
      </p:sp>
      <p:sp>
        <p:nvSpPr>
          <p:cNvPr id="33812" name="Text Box 4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368684" name="Picture 44"/>
          <p:cNvPicPr>
            <a:picLocks noChangeAspect="1" noChangeArrowheads="1"/>
          </p:cNvPicPr>
          <p:nvPr/>
        </p:nvPicPr>
        <p:blipFill>
          <a:blip r:embed="rId3" cstate="screen">
            <a:extLst>
              <a:ext uri="{28A0092B-C50C-407E-A947-70E740481C1C}">
                <a14:useLocalDpi xmlns:a14="http://schemas.microsoft.com/office/drawing/2010/main"/>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nvGrpSpPr>
          <p:cNvPr id="2" name="Group 47"/>
          <p:cNvGrpSpPr>
            <a:grpSpLocks/>
          </p:cNvGrpSpPr>
          <p:nvPr/>
        </p:nvGrpSpPr>
        <p:grpSpPr bwMode="auto">
          <a:xfrm>
            <a:off x="5951538" y="925513"/>
            <a:ext cx="2949575" cy="2160587"/>
            <a:chOff x="3749" y="583"/>
            <a:chExt cx="1858" cy="1361"/>
          </a:xfrm>
        </p:grpSpPr>
        <p:pic>
          <p:nvPicPr>
            <p:cNvPr id="368685" name="Picture 45"/>
            <p:cNvPicPr>
              <a:picLocks noChangeAspect="1" noChangeArrowheads="1"/>
            </p:cNvPicPr>
            <p:nvPr/>
          </p:nvPicPr>
          <p:blipFill>
            <a:blip r:embed="rId4" cstate="screen">
              <a:extLst>
                <a:ext uri="{28A0092B-C50C-407E-A947-70E740481C1C}">
                  <a14:useLocalDpi xmlns:a14="http://schemas.microsoft.com/office/drawing/2010/main"/>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p:spPr>
        </p:pic>
        <p:sp>
          <p:nvSpPr>
            <p:cNvPr id="33823" name="Text Box 46"/>
            <p:cNvSpPr txBox="1">
              <a:spLocks noChangeArrowheads="1"/>
            </p:cNvSpPr>
            <p:nvPr/>
          </p:nvSpPr>
          <p:spPr bwMode="auto">
            <a:xfrm>
              <a:off x="4451" y="1722"/>
              <a:ext cx="6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a:solidFill>
                    <a:schemeClr val="tx1"/>
                  </a:solidFill>
                </a:rPr>
                <a:t>Corinth</a:t>
              </a:r>
              <a:endParaRPr lang="en-US">
                <a:solidFill>
                  <a:srgbClr val="FAFCFF"/>
                </a:solidFill>
              </a:endParaRP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88"/>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r>
                <a:rPr lang="en-US" sz="1800">
                  <a:solidFill>
                    <a:schemeClr val="accent2"/>
                  </a:solidFill>
                </a:rPr>
                <a:t> </a:t>
              </a:r>
              <a:r>
                <a:rPr lang="ja-JP" altLang="en-US" sz="2000">
                  <a:solidFill>
                    <a:schemeClr val="accent2"/>
                  </a:solidFill>
                </a:rPr>
                <a:t>アテネ</a:t>
              </a:r>
              <a:r>
                <a:rPr lang="en-US" altLang="ja-JP" sz="2000">
                  <a:solidFill>
                    <a:schemeClr val="accent2"/>
                  </a:solidFill>
                </a:rPr>
                <a:t>: </a:t>
              </a:r>
              <a:r>
                <a:rPr lang="ja-JP" altLang="en-US" sz="2000">
                  <a:solidFill>
                    <a:schemeClr val="accent2"/>
                  </a:solidFill>
                </a:rPr>
                <a:t>アクロポリス　と</a:t>
              </a:r>
              <a:r>
                <a:rPr lang="en-US" altLang="ja-JP" sz="2000">
                  <a:solidFill>
                    <a:schemeClr val="accent2"/>
                  </a:solidFill>
                </a:rPr>
                <a:t>              </a:t>
              </a:r>
            </a:p>
            <a:p>
              <a:r>
                <a:rPr lang="ja-JP" altLang="en-US" sz="2000">
                  <a:solidFill>
                    <a:schemeClr val="accent2"/>
                  </a:solidFill>
                </a:rPr>
                <a:t>アテネ・ニケ神殿</a:t>
              </a: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ea typeface="ＭＳ Ｐゴシック" pitchFamily="-107" charset="-128"/>
                <a:cs typeface="ＭＳ Ｐゴシック" pitchFamily="-107" charset="-128"/>
              </a:rPr>
              <a:t>使徒言行録 </a:t>
            </a:r>
            <a:r>
              <a:rPr lang="en-US" sz="1200">
                <a:solidFill>
                  <a:schemeClr val="tx1"/>
                </a:solidFill>
                <a:ea typeface="ＭＳ Ｐゴシック" pitchFamily="-107" charset="-128"/>
                <a:cs typeface="ＭＳ Ｐゴシック" pitchFamily="-107" charset="-128"/>
              </a:rPr>
              <a:t>17:16-34;  </a:t>
            </a:r>
            <a:r>
              <a:rPr lang="ja-JP" altLang="en-US" sz="1200">
                <a:solidFill>
                  <a:schemeClr val="tx1"/>
                </a:solidFill>
                <a:ea typeface="ＭＳ Ｐゴシック" pitchFamily="-107" charset="-128"/>
                <a:cs typeface="ＭＳ Ｐゴシック" pitchFamily="-107" charset="-128"/>
              </a:rPr>
              <a:t>使徒言行録 </a:t>
            </a:r>
            <a:r>
              <a:rPr lang="en-US" sz="1200">
                <a:solidFill>
                  <a:schemeClr val="tx1"/>
                </a:solidFill>
                <a:ea typeface="ＭＳ Ｐゴシック" pitchFamily="-107" charset="-128"/>
                <a:cs typeface="ＭＳ Ｐゴシック" pitchFamily="-107" charset="-128"/>
              </a:rPr>
              <a:t>18</a:t>
            </a:r>
          </a:p>
        </p:txBody>
      </p:sp>
      <p:grpSp>
        <p:nvGrpSpPr>
          <p:cNvPr id="33817" name="Group 50"/>
          <p:cNvGrpSpPr>
            <a:grpSpLocks/>
          </p:cNvGrpSpPr>
          <p:nvPr/>
        </p:nvGrpSpPr>
        <p:grpSpPr bwMode="auto">
          <a:xfrm>
            <a:off x="519113" y="312738"/>
            <a:ext cx="854075" cy="1704975"/>
            <a:chOff x="327" y="161"/>
            <a:chExt cx="538" cy="1074"/>
          </a:xfrm>
        </p:grpSpPr>
        <p:sp>
          <p:nvSpPr>
            <p:cNvPr id="368691" name="Rectangle 5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35843"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5844"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35845"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846"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847"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5849"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5850"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charset="0"/>
                  <a:ea typeface="ＭＳ Ｐゴシック" pitchFamily="-107" charset="-128"/>
                  <a:cs typeface="ＭＳ Ｐゴシック" pitchFamily="-107" charset="-128"/>
                </a:rPr>
                <a:t>OT  </a:t>
              </a:r>
              <a:r>
                <a:rPr lang="en-US" sz="6600" b="0">
                  <a:solidFill>
                    <a:srgbClr val="7FFF00"/>
                  </a:solidFill>
                  <a:latin typeface="Times" charset="0"/>
                  <a:ea typeface="ＭＳ Ｐゴシック" pitchFamily="-107" charset="-128"/>
                  <a:cs typeface="ＭＳ Ｐゴシック" pitchFamily="-107" charset="-128"/>
                </a:rPr>
                <a:t>S </a:t>
              </a:r>
              <a:r>
                <a:rPr lang="en-US" sz="3600" b="0">
                  <a:solidFill>
                    <a:schemeClr val="tx2"/>
                  </a:solidFill>
                  <a:latin typeface="Times" charset="0"/>
                  <a:ea typeface="ＭＳ Ｐゴシック" pitchFamily="-107" charset="-128"/>
                  <a:cs typeface="ＭＳ Ｐゴシック" pitchFamily="-107" charset="-128"/>
                </a:rPr>
                <a:t>NT</a:t>
              </a:r>
            </a:p>
          </p:txBody>
        </p:sp>
        <p:sp>
          <p:nvSpPr>
            <p:cNvPr id="3588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ea typeface="ＭＳ Ｐゴシック" pitchFamily="-107" charset="-128"/>
                <a:cs typeface="ＭＳ Ｐゴシック" pitchFamily="-107" charset="-128"/>
              </a:rPr>
              <a:t>ca. 500 B.C</a:t>
            </a:r>
            <a:r>
              <a:rPr lang="en-US" sz="2800" b="0">
                <a:solidFill>
                  <a:srgbClr val="FAFD00"/>
                </a:solidFill>
                <a:latin typeface="Times" charset="0"/>
                <a:ea typeface="ＭＳ Ｐゴシック" pitchFamily="-107" charset="-128"/>
                <a:cs typeface="ＭＳ Ｐゴシック" pitchFamily="-107" charset="-128"/>
              </a:rPr>
              <a:t>.</a:t>
            </a:r>
          </a:p>
        </p:txBody>
      </p:sp>
      <p:sp>
        <p:nvSpPr>
          <p:cNvPr id="35852"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35853"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アフリカ</a:t>
            </a: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アラビア</a:t>
            </a:r>
          </a:p>
        </p:txBody>
      </p:sp>
      <p:sp>
        <p:nvSpPr>
          <p:cNvPr id="438292" name="Text Box 20"/>
          <p:cNvSpPr txBox="1">
            <a:spLocks noChangeArrowheads="1"/>
          </p:cNvSpPr>
          <p:nvPr/>
        </p:nvSpPr>
        <p:spPr bwMode="auto">
          <a:xfrm>
            <a:off x="6184900" y="2286000"/>
            <a:ext cx="1587500" cy="1190625"/>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小アジア</a:t>
            </a:r>
          </a:p>
        </p:txBody>
      </p:sp>
      <p:sp>
        <p:nvSpPr>
          <p:cNvPr id="35857" name="Text Box 21"/>
          <p:cNvSpPr txBox="1">
            <a:spLocks noChangeArrowheads="1"/>
          </p:cNvSpPr>
          <p:nvPr/>
        </p:nvSpPr>
        <p:spPr bwMode="auto">
          <a:xfrm rot="1299097">
            <a:off x="698500" y="3246438"/>
            <a:ext cx="210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400">
                <a:solidFill>
                  <a:schemeClr val="tx1"/>
                </a:solidFill>
              </a:rPr>
              <a:t>地中海</a:t>
            </a: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326" name="Text Box 54"/>
          <p:cNvSpPr txBox="1">
            <a:spLocks noChangeArrowheads="1"/>
          </p:cNvSpPr>
          <p:nvPr/>
        </p:nvSpPr>
        <p:spPr bwMode="auto">
          <a:xfrm>
            <a:off x="1323975" y="2173288"/>
            <a:ext cx="6134100" cy="701675"/>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3600">
                <a:solidFill>
                  <a:srgbClr val="C60C15"/>
                </a:solidFill>
              </a:rPr>
              <a:t> </a:t>
            </a:r>
            <a:r>
              <a:rPr lang="ja-JP" altLang="en-US" sz="4000">
                <a:solidFill>
                  <a:srgbClr val="C60C15"/>
                </a:solidFill>
              </a:rPr>
              <a:t>アレキサンダー皇帝の地</a:t>
            </a: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ea typeface="ＭＳ Ｐゴシック" pitchFamily="-107" charset="-128"/>
                <a:cs typeface="ＭＳ Ｐゴシック" pitchFamily="-107" charset="-128"/>
              </a:endParaRPr>
            </a:p>
          </p:txBody>
        </p:sp>
        <p:grpSp>
          <p:nvGrpSpPr>
            <p:cNvPr id="35881"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grpSp>
      <p:sp>
        <p:nvSpPr>
          <p:cNvPr id="35865"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866"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11</a:t>
            </a:r>
          </a:p>
        </p:txBody>
      </p:sp>
      <p:sp>
        <p:nvSpPr>
          <p:cNvPr id="35868"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38349" name="Picture 77"/>
          <p:cNvPicPr>
            <a:picLocks noChangeAspect="1" noChangeArrowheads="1"/>
          </p:cNvPicPr>
          <p:nvPr/>
        </p:nvPicPr>
        <p:blipFill>
          <a:blip r:embed="rId5" cstate="screen">
            <a:extLst>
              <a:ext uri="{28A0092B-C50C-407E-A947-70E740481C1C}">
                <a14:useLocalDpi xmlns:a14="http://schemas.microsoft.com/office/drawing/2010/main"/>
              </a:ext>
            </a:extLst>
          </a:blip>
          <a:srcRect b="9610"/>
          <a:stretch>
            <a:fillRect/>
          </a:stretch>
        </p:blipFill>
        <p:spPr bwMode="auto">
          <a:xfrm>
            <a:off x="2409825" y="327660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8350" name="Text Box 78"/>
          <p:cNvSpPr txBox="1">
            <a:spLocks noChangeArrowheads="1"/>
          </p:cNvSpPr>
          <p:nvPr/>
        </p:nvSpPr>
        <p:spPr bwMode="auto">
          <a:xfrm>
            <a:off x="611188" y="4002088"/>
            <a:ext cx="3240087" cy="116046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chemeClr val="tx1"/>
                </a:solidFill>
              </a:rPr>
              <a:t>エジプトの</a:t>
            </a:r>
          </a:p>
          <a:p>
            <a:pPr>
              <a:spcBef>
                <a:spcPct val="50000"/>
              </a:spcBef>
            </a:pPr>
            <a:r>
              <a:rPr lang="ja-JP" altLang="en-US" sz="2800">
                <a:solidFill>
                  <a:schemeClr val="tx1"/>
                </a:solidFill>
              </a:rPr>
              <a:t>アレキサンドリア</a:t>
            </a:r>
          </a:p>
        </p:txBody>
      </p:sp>
      <p:sp>
        <p:nvSpPr>
          <p:cNvPr id="35871"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872"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873"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5874"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5"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6" name="Rectangle 69"/>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35877" name="Rectangle 70"/>
          <p:cNvSpPr>
            <a:spLocks noChangeArrowheads="1"/>
          </p:cNvSpPr>
          <p:nvPr/>
        </p:nvSpPr>
        <p:spPr bwMode="auto">
          <a:xfrm>
            <a:off x="79708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pic>
        <p:nvPicPr>
          <p:cNvPr id="438351" name="Picture 79" descr="Alexandria bay to east"/>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708650" y="1295400"/>
            <a:ext cx="2541588"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35879"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0" grpId="0" autoUpdateAnimBg="0"/>
      <p:bldP spid="438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891"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37892"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12</a:t>
            </a:r>
          </a:p>
        </p:txBody>
      </p:sp>
      <p:pic>
        <p:nvPicPr>
          <p:cNvPr id="37894" name="Picture 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7895"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rgbClr val="FFFF00"/>
                </a:solidFill>
              </a:rPr>
              <a:t>ロイアルアレクサンドリア図書館</a:t>
            </a:r>
          </a:p>
        </p:txBody>
      </p:sp>
      <p:sp>
        <p:nvSpPr>
          <p:cNvPr id="37897" name="AutoShape 3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7898" name="Rectangle 3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7899" name="AutoShape 3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7900" name="Line 3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3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2" name="Rectangle 38"/>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37903" name="Rectangle 39"/>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3993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9940"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3994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2"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3"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9945"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9946"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charset="0"/>
                  <a:ea typeface="ＭＳ Ｐゴシック" pitchFamily="-107" charset="-128"/>
                  <a:cs typeface="ＭＳ Ｐゴシック" pitchFamily="-107" charset="-128"/>
                </a:rPr>
                <a:t>OT  </a:t>
              </a:r>
              <a:r>
                <a:rPr lang="en-US" sz="6600" b="0">
                  <a:solidFill>
                    <a:srgbClr val="7FFF00"/>
                  </a:solidFill>
                  <a:latin typeface="Times" charset="0"/>
                  <a:ea typeface="ＭＳ Ｐゴシック" pitchFamily="-107" charset="-128"/>
                  <a:cs typeface="ＭＳ Ｐゴシック" pitchFamily="-107" charset="-128"/>
                </a:rPr>
                <a:t>S </a:t>
              </a:r>
              <a:r>
                <a:rPr lang="en-US" sz="3600" b="0">
                  <a:solidFill>
                    <a:schemeClr val="tx2"/>
                  </a:solidFill>
                  <a:latin typeface="Times" charset="0"/>
                  <a:ea typeface="ＭＳ Ｐゴシック" pitchFamily="-107" charset="-128"/>
                  <a:cs typeface="ＭＳ Ｐゴシック" pitchFamily="-107" charset="-128"/>
                </a:rPr>
                <a:t>NT</a:t>
              </a:r>
            </a:p>
          </p:txBody>
        </p:sp>
        <p:sp>
          <p:nvSpPr>
            <p:cNvPr id="3998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ea typeface="ＭＳ Ｐゴシック" pitchFamily="-107" charset="-128"/>
                <a:cs typeface="ＭＳ Ｐゴシック" pitchFamily="-107" charset="-128"/>
              </a:rPr>
              <a:t>ca. 500 B.C</a:t>
            </a:r>
            <a:r>
              <a:rPr lang="en-US" sz="2800" b="0">
                <a:solidFill>
                  <a:srgbClr val="FAFD00"/>
                </a:solidFill>
                <a:latin typeface="Times" charset="0"/>
                <a:ea typeface="ＭＳ Ｐゴシック" pitchFamily="-107" charset="-128"/>
                <a:cs typeface="ＭＳ Ｐゴシック" pitchFamily="-107" charset="-128"/>
              </a:rPr>
              <a:t>.</a:t>
            </a:r>
          </a:p>
        </p:txBody>
      </p:sp>
      <p:sp>
        <p:nvSpPr>
          <p:cNvPr id="39948"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39949"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アフリカ</a:t>
            </a: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アラビア</a:t>
            </a: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アジア</a:t>
            </a:r>
          </a:p>
        </p:txBody>
      </p:sp>
      <p:sp>
        <p:nvSpPr>
          <p:cNvPr id="39953" name="Text Box 21"/>
          <p:cNvSpPr txBox="1">
            <a:spLocks noChangeArrowheads="1"/>
          </p:cNvSpPr>
          <p:nvPr/>
        </p:nvSpPr>
        <p:spPr bwMode="auto">
          <a:xfrm rot="1299097">
            <a:off x="698500" y="3246438"/>
            <a:ext cx="210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400">
                <a:solidFill>
                  <a:schemeClr val="tx1"/>
                </a:solidFill>
              </a:rPr>
              <a:t>地中海</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4452" name="Text Box 36"/>
          <p:cNvSpPr txBox="1">
            <a:spLocks noChangeArrowheads="1"/>
          </p:cNvSpPr>
          <p:nvPr/>
        </p:nvSpPr>
        <p:spPr bwMode="auto">
          <a:xfrm>
            <a:off x="1511300" y="2120900"/>
            <a:ext cx="6134100" cy="701675"/>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3600">
                <a:solidFill>
                  <a:srgbClr val="C60C15"/>
                </a:solidFill>
              </a:rPr>
              <a:t> </a:t>
            </a:r>
            <a:r>
              <a:rPr lang="ja-JP" altLang="en-US" sz="4000">
                <a:solidFill>
                  <a:srgbClr val="C60C15"/>
                </a:solidFill>
              </a:rPr>
              <a:t>アレキサンダー皇帝の地</a:t>
            </a:r>
          </a:p>
        </p:txBody>
      </p:sp>
      <p:sp>
        <p:nvSpPr>
          <p:cNvPr id="39960"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285750"/>
            <a:ext cx="4764088" cy="6365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ja-JP" altLang="en-US" sz="3200">
                <a:solidFill>
                  <a:srgbClr val="FFFF00"/>
                </a:solidFill>
                <a:ea typeface="ＭＳ Ｐゴシック" pitchFamily="-107" charset="-128"/>
                <a:cs typeface="ＭＳ Ｐゴシック" pitchFamily="-107" charset="-128"/>
              </a:rPr>
              <a:t>学びの助け </a:t>
            </a:r>
            <a:r>
              <a:rPr lang="en-US" sz="3200">
                <a:solidFill>
                  <a:srgbClr val="FFFF00"/>
                </a:solidFill>
                <a:ea typeface="ＭＳ Ｐゴシック" pitchFamily="-107" charset="-128"/>
                <a:cs typeface="ＭＳ Ｐゴシック" pitchFamily="-107" charset="-128"/>
              </a:rPr>
              <a:t>#05</a:t>
            </a:r>
          </a:p>
        </p:txBody>
      </p:sp>
      <p:grpSp>
        <p:nvGrpSpPr>
          <p:cNvPr id="3" name="Group 58"/>
          <p:cNvGrpSpPr>
            <a:grpSpLocks/>
          </p:cNvGrpSpPr>
          <p:nvPr/>
        </p:nvGrpSpPr>
        <p:grpSpPr bwMode="auto">
          <a:xfrm>
            <a:off x="1912938" y="3178175"/>
            <a:ext cx="2239962" cy="2444750"/>
            <a:chOff x="1366" y="377"/>
            <a:chExt cx="3012" cy="3426"/>
          </a:xfrm>
        </p:grpSpPr>
        <p:pic>
          <p:nvPicPr>
            <p:cNvPr id="444475" name="Picture 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9977"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39978"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grpSp>
        <p:nvGrpSpPr>
          <p:cNvPr id="4" name="Group 68"/>
          <p:cNvGrpSpPr>
            <a:grpSpLocks/>
          </p:cNvGrpSpPr>
          <p:nvPr/>
        </p:nvGrpSpPr>
        <p:grpSpPr bwMode="auto">
          <a:xfrm>
            <a:off x="5072063" y="149701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ea typeface="ＭＳ Ｐゴシック" pitchFamily="-107" charset="-128"/>
                <a:cs typeface="ＭＳ Ｐゴシック" pitchFamily="-107" charset="-128"/>
              </a:endParaRPr>
            </a:p>
          </p:txBody>
        </p:sp>
        <p:sp>
          <p:nvSpPr>
            <p:cNvPr id="444478" name="Text Box 62"/>
            <p:cNvSpPr txBox="1">
              <a:spLocks noChangeArrowheads="1"/>
            </p:cNvSpPr>
            <p:nvPr/>
          </p:nvSpPr>
          <p:spPr bwMode="auto">
            <a:xfrm>
              <a:off x="2963" y="1194"/>
              <a:ext cx="2233" cy="8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rgbClr val="FFEA18"/>
                  </a:solidFill>
                </a:rPr>
                <a:t>旧約と新約の間の　　場面の動向に　　　　目を留めよう。</a:t>
              </a:r>
              <a:endParaRPr lang="en-US" sz="2800">
                <a:solidFill>
                  <a:srgbClr val="FFEA18"/>
                </a:solidFill>
              </a:endParaRPr>
            </a:p>
          </p:txBody>
        </p:sp>
      </p:grpSp>
      <p:sp>
        <p:nvSpPr>
          <p:cNvPr id="39964"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965"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966" name="AutoShape 43"/>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967" name="Line 44"/>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8" name="Line 45"/>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9" name="Rectangle 46"/>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39970" name="Rectangle 47"/>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39971"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13</a:t>
            </a:r>
          </a:p>
        </p:txBody>
      </p:sp>
      <p:sp>
        <p:nvSpPr>
          <p:cNvPr id="39973" name="Text Box 6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ＭＳ Ｐゴシック" charset="0"/>
              </a:defRPr>
            </a:lvl1pPr>
            <a:lvl2pPr marL="37931725" indent="-37474525">
              <a:tabLst>
                <a:tab pos="3489325" algn="l"/>
              </a:tabLst>
              <a:defRPr sz="1600" b="1">
                <a:solidFill>
                  <a:srgbClr val="00DFCA"/>
                </a:solidFill>
                <a:latin typeface="Comic Sans MS" charset="0"/>
                <a:ea typeface="ＭＳ Ｐゴシック" charset="0"/>
              </a:defRPr>
            </a:lvl2pPr>
            <a:lvl3pPr>
              <a:tabLst>
                <a:tab pos="3489325" algn="l"/>
              </a:tabLst>
              <a:defRPr sz="1600" b="1">
                <a:solidFill>
                  <a:srgbClr val="00DFCA"/>
                </a:solidFill>
                <a:latin typeface="Comic Sans MS" charset="0"/>
                <a:ea typeface="ＭＳ Ｐゴシック" charset="0"/>
              </a:defRPr>
            </a:lvl3pPr>
            <a:lvl4pPr>
              <a:tabLst>
                <a:tab pos="3489325" algn="l"/>
              </a:tabLst>
              <a:defRPr sz="1600" b="1">
                <a:solidFill>
                  <a:srgbClr val="00DFCA"/>
                </a:solidFill>
                <a:latin typeface="Comic Sans MS" charset="0"/>
                <a:ea typeface="ＭＳ Ｐゴシック" charset="0"/>
              </a:defRPr>
            </a:lvl4pPr>
            <a:lvl5pPr>
              <a:tabLst>
                <a:tab pos="3489325"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9pPr>
          </a:lstStyle>
          <a:p>
            <a:pPr>
              <a:spcBef>
                <a:spcPct val="50000"/>
              </a:spcBef>
            </a:pPr>
            <a:r>
              <a:rPr lang="ja-JP" altLang="en-US" sz="2000">
                <a:solidFill>
                  <a:srgbClr val="FFFF00"/>
                </a:solidFill>
              </a:rPr>
              <a:t>アレキサンダー大王は紀元３００年代に３３歳で死去。</a:t>
            </a:r>
            <a:endParaRPr lang="en-US" sz="2000">
              <a:solidFill>
                <a:srgbClr val="FFFF00"/>
              </a:solidFill>
            </a:endParaRPr>
          </a:p>
        </p:txBody>
      </p:sp>
      <p:sp>
        <p:nvSpPr>
          <p:cNvPr id="162823" name="Text Box 7"/>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000">
                <a:solidFill>
                  <a:srgbClr val="FFFF00"/>
                </a:solidFill>
              </a:rPr>
              <a:t>彼の帝国は、彼の４人の将軍達によって分割される。</a:t>
            </a:r>
            <a:endParaRPr lang="en-US" sz="2000">
              <a:solidFill>
                <a:srgbClr val="FFFF00"/>
              </a:solidFill>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小アジア</a:t>
              </a:r>
              <a:r>
                <a:rPr lang="en-US" altLang="ja-JP" sz="2000">
                  <a:solidFill>
                    <a:srgbClr val="FFFF00"/>
                  </a:solidFill>
                </a:rPr>
                <a:t>: </a:t>
              </a:r>
              <a:endParaRPr lang="en-US" sz="2000">
                <a:solidFill>
                  <a:srgbClr val="FFFF00"/>
                </a:solidFill>
              </a:endParaRP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シリア</a:t>
              </a:r>
              <a:r>
                <a:rPr lang="en-US" altLang="ja-JP" sz="2000">
                  <a:solidFill>
                    <a:srgbClr val="FFFF00"/>
                  </a:solidFill>
                </a:rPr>
                <a:t>:</a:t>
              </a:r>
              <a:endParaRPr lang="en-US" sz="2000">
                <a:solidFill>
                  <a:srgbClr val="FFFF00"/>
                </a:solidFill>
              </a:endParaRP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エジプト</a:t>
              </a:r>
            </a:p>
          </p:txBody>
        </p:sp>
      </p:grpSp>
      <p:grpSp>
        <p:nvGrpSpPr>
          <p:cNvPr id="5" name="Group 98"/>
          <p:cNvGrpSpPr>
            <a:grpSpLocks/>
          </p:cNvGrpSpPr>
          <p:nvPr/>
        </p:nvGrpSpPr>
        <p:grpSpPr bwMode="auto">
          <a:xfrm>
            <a:off x="1066800" y="2857500"/>
            <a:ext cx="3128963" cy="2605088"/>
            <a:chOff x="672" y="1800"/>
            <a:chExt cx="1971" cy="1641"/>
          </a:xfrm>
        </p:grpSpPr>
        <p:sp>
          <p:nvSpPr>
            <p:cNvPr id="162832" name="Arc 16"/>
            <p:cNvSpPr>
              <a:spLocks/>
            </p:cNvSpPr>
            <p:nvPr/>
          </p:nvSpPr>
          <p:spPr bwMode="auto">
            <a:xfrm rot="5287382">
              <a:off x="933"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62842" name="Text Box 26"/>
            <p:cNvSpPr txBox="1">
              <a:spLocks noChangeArrowheads="1"/>
            </p:cNvSpPr>
            <p:nvPr/>
          </p:nvSpPr>
          <p:spPr bwMode="auto">
            <a:xfrm rot="-1434223">
              <a:off x="672" y="2506"/>
              <a:ext cx="1674"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t>地中海</a:t>
              </a:r>
            </a:p>
          </p:txBody>
        </p:sp>
      </p:grpSp>
      <p:sp>
        <p:nvSpPr>
          <p:cNvPr id="41992"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993"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994"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995"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Rectangle 69"/>
          <p:cNvSpPr>
            <a:spLocks noChangeArrowheads="1"/>
          </p:cNvSpPr>
          <p:nvPr/>
        </p:nvSpPr>
        <p:spPr bwMode="auto">
          <a:xfrm>
            <a:off x="7931150" y="3568700"/>
            <a:ext cx="11287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アレクサンダー大王</a:t>
            </a:r>
          </a:p>
        </p:txBody>
      </p:sp>
      <p:sp>
        <p:nvSpPr>
          <p:cNvPr id="41998" name="Rectangle 70"/>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41999"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6184900" y="644525"/>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ea typeface="ＭＳ Ｐゴシック" pitchFamily="-107" charset="-128"/>
              <a:cs typeface="ＭＳ Ｐゴシック" pitchFamily="-107" charset="-128"/>
            </a:endParaRPr>
          </a:p>
        </p:txBody>
      </p:sp>
      <p:sp>
        <p:nvSpPr>
          <p:cNvPr id="162890" name="Oval 74"/>
          <p:cNvSpPr>
            <a:spLocks noChangeArrowheads="1"/>
          </p:cNvSpPr>
          <p:nvPr/>
        </p:nvSpPr>
        <p:spPr bwMode="auto">
          <a:xfrm>
            <a:off x="3879850" y="1154113"/>
            <a:ext cx="1976438"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2002"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14</a:t>
            </a:r>
          </a:p>
        </p:txBody>
      </p:sp>
      <p:sp>
        <p:nvSpPr>
          <p:cNvPr id="42004" name="Text Box 7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ギリシャ</a:t>
              </a:r>
              <a:r>
                <a:rPr lang="en-US" altLang="ja-JP" sz="2000">
                  <a:solidFill>
                    <a:srgbClr val="FFFF00"/>
                  </a:solidFill>
                </a:rPr>
                <a:t>: </a:t>
              </a:r>
              <a:endParaRPr lang="en-US" sz="2000">
                <a:solidFill>
                  <a:srgbClr val="FFFF00"/>
                </a:solidFill>
              </a:endParaRPr>
            </a:p>
          </p:txBody>
        </p:sp>
      </p:grpSp>
      <p:sp>
        <p:nvSpPr>
          <p:cNvPr id="162915" name="Text Box 99"/>
          <p:cNvSpPr txBox="1">
            <a:spLocks noChangeArrowheads="1"/>
          </p:cNvSpPr>
          <p:nvPr/>
        </p:nvSpPr>
        <p:spPr bwMode="auto">
          <a:xfrm>
            <a:off x="4778375" y="4545013"/>
            <a:ext cx="3989388" cy="576262"/>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ja-JP" altLang="en-US" sz="2800">
                <a:solidFill>
                  <a:srgbClr val="FFFF00"/>
                </a:solidFill>
                <a:ea typeface="ＭＳ Ｐゴシック" pitchFamily="-107" charset="-128"/>
                <a:cs typeface="ＭＳ Ｐゴシック" pitchFamily="-107" charset="-128"/>
              </a:rPr>
              <a:t>学びの助け </a:t>
            </a:r>
            <a:r>
              <a:rPr lang="en-US" sz="2800">
                <a:solidFill>
                  <a:srgbClr val="FFFF00"/>
                </a:solidFill>
                <a:ea typeface="ＭＳ Ｐゴシック" pitchFamily="-107" charset="-128"/>
                <a:cs typeface="ＭＳ Ｐゴシック" pitchFamily="-107" charset="-128"/>
              </a:rPr>
              <a:t>#05</a:t>
            </a:r>
          </a:p>
        </p:txBody>
      </p:sp>
      <p:grpSp>
        <p:nvGrpSpPr>
          <p:cNvPr id="7" name="Group 108"/>
          <p:cNvGrpSpPr>
            <a:grpSpLocks/>
          </p:cNvGrpSpPr>
          <p:nvPr/>
        </p:nvGrpSpPr>
        <p:grpSpPr bwMode="auto">
          <a:xfrm>
            <a:off x="350838" y="1531938"/>
            <a:ext cx="3756025" cy="1020762"/>
            <a:chOff x="221" y="965"/>
            <a:chExt cx="2366" cy="643"/>
          </a:xfrm>
        </p:grpSpPr>
        <p:sp>
          <p:nvSpPr>
            <p:cNvPr id="162916" name="Text Box 100"/>
            <p:cNvSpPr txBox="1">
              <a:spLocks noChangeArrowheads="1"/>
            </p:cNvSpPr>
            <p:nvPr/>
          </p:nvSpPr>
          <p:spPr bwMode="auto">
            <a:xfrm>
              <a:off x="221" y="1290"/>
              <a:ext cx="1270"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1"/>
                  </a:solidFill>
                </a:rPr>
                <a:t>カッサンダー</a:t>
              </a:r>
            </a:p>
          </p:txBody>
        </p:sp>
        <p:grpSp>
          <p:nvGrpSpPr>
            <p:cNvPr id="42028" name="Group 93"/>
            <p:cNvGrpSpPr>
              <a:grpSpLocks/>
            </p:cNvGrpSpPr>
            <p:nvPr/>
          </p:nvGrpSpPr>
          <p:grpSpPr bwMode="auto">
            <a:xfrm>
              <a:off x="310" y="965"/>
              <a:ext cx="2277" cy="643"/>
              <a:chOff x="310" y="965"/>
              <a:chExt cx="2277" cy="643"/>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ea typeface="ＭＳ Ｐゴシック" pitchFamily="-107" charset="-128"/>
                  <a:cs typeface="ＭＳ Ｐゴシック" pitchFamily="-107" charset="-128"/>
                </a:endParaRPr>
              </a:p>
            </p:txBody>
          </p:sp>
          <p:sp>
            <p:nvSpPr>
              <p:cNvPr id="162853" name="Line 37"/>
              <p:cNvSpPr>
                <a:spLocks noChangeShapeType="1"/>
              </p:cNvSpPr>
              <p:nvPr/>
            </p:nvSpPr>
            <p:spPr bwMode="auto">
              <a:xfrm flipH="1">
                <a:off x="1251" y="965"/>
                <a:ext cx="1336" cy="518"/>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9" name="Group 109"/>
          <p:cNvGrpSpPr>
            <a:grpSpLocks/>
          </p:cNvGrpSpPr>
          <p:nvPr/>
        </p:nvGrpSpPr>
        <p:grpSpPr bwMode="auto">
          <a:xfrm>
            <a:off x="2584450" y="1617663"/>
            <a:ext cx="2295525" cy="1020762"/>
            <a:chOff x="1628" y="1019"/>
            <a:chExt cx="1446" cy="643"/>
          </a:xfrm>
        </p:grpSpPr>
        <p:sp>
          <p:nvSpPr>
            <p:cNvPr id="162917" name="Text Box 101"/>
            <p:cNvSpPr txBox="1">
              <a:spLocks noChangeArrowheads="1"/>
            </p:cNvSpPr>
            <p:nvPr/>
          </p:nvSpPr>
          <p:spPr bwMode="auto">
            <a:xfrm>
              <a:off x="1628" y="1304"/>
              <a:ext cx="1446"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1"/>
                  </a:solidFill>
                </a:rPr>
                <a:t>リュシマコス</a:t>
              </a:r>
            </a:p>
          </p:txBody>
        </p:sp>
        <p:grpSp>
          <p:nvGrpSpPr>
            <p:cNvPr id="42024" name="Group 94"/>
            <p:cNvGrpSpPr>
              <a:grpSpLocks/>
            </p:cNvGrpSpPr>
            <p:nvPr/>
          </p:nvGrpSpPr>
          <p:grpSpPr bwMode="auto">
            <a:xfrm>
              <a:off x="1637" y="1019"/>
              <a:ext cx="1379" cy="643"/>
              <a:chOff x="1637" y="1019"/>
              <a:chExt cx="1379" cy="643"/>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ＭＳ Ｐゴシック" pitchFamily="-107" charset="-128"/>
                    <a:cs typeface="ＭＳ Ｐゴシック" pitchFamily="-107" charset="-128"/>
                  </a:rPr>
                  <a:t> </a:t>
                </a:r>
              </a:p>
            </p:txBody>
          </p:sp>
          <p:sp>
            <p:nvSpPr>
              <p:cNvPr id="162852" name="Line 36"/>
              <p:cNvSpPr>
                <a:spLocks noChangeShapeType="1"/>
              </p:cNvSpPr>
              <p:nvPr/>
            </p:nvSpPr>
            <p:spPr bwMode="auto">
              <a:xfrm flipH="1">
                <a:off x="2583" y="1019"/>
                <a:ext cx="206" cy="463"/>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1" name="Group 110"/>
          <p:cNvGrpSpPr>
            <a:grpSpLocks/>
          </p:cNvGrpSpPr>
          <p:nvPr/>
        </p:nvGrpSpPr>
        <p:grpSpPr bwMode="auto">
          <a:xfrm>
            <a:off x="2971800" y="1612900"/>
            <a:ext cx="2470150" cy="4570413"/>
            <a:chOff x="1872" y="1016"/>
            <a:chExt cx="1556" cy="2879"/>
          </a:xfrm>
        </p:grpSpPr>
        <p:sp>
          <p:nvSpPr>
            <p:cNvPr id="162919" name="Text Box 103"/>
            <p:cNvSpPr txBox="1">
              <a:spLocks noChangeArrowheads="1"/>
            </p:cNvSpPr>
            <p:nvPr/>
          </p:nvSpPr>
          <p:spPr bwMode="auto">
            <a:xfrm>
              <a:off x="1872" y="3576"/>
              <a:ext cx="1556"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1"/>
                  </a:solidFill>
                </a:rPr>
                <a:t>プトレマイオス</a:t>
              </a:r>
            </a:p>
          </p:txBody>
        </p:sp>
        <p:grpSp>
          <p:nvGrpSpPr>
            <p:cNvPr id="42020" name="Group 95"/>
            <p:cNvGrpSpPr>
              <a:grpSpLocks/>
            </p:cNvGrpSpPr>
            <p:nvPr/>
          </p:nvGrpSpPr>
          <p:grpSpPr bwMode="auto">
            <a:xfrm>
              <a:off x="2082" y="1016"/>
              <a:ext cx="1109" cy="2879"/>
              <a:chOff x="2082" y="1016"/>
              <a:chExt cx="1109" cy="2879"/>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ea typeface="ＭＳ Ｐゴシック" pitchFamily="-107" charset="-128"/>
                  <a:cs typeface="ＭＳ Ｐゴシック" pitchFamily="-107" charset="-128"/>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3" name="Group 111"/>
          <p:cNvGrpSpPr>
            <a:grpSpLocks/>
          </p:cNvGrpSpPr>
          <p:nvPr/>
        </p:nvGrpSpPr>
        <p:grpSpPr bwMode="auto">
          <a:xfrm>
            <a:off x="4421188" y="1604963"/>
            <a:ext cx="2341562" cy="2032000"/>
            <a:chOff x="2785" y="1011"/>
            <a:chExt cx="1475" cy="1280"/>
          </a:xfrm>
        </p:grpSpPr>
        <p:sp>
          <p:nvSpPr>
            <p:cNvPr id="162918" name="Text Box 102"/>
            <p:cNvSpPr txBox="1">
              <a:spLocks noChangeArrowheads="1"/>
            </p:cNvSpPr>
            <p:nvPr/>
          </p:nvSpPr>
          <p:spPr bwMode="auto">
            <a:xfrm>
              <a:off x="2785" y="1999"/>
              <a:ext cx="1475"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1"/>
                  </a:solidFill>
                </a:rPr>
                <a:t>セレウコス</a:t>
              </a:r>
            </a:p>
          </p:txBody>
        </p:sp>
        <p:grpSp>
          <p:nvGrpSpPr>
            <p:cNvPr id="42016" name="Group 96"/>
            <p:cNvGrpSpPr>
              <a:grpSpLocks/>
            </p:cNvGrpSpPr>
            <p:nvPr/>
          </p:nvGrpSpPr>
          <p:grpSpPr bwMode="auto">
            <a:xfrm>
              <a:off x="2946" y="1011"/>
              <a:ext cx="1109" cy="1280"/>
              <a:chOff x="2946" y="1011"/>
              <a:chExt cx="1109" cy="1280"/>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ea typeface="ＭＳ Ｐゴシック" pitchFamily="-107" charset="-128"/>
                  <a:cs typeface="ＭＳ Ｐゴシック" pitchFamily="-107" charset="-128"/>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6419850" y="11826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nvGrpSpPr>
          <p:cNvPr id="42012" name="Group 113"/>
          <p:cNvGrpSpPr>
            <a:grpSpLocks/>
          </p:cNvGrpSpPr>
          <p:nvPr/>
        </p:nvGrpSpPr>
        <p:grpSpPr bwMode="auto">
          <a:xfrm>
            <a:off x="519113" y="312738"/>
            <a:ext cx="854075" cy="1704975"/>
            <a:chOff x="327" y="161"/>
            <a:chExt cx="538" cy="1074"/>
          </a:xfrm>
        </p:grpSpPr>
        <p:sp>
          <p:nvSpPr>
            <p:cNvPr id="162930" name="Rectangle 11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162931" name="Line 11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2109788" y="657225"/>
            <a:ext cx="6451600" cy="793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ＭＳ Ｐゴシック" charset="0"/>
              </a:defRPr>
            </a:lvl1pPr>
            <a:lvl2pPr marL="37931725" indent="-37474525">
              <a:tabLst>
                <a:tab pos="3489325" algn="l"/>
              </a:tabLst>
              <a:defRPr sz="1600" b="1">
                <a:solidFill>
                  <a:srgbClr val="00DFCA"/>
                </a:solidFill>
                <a:latin typeface="Comic Sans MS" charset="0"/>
                <a:ea typeface="ＭＳ Ｐゴシック" charset="0"/>
              </a:defRPr>
            </a:lvl2pPr>
            <a:lvl3pPr>
              <a:tabLst>
                <a:tab pos="3489325" algn="l"/>
              </a:tabLst>
              <a:defRPr sz="1600" b="1">
                <a:solidFill>
                  <a:srgbClr val="00DFCA"/>
                </a:solidFill>
                <a:latin typeface="Comic Sans MS" charset="0"/>
                <a:ea typeface="ＭＳ Ｐゴシック" charset="0"/>
              </a:defRPr>
            </a:lvl3pPr>
            <a:lvl4pPr>
              <a:tabLst>
                <a:tab pos="3489325" algn="l"/>
              </a:tabLst>
              <a:defRPr sz="1600" b="1">
                <a:solidFill>
                  <a:srgbClr val="00DFCA"/>
                </a:solidFill>
                <a:latin typeface="Comic Sans MS" charset="0"/>
                <a:ea typeface="ＭＳ Ｐゴシック" charset="0"/>
              </a:defRPr>
            </a:lvl4pPr>
            <a:lvl5pPr>
              <a:tabLst>
                <a:tab pos="3489325"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アレキサンダー大王は紀元３００年代に３３歳で死去。</a:t>
            </a:r>
            <a:endParaRPr lang="en-US" altLang="ja-JP">
              <a:solidFill>
                <a:srgbClr val="FFFF00"/>
              </a:solidFill>
            </a:endParaRPr>
          </a:p>
          <a:p>
            <a:pPr>
              <a:spcBef>
                <a:spcPct val="50000"/>
              </a:spcBef>
            </a:pPr>
            <a:endParaRPr lang="en-US" sz="2000">
              <a:solidFill>
                <a:srgbClr val="187534"/>
              </a:solidFill>
            </a:endParaRPr>
          </a:p>
        </p:txBody>
      </p:sp>
      <p:sp>
        <p:nvSpPr>
          <p:cNvPr id="522245" name="Text Box 5"/>
          <p:cNvSpPr txBox="1">
            <a:spLocks noChangeArrowheads="1"/>
          </p:cNvSpPr>
          <p:nvPr/>
        </p:nvSpPr>
        <p:spPr bwMode="auto">
          <a:xfrm>
            <a:off x="2114550" y="1195388"/>
            <a:ext cx="64516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彼の帝国は、彼の４人の将軍達によって分割される。</a:t>
            </a:r>
            <a:endParaRPr lang="en-US">
              <a:solidFill>
                <a:srgbClr val="FFFF00"/>
              </a:solidFill>
            </a:endParaRP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187534"/>
                </a:solidFill>
              </a:rPr>
              <a:t>小アジア</a:t>
            </a:r>
            <a:r>
              <a:rPr lang="en-US" altLang="ja-JP" sz="2000">
                <a:solidFill>
                  <a:srgbClr val="187534"/>
                </a:solidFill>
              </a:rPr>
              <a:t>: </a:t>
            </a:r>
            <a:endParaRPr lang="en-US" sz="2000">
              <a:solidFill>
                <a:srgbClr val="187534"/>
              </a:solidFill>
            </a:endParaRPr>
          </a:p>
        </p:txBody>
      </p:sp>
      <p:grpSp>
        <p:nvGrpSpPr>
          <p:cNvPr id="44038"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シリア</a:t>
              </a:r>
              <a:r>
                <a:rPr lang="en-US" altLang="ja-JP" sz="2000">
                  <a:solidFill>
                    <a:srgbClr val="FFFF00"/>
                  </a:solidFill>
                </a:rPr>
                <a:t>:</a:t>
              </a:r>
              <a:endParaRPr lang="en-US" sz="2000">
                <a:solidFill>
                  <a:srgbClr val="FFFF00"/>
                </a:solidFill>
              </a:endParaRPr>
            </a:p>
          </p:txBody>
        </p:sp>
      </p:grpSp>
      <p:grpSp>
        <p:nvGrpSpPr>
          <p:cNvPr id="44039"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エジプト</a:t>
              </a:r>
            </a:p>
          </p:txBody>
        </p:sp>
      </p:grpSp>
      <p:grpSp>
        <p:nvGrpSpPr>
          <p:cNvPr id="44040" name="Group 15"/>
          <p:cNvGrpSpPr>
            <a:grpSpLocks/>
          </p:cNvGrpSpPr>
          <p:nvPr/>
        </p:nvGrpSpPr>
        <p:grpSpPr bwMode="auto">
          <a:xfrm>
            <a:off x="1066800" y="2857500"/>
            <a:ext cx="3128963" cy="2605088"/>
            <a:chOff x="672" y="1800"/>
            <a:chExt cx="1971" cy="1641"/>
          </a:xfrm>
        </p:grpSpPr>
        <p:sp>
          <p:nvSpPr>
            <p:cNvPr id="522256" name="Arc 16"/>
            <p:cNvSpPr>
              <a:spLocks/>
            </p:cNvSpPr>
            <p:nvPr/>
          </p:nvSpPr>
          <p:spPr bwMode="auto">
            <a:xfrm rot="5287382">
              <a:off x="933"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57" name="Text Box 17"/>
            <p:cNvSpPr txBox="1">
              <a:spLocks noChangeArrowheads="1"/>
            </p:cNvSpPr>
            <p:nvPr/>
          </p:nvSpPr>
          <p:spPr bwMode="auto">
            <a:xfrm rot="-1434223">
              <a:off x="672" y="2506"/>
              <a:ext cx="1674"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t>地中海</a:t>
              </a:r>
            </a:p>
          </p:txBody>
        </p:sp>
      </p:grpSp>
      <p:sp>
        <p:nvSpPr>
          <p:cNvPr id="44041"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042"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043"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044"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5"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6" name="Rectangle 28"/>
          <p:cNvSpPr>
            <a:spLocks noChangeArrowheads="1"/>
          </p:cNvSpPr>
          <p:nvPr/>
        </p:nvSpPr>
        <p:spPr bwMode="auto">
          <a:xfrm>
            <a:off x="7931150" y="35687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the Greek</a:t>
            </a:r>
          </a:p>
        </p:txBody>
      </p:sp>
      <p:sp>
        <p:nvSpPr>
          <p:cNvPr id="44047" name="Rectangle 29"/>
          <p:cNvSpPr>
            <a:spLocks noChangeArrowheads="1"/>
          </p:cNvSpPr>
          <p:nvPr/>
        </p:nvSpPr>
        <p:spPr bwMode="auto">
          <a:xfrm>
            <a:off x="7970838" y="34290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44048"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049"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15</a:t>
            </a:r>
          </a:p>
        </p:txBody>
      </p:sp>
      <p:sp>
        <p:nvSpPr>
          <p:cNvPr id="44051"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22277" name="Text Box 37"/>
          <p:cNvSpPr txBox="1">
            <a:spLocks noChangeArrowheads="1"/>
          </p:cNvSpPr>
          <p:nvPr/>
        </p:nvSpPr>
        <p:spPr bwMode="auto">
          <a:xfrm>
            <a:off x="2598738" y="2241550"/>
            <a:ext cx="21891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a:solidFill>
                  <a:schemeClr val="tx1"/>
                </a:solidFill>
              </a:rPr>
              <a:t>リュシマコス</a:t>
            </a:r>
            <a:endParaRPr lang="en-US">
              <a:solidFill>
                <a:schemeClr val="tx1"/>
              </a:solidFill>
            </a:endParaRPr>
          </a:p>
        </p:txBody>
      </p:sp>
      <p:sp>
        <p:nvSpPr>
          <p:cNvPr id="522280" name="Text Box 40"/>
          <p:cNvSpPr txBox="1">
            <a:spLocks noChangeArrowheads="1"/>
          </p:cNvSpPr>
          <p:nvPr/>
        </p:nvSpPr>
        <p:spPr bwMode="auto">
          <a:xfrm>
            <a:off x="4676775" y="3240088"/>
            <a:ext cx="1760538" cy="793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a:solidFill>
                  <a:schemeClr val="tx1"/>
                </a:solidFill>
              </a:rPr>
              <a:t>セレウコス</a:t>
            </a:r>
          </a:p>
          <a:p>
            <a:pPr algn="ctr">
              <a:spcBef>
                <a:spcPct val="50000"/>
              </a:spcBef>
            </a:pPr>
            <a:endParaRPr lang="en-US" sz="2000">
              <a:solidFill>
                <a:schemeClr val="tx1"/>
              </a:solidFill>
            </a:endParaRPr>
          </a:p>
        </p:txBody>
      </p:sp>
      <p:sp>
        <p:nvSpPr>
          <p:cNvPr id="522283" name="Text Box 43"/>
          <p:cNvSpPr txBox="1">
            <a:spLocks noChangeArrowheads="1"/>
          </p:cNvSpPr>
          <p:nvPr/>
        </p:nvSpPr>
        <p:spPr bwMode="auto">
          <a:xfrm>
            <a:off x="3305175" y="5786438"/>
            <a:ext cx="17605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a:solidFill>
                  <a:schemeClr val="tx1"/>
                </a:solidFill>
              </a:rPr>
              <a:t>プトレマイオス</a:t>
            </a:r>
            <a:endParaRPr lang="en-US">
              <a:solidFill>
                <a:schemeClr val="tx1"/>
              </a:solidFill>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87" name="Text Box 47"/>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187534"/>
                </a:solidFill>
              </a:rPr>
              <a:t>ギリシャ</a:t>
            </a:r>
            <a:r>
              <a:rPr lang="en-US" altLang="ja-JP" sz="2000">
                <a:solidFill>
                  <a:srgbClr val="187534"/>
                </a:solidFill>
              </a:rPr>
              <a:t>: </a:t>
            </a:r>
            <a:endParaRPr lang="en-US" sz="2000">
              <a:solidFill>
                <a:srgbClr val="187534"/>
              </a:solidFill>
            </a:endParaRPr>
          </a:p>
        </p:txBody>
      </p:sp>
      <p:sp>
        <p:nvSpPr>
          <p:cNvPr id="522289" name="Text Box 49"/>
          <p:cNvSpPr txBox="1">
            <a:spLocks noChangeArrowheads="1"/>
          </p:cNvSpPr>
          <p:nvPr/>
        </p:nvSpPr>
        <p:spPr bwMode="auto">
          <a:xfrm>
            <a:off x="492125" y="2155825"/>
            <a:ext cx="17605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a:solidFill>
                  <a:schemeClr val="tx1"/>
                </a:solidFill>
              </a:rPr>
              <a:t>カッサンダー</a:t>
            </a:r>
            <a:endParaRPr lang="en-US">
              <a:solidFill>
                <a:schemeClr val="tx1"/>
              </a:solidFill>
            </a:endParaRPr>
          </a:p>
        </p:txBody>
      </p:sp>
      <p:sp>
        <p:nvSpPr>
          <p:cNvPr id="522292" name="Text Box 52"/>
          <p:cNvSpPr txBox="1">
            <a:spLocks noChangeArrowheads="1"/>
          </p:cNvSpPr>
          <p:nvPr/>
        </p:nvSpPr>
        <p:spPr bwMode="auto">
          <a:xfrm>
            <a:off x="6219825" y="2171700"/>
            <a:ext cx="2455863"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400">
                <a:solidFill>
                  <a:srgbClr val="FA4E19"/>
                </a:solidFill>
              </a:rPr>
              <a:t>セレウコス朝の　皇帝たち</a:t>
            </a:r>
          </a:p>
        </p:txBody>
      </p:sp>
      <p:sp>
        <p:nvSpPr>
          <p:cNvPr id="522293" name="Text Box 53"/>
          <p:cNvSpPr txBox="1">
            <a:spLocks noChangeArrowheads="1"/>
          </p:cNvSpPr>
          <p:nvPr/>
        </p:nvSpPr>
        <p:spPr bwMode="auto">
          <a:xfrm>
            <a:off x="1192213" y="5567363"/>
            <a:ext cx="2357437"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ja-JP" altLang="en-US" sz="2000">
                <a:solidFill>
                  <a:srgbClr val="FA4E19"/>
                </a:solidFill>
              </a:rPr>
              <a:t>プトレマイオス朝のファラオたち</a:t>
            </a:r>
          </a:p>
        </p:txBody>
      </p:sp>
      <p:grpSp>
        <p:nvGrpSpPr>
          <p:cNvPr id="44060"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ea typeface="ＭＳ Ｐゴシック" pitchFamily="-107" charset="-128"/>
                <a:cs typeface="ＭＳ Ｐゴシック" pitchFamily="-107" charset="-128"/>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44068" name="Group 74"/>
            <p:cNvGrpSpPr>
              <a:grpSpLocks/>
            </p:cNvGrpSpPr>
            <p:nvPr/>
          </p:nvGrpSpPr>
          <p:grpSpPr bwMode="auto">
            <a:xfrm>
              <a:off x="2581" y="2538"/>
              <a:ext cx="1298" cy="828"/>
              <a:chOff x="2581" y="2538"/>
              <a:chExt cx="1298" cy="828"/>
            </a:xfrm>
          </p:grpSpPr>
          <p:grpSp>
            <p:nvGrpSpPr>
              <p:cNvPr id="44073"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312" name="Text Box 72"/>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66FFFF"/>
                      </a:solidFill>
                    </a:rPr>
                    <a:t>パレスチナ</a:t>
                  </a: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304" name="Freeform 64"/>
            <p:cNvSpPr>
              <a:spLocks/>
            </p:cNvSpPr>
            <p:nvPr/>
          </p:nvSpPr>
          <p:spPr bwMode="auto">
            <a:xfrm rot="3224292" flipH="1">
              <a:off x="2150" y="2707"/>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grpSp>
        <p:nvGrpSpPr>
          <p:cNvPr id="9" name="Group 80"/>
          <p:cNvGrpSpPr>
            <a:grpSpLocks/>
          </p:cNvGrpSpPr>
          <p:nvPr/>
        </p:nvGrpSpPr>
        <p:grpSpPr bwMode="auto">
          <a:xfrm>
            <a:off x="622300" y="2971800"/>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22316" name="Text Box 76"/>
            <p:cNvSpPr txBox="1">
              <a:spLocks noChangeArrowheads="1"/>
            </p:cNvSpPr>
            <p:nvPr/>
          </p:nvSpPr>
          <p:spPr bwMode="auto">
            <a:xfrm>
              <a:off x="571" y="2064"/>
              <a:ext cx="1932" cy="672"/>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i="1">
                  <a:solidFill>
                    <a:schemeClr val="tx1"/>
                  </a:solidFill>
                </a:rPr>
                <a:t>　　　　　　　　　　　‘地球のへそ”</a:t>
              </a:r>
            </a:p>
          </p:txBody>
        </p:sp>
      </p:grpSp>
      <p:grpSp>
        <p:nvGrpSpPr>
          <p:cNvPr id="44063" name="Group 81"/>
          <p:cNvGrpSpPr>
            <a:grpSpLocks/>
          </p:cNvGrpSpPr>
          <p:nvPr/>
        </p:nvGrpSpPr>
        <p:grpSpPr bwMode="auto">
          <a:xfrm>
            <a:off x="519113" y="312738"/>
            <a:ext cx="854075" cy="1704975"/>
            <a:chOff x="327" y="161"/>
            <a:chExt cx="538" cy="1074"/>
          </a:xfrm>
        </p:grpSpPr>
        <p:sp>
          <p:nvSpPr>
            <p:cNvPr id="522322" name="Rectangle 8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4800">
                <a:solidFill>
                  <a:srgbClr val="0099CC"/>
                </a:solidFill>
              </a:rPr>
              <a:t>(</a:t>
            </a:r>
            <a:r>
              <a:rPr lang="ja-JP" altLang="en-US" sz="4800">
                <a:solidFill>
                  <a:srgbClr val="0099CC"/>
                </a:solidFill>
              </a:rPr>
              <a:t>旧約</a:t>
            </a:r>
            <a:r>
              <a:rPr lang="en-US" altLang="ja-JP" sz="4800">
                <a:solidFill>
                  <a:srgbClr val="0099CC"/>
                </a:solidFill>
              </a:rPr>
              <a:t>)</a:t>
            </a:r>
            <a:r>
              <a:rPr lang="en-US" altLang="ja-JP" sz="4800">
                <a:solidFill>
                  <a:srgbClr val="FFFF00"/>
                </a:solidFill>
              </a:rPr>
              <a:t>  </a:t>
            </a:r>
            <a:r>
              <a:rPr lang="ja-JP" altLang="en-US" sz="4800">
                <a:solidFill>
                  <a:srgbClr val="FFFF00"/>
                </a:solidFill>
              </a:rPr>
              <a:t>約４００年</a:t>
            </a:r>
            <a:r>
              <a:rPr lang="ja-JP" altLang="en-US" sz="3600">
                <a:solidFill>
                  <a:srgbClr val="FFFF00"/>
                </a:solidFill>
              </a:rPr>
              <a:t>   </a:t>
            </a:r>
            <a:r>
              <a:rPr lang="en-US" altLang="ja-JP" sz="4800">
                <a:solidFill>
                  <a:srgbClr val="66FF33"/>
                </a:solidFill>
              </a:rPr>
              <a:t>(</a:t>
            </a:r>
            <a:r>
              <a:rPr lang="ja-JP" altLang="en-US" sz="4800">
                <a:solidFill>
                  <a:srgbClr val="66FF33"/>
                </a:solidFill>
              </a:rPr>
              <a:t>新約</a:t>
            </a:r>
            <a:r>
              <a:rPr lang="en-US" altLang="ja-JP" sz="4800">
                <a:solidFill>
                  <a:srgbClr val="66FF33"/>
                </a:solidFill>
              </a:rPr>
              <a:t>)</a:t>
            </a:r>
            <a:endParaRPr lang="en-US" sz="4800">
              <a:solidFill>
                <a:srgbClr val="FFFF00"/>
              </a:solidFill>
            </a:endParaRPr>
          </a:p>
        </p:txBody>
      </p:sp>
      <p:sp>
        <p:nvSpPr>
          <p:cNvPr id="502788" name="AutoShape 4"/>
          <p:cNvSpPr>
            <a:spLocks noChangeArrowheads="1"/>
          </p:cNvSpPr>
          <p:nvPr/>
        </p:nvSpPr>
        <p:spPr bwMode="auto">
          <a:xfrm>
            <a:off x="1062038" y="4516438"/>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84"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6085"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16</a:t>
            </a:r>
          </a:p>
        </p:txBody>
      </p:sp>
      <p:sp>
        <p:nvSpPr>
          <p:cNvPr id="46087" name="Text Box 1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02799" name="Text Box 15"/>
          <p:cNvSpPr txBox="1">
            <a:spLocks noChangeArrowheads="1"/>
          </p:cNvSpPr>
          <p:nvPr/>
        </p:nvSpPr>
        <p:spPr bwMode="auto">
          <a:xfrm>
            <a:off x="358775" y="2406650"/>
            <a:ext cx="8609013" cy="180181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rgbClr val="FFFF00"/>
                </a:solidFill>
              </a:rPr>
              <a:t>プロテスタント</a:t>
            </a:r>
            <a:r>
              <a:rPr lang="en-US" altLang="ja-JP" sz="2800">
                <a:solidFill>
                  <a:srgbClr val="FFFF00"/>
                </a:solidFill>
              </a:rPr>
              <a:t>:                                      </a:t>
            </a:r>
          </a:p>
          <a:p>
            <a:pPr algn="ctr">
              <a:spcBef>
                <a:spcPct val="50000"/>
              </a:spcBef>
            </a:pPr>
            <a:r>
              <a:rPr lang="ja-JP" altLang="en-US" sz="2800">
                <a:solidFill>
                  <a:srgbClr val="FFFF00"/>
                </a:solidFill>
              </a:rPr>
              <a:t>これらの書簡を神の黙示と認めない。</a:t>
            </a:r>
          </a:p>
          <a:p>
            <a:pPr algn="ctr">
              <a:spcBef>
                <a:spcPct val="50000"/>
              </a:spcBef>
            </a:pPr>
            <a:r>
              <a:rPr lang="ja-JP" altLang="en-US" sz="2800">
                <a:solidFill>
                  <a:srgbClr val="FFFF00"/>
                </a:solidFill>
              </a:rPr>
              <a:t>カトリックでは１５４６年に</a:t>
            </a:r>
            <a:r>
              <a:rPr lang="ja-JP" altLang="en-US" sz="2800" i="1" u="sng">
                <a:solidFill>
                  <a:schemeClr val="tx1"/>
                </a:solidFill>
              </a:rPr>
              <a:t>７つの文書</a:t>
            </a:r>
            <a:r>
              <a:rPr lang="ja-JP" altLang="en-US" sz="2800">
                <a:solidFill>
                  <a:srgbClr val="FFFF00"/>
                </a:solidFill>
              </a:rPr>
              <a:t> も正典とした。</a:t>
            </a:r>
            <a:endParaRPr lang="en-US" sz="2800">
              <a:solidFill>
                <a:srgbClr val="FFFF00"/>
              </a:solidFill>
            </a:endParaRPr>
          </a:p>
        </p:txBody>
      </p:sp>
      <p:sp>
        <p:nvSpPr>
          <p:cNvPr id="502800" name="Text Box 16"/>
          <p:cNvSpPr txBox="1">
            <a:spLocks noChangeArrowheads="1"/>
          </p:cNvSpPr>
          <p:nvPr/>
        </p:nvSpPr>
        <p:spPr bwMode="auto">
          <a:xfrm>
            <a:off x="1725613" y="371475"/>
            <a:ext cx="6997700" cy="914400"/>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5400">
                <a:solidFill>
                  <a:srgbClr val="FAFCFF"/>
                </a:solidFill>
              </a:rPr>
              <a:t>１５冊の外典</a:t>
            </a:r>
          </a:p>
        </p:txBody>
      </p:sp>
      <p:grpSp>
        <p:nvGrpSpPr>
          <p:cNvPr id="46090" name="Group 20"/>
          <p:cNvGrpSpPr>
            <a:grpSpLocks/>
          </p:cNvGrpSpPr>
          <p:nvPr/>
        </p:nvGrpSpPr>
        <p:grpSpPr bwMode="auto">
          <a:xfrm>
            <a:off x="519113" y="312738"/>
            <a:ext cx="854075" cy="1704975"/>
            <a:chOff x="327" y="161"/>
            <a:chExt cx="538" cy="1074"/>
          </a:xfrm>
        </p:grpSpPr>
        <p:sp>
          <p:nvSpPr>
            <p:cNvPr id="502805" name="Rectangle 2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502806" name="Line 2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02801" name="Text Box 17"/>
          <p:cNvSpPr txBox="1">
            <a:spLocks noChangeArrowheads="1"/>
          </p:cNvSpPr>
          <p:nvPr/>
        </p:nvSpPr>
        <p:spPr bwMode="auto">
          <a:xfrm>
            <a:off x="7802563" y="3494088"/>
            <a:ext cx="184150" cy="33655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p>
            <a:pPr algn="ctr">
              <a:spcBef>
                <a:spcPct val="50000"/>
              </a:spcBef>
              <a:defRPr/>
            </a:pPr>
            <a:endParaRPr lang="en-US">
              <a:solidFill>
                <a:srgbClr val="FF0000"/>
              </a:solidFill>
              <a:ea typeface="ＭＳ Ｐゴシック" pitchFamily="-107" charset="-128"/>
              <a:cs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2799">
                                            <p:txEl>
                                              <p:pRg st="1" end="1"/>
                                            </p:txEl>
                                          </p:spTgt>
                                        </p:tgtEl>
                                        <p:attrNameLst>
                                          <p:attrName>style.visibility</p:attrName>
                                        </p:attrNameLst>
                                      </p:cBhvr>
                                      <p:to>
                                        <p:strVal val="visible"/>
                                      </p:to>
                                    </p:set>
                                    <p:animEffect transition="in" filter="box(out)">
                                      <p:cBhvr>
                                        <p:cTn id="26" dur="500"/>
                                        <p:tgtEl>
                                          <p:spTgt spid="50279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502799">
                                            <p:txEl>
                                              <p:pRg st="2" end="2"/>
                                            </p:txEl>
                                          </p:spTgt>
                                        </p:tgtEl>
                                        <p:attrNameLst>
                                          <p:attrName>style.visibility</p:attrName>
                                        </p:attrNameLst>
                                      </p:cBhvr>
                                      <p:to>
                                        <p:strVal val="visible"/>
                                      </p:to>
                                    </p:set>
                                    <p:animEffect transition="in" filter="box(out)">
                                      <p:cBhvr>
                                        <p:cTn id="31" dur="500"/>
                                        <p:tgtEl>
                                          <p:spTgt spid="502799">
                                            <p:txEl>
                                              <p:pRg st="2" end="2"/>
                                            </p:txEl>
                                          </p:spTgt>
                                        </p:tgtEl>
                                      </p:cBhvr>
                                    </p:animEffect>
                                  </p:childTnLst>
                                </p:cTn>
                              </p:par>
                            </p:childTnLst>
                          </p:cTn>
                        </p:par>
                        <p:par>
                          <p:cTn id="32" fill="hold" nodeType="afterGroup">
                            <p:stCondLst>
                              <p:cond delay="500"/>
                            </p:stCondLst>
                            <p:childTnLst>
                              <p:par>
                                <p:cTn id="33" presetID="23" presetClass="entr" presetSubtype="528" fill="hold" grpId="0" nodeType="afterEffect" nodePh="1">
                                  <p:stCondLst>
                                    <p:cond delay="0"/>
                                  </p:stCondLst>
                                  <p:endCondLst>
                                    <p:cond evt="begin" delay="0">
                                      <p:tn val="33"/>
                                    </p:cond>
                                  </p:endCondLst>
                                  <p:childTnLst>
                                    <p:set>
                                      <p:cBhvr>
                                        <p:cTn id="34" dur="1" fill="hold">
                                          <p:stCondLst>
                                            <p:cond delay="0"/>
                                          </p:stCondLst>
                                        </p:cTn>
                                        <p:tgtEl>
                                          <p:spTgt spid="502801"/>
                                        </p:tgtEl>
                                        <p:attrNameLst>
                                          <p:attrName>style.visibility</p:attrName>
                                        </p:attrNameLst>
                                      </p:cBhvr>
                                      <p:to>
                                        <p:strVal val="visible"/>
                                      </p:to>
                                    </p:set>
                                    <p:anim calcmode="lin" valueType="num">
                                      <p:cBhvr>
                                        <p:cTn id="35" dur="500" fill="hold"/>
                                        <p:tgtEl>
                                          <p:spTgt spid="502801"/>
                                        </p:tgtEl>
                                        <p:attrNameLst>
                                          <p:attrName>ppt_w</p:attrName>
                                        </p:attrNameLst>
                                      </p:cBhvr>
                                      <p:tavLst>
                                        <p:tav tm="0">
                                          <p:val>
                                            <p:fltVal val="0"/>
                                          </p:val>
                                        </p:tav>
                                        <p:tav tm="100000">
                                          <p:val>
                                            <p:strVal val="#ppt_w"/>
                                          </p:val>
                                        </p:tav>
                                      </p:tavLst>
                                    </p:anim>
                                    <p:anim calcmode="lin" valueType="num">
                                      <p:cBhvr>
                                        <p:cTn id="36" dur="500" fill="hold"/>
                                        <p:tgtEl>
                                          <p:spTgt spid="502801"/>
                                        </p:tgtEl>
                                        <p:attrNameLst>
                                          <p:attrName>ppt_h</p:attrName>
                                        </p:attrNameLst>
                                      </p:cBhvr>
                                      <p:tavLst>
                                        <p:tav tm="0">
                                          <p:val>
                                            <p:fltVal val="0"/>
                                          </p:val>
                                        </p:tav>
                                        <p:tav tm="100000">
                                          <p:val>
                                            <p:strVal val="#ppt_h"/>
                                          </p:val>
                                        </p:tav>
                                      </p:tavLst>
                                    </p:anim>
                                    <p:anim calcmode="lin" valueType="num">
                                      <p:cBhvr>
                                        <p:cTn id="37" dur="500" fill="hold"/>
                                        <p:tgtEl>
                                          <p:spTgt spid="502801"/>
                                        </p:tgtEl>
                                        <p:attrNameLst>
                                          <p:attrName>ppt_x</p:attrName>
                                        </p:attrNameLst>
                                      </p:cBhvr>
                                      <p:tavLst>
                                        <p:tav tm="0">
                                          <p:val>
                                            <p:fltVal val="0.5"/>
                                          </p:val>
                                        </p:tav>
                                        <p:tav tm="100000">
                                          <p:val>
                                            <p:strVal val="#ppt_x"/>
                                          </p:val>
                                        </p:tav>
                                      </p:tavLst>
                                    </p:anim>
                                    <p:anim calcmode="lin" valueType="num">
                                      <p:cBhvr>
                                        <p:cTn id="38" dur="500" fill="hold"/>
                                        <p:tgtEl>
                                          <p:spTgt spid="5028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P spid="50280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１５冊の外典</a:t>
            </a:r>
            <a:endParaRPr lang="ja-JP" altLang="en-US" sz="7200">
              <a:solidFill>
                <a:srgbClr val="FFFF00"/>
              </a:solidFill>
            </a:endParaRPr>
          </a:p>
        </p:txBody>
      </p:sp>
      <p:sp>
        <p:nvSpPr>
          <p:cNvPr id="432161" name="Text Box 33"/>
          <p:cNvSpPr txBox="1">
            <a:spLocks noChangeArrowheads="1"/>
          </p:cNvSpPr>
          <p:nvPr/>
        </p:nvSpPr>
        <p:spPr bwMode="auto">
          <a:xfrm>
            <a:off x="1808163" y="868363"/>
            <a:ext cx="6950075" cy="4664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ja-JP" altLang="en-US" sz="2000">
                <a:solidFill>
                  <a:srgbClr val="FFFF00"/>
                </a:solidFill>
                <a:latin typeface="Helvetica" charset="0"/>
              </a:rPr>
              <a:t>エズラ記</a:t>
            </a:r>
          </a:p>
          <a:p>
            <a:r>
              <a:rPr lang="en-US" sz="2000">
                <a:solidFill>
                  <a:srgbClr val="FFFF00"/>
                </a:solidFill>
                <a:latin typeface="Helvetica" charset="0"/>
              </a:rPr>
              <a:t>  </a:t>
            </a:r>
            <a:r>
              <a:rPr lang="ja-JP" altLang="en-US" sz="2000">
                <a:solidFill>
                  <a:srgbClr val="FFFF00"/>
                </a:solidFill>
                <a:latin typeface="Helvetica" charset="0"/>
              </a:rPr>
              <a:t>第２エズラ記</a:t>
            </a:r>
          </a:p>
          <a:p>
            <a:r>
              <a:rPr lang="en-US" sz="2000">
                <a:solidFill>
                  <a:srgbClr val="FFFF00"/>
                </a:solidFill>
                <a:latin typeface="Helvetica" charset="0"/>
              </a:rPr>
              <a:t>    </a:t>
            </a:r>
            <a:r>
              <a:rPr lang="ja-JP" altLang="en-US" sz="2000">
                <a:solidFill>
                  <a:srgbClr val="FFFF00"/>
                </a:solidFill>
                <a:latin typeface="Helvetica" charset="0"/>
              </a:rPr>
              <a:t>トビト記</a:t>
            </a:r>
          </a:p>
          <a:p>
            <a:r>
              <a:rPr lang="en-US" sz="2000">
                <a:solidFill>
                  <a:srgbClr val="FFFF00"/>
                </a:solidFill>
                <a:latin typeface="Helvetica" charset="0"/>
              </a:rPr>
              <a:t>      </a:t>
            </a:r>
            <a:r>
              <a:rPr lang="ja-JP" altLang="en-US" sz="2000">
                <a:solidFill>
                  <a:srgbClr val="FFFF00"/>
                </a:solidFill>
                <a:latin typeface="Helvetica" charset="0"/>
              </a:rPr>
              <a:t>ユディト書</a:t>
            </a:r>
          </a:p>
          <a:p>
            <a:r>
              <a:rPr lang="en-US" sz="2000">
                <a:solidFill>
                  <a:srgbClr val="FFFF00"/>
                </a:solidFill>
                <a:latin typeface="Helvetica" charset="0"/>
              </a:rPr>
              <a:t>       </a:t>
            </a:r>
            <a:r>
              <a:rPr lang="ja-JP" altLang="en-US" sz="2000">
                <a:solidFill>
                  <a:srgbClr val="FFFF00"/>
                </a:solidFill>
                <a:latin typeface="Helvetica" charset="0"/>
              </a:rPr>
              <a:t>エステル書残篇</a:t>
            </a:r>
          </a:p>
          <a:p>
            <a:r>
              <a:rPr lang="en-US" sz="2000">
                <a:solidFill>
                  <a:srgbClr val="FFFF00"/>
                </a:solidFill>
                <a:latin typeface="Helvetica" charset="0"/>
              </a:rPr>
              <a:t>         </a:t>
            </a:r>
            <a:r>
              <a:rPr lang="ja-JP" altLang="en-US" sz="2000">
                <a:solidFill>
                  <a:srgbClr val="FFFF00"/>
                </a:solidFill>
                <a:latin typeface="Helvetica" charset="0"/>
              </a:rPr>
              <a:t>ソロモンの知恵</a:t>
            </a:r>
          </a:p>
          <a:p>
            <a:r>
              <a:rPr lang="en-US" sz="2000">
                <a:solidFill>
                  <a:srgbClr val="FFFF00"/>
                </a:solidFill>
                <a:latin typeface="Helvetica" charset="0"/>
              </a:rPr>
              <a:t>           </a:t>
            </a:r>
            <a:r>
              <a:rPr lang="ja-JP" altLang="en-US" sz="2000">
                <a:solidFill>
                  <a:srgbClr val="FFFF00"/>
                </a:solidFill>
                <a:latin typeface="Helvetica" charset="0"/>
              </a:rPr>
              <a:t>集会の書</a:t>
            </a:r>
          </a:p>
          <a:p>
            <a:r>
              <a:rPr lang="en-US" sz="2000">
                <a:solidFill>
                  <a:srgbClr val="FFFF00"/>
                </a:solidFill>
                <a:latin typeface="Helvetica" charset="0"/>
              </a:rPr>
              <a:t>              </a:t>
            </a:r>
            <a:r>
              <a:rPr lang="ja-JP" altLang="en-US" sz="2000">
                <a:solidFill>
                  <a:srgbClr val="FFFF00"/>
                </a:solidFill>
                <a:latin typeface="Helvetica" charset="0"/>
              </a:rPr>
              <a:t>バルク書</a:t>
            </a:r>
          </a:p>
          <a:p>
            <a:r>
              <a:rPr lang="en-US" sz="2000">
                <a:solidFill>
                  <a:srgbClr val="FFFF00"/>
                </a:solidFill>
                <a:latin typeface="Helvetica" charset="0"/>
              </a:rPr>
              <a:t>               </a:t>
            </a:r>
            <a:r>
              <a:rPr lang="ja-JP" altLang="en-US" sz="2000">
                <a:solidFill>
                  <a:srgbClr val="FFFF00"/>
                </a:solidFill>
                <a:latin typeface="Helvetica" charset="0"/>
              </a:rPr>
              <a:t>エレミヤの書簡</a:t>
            </a:r>
          </a:p>
          <a:p>
            <a:r>
              <a:rPr lang="en-US" sz="2000">
                <a:solidFill>
                  <a:srgbClr val="FFFF00"/>
                </a:solidFill>
                <a:latin typeface="Helvetica" charset="0"/>
              </a:rPr>
              <a:t>                 </a:t>
            </a:r>
            <a:r>
              <a:rPr lang="ja-JP" altLang="en-US" sz="2000">
                <a:solidFill>
                  <a:srgbClr val="FFFF00"/>
                </a:solidFill>
                <a:latin typeface="Helvetica" charset="0"/>
              </a:rPr>
              <a:t>アザリアの祈りと三童子の歌</a:t>
            </a:r>
          </a:p>
          <a:p>
            <a:r>
              <a:rPr lang="en-US" sz="2000">
                <a:solidFill>
                  <a:srgbClr val="FFFF00"/>
                </a:solidFill>
                <a:latin typeface="Helvetica" charset="0"/>
              </a:rPr>
              <a:t>                    </a:t>
            </a:r>
            <a:r>
              <a:rPr lang="ja-JP" altLang="en-US" sz="2000">
                <a:solidFill>
                  <a:srgbClr val="FFFF00"/>
                </a:solidFill>
                <a:latin typeface="Helvetica" charset="0"/>
              </a:rPr>
              <a:t>スザンナ</a:t>
            </a:r>
          </a:p>
          <a:p>
            <a:r>
              <a:rPr lang="en-US" sz="2000">
                <a:solidFill>
                  <a:srgbClr val="FFFF00"/>
                </a:solidFill>
                <a:latin typeface="Helvetica" charset="0"/>
              </a:rPr>
              <a:t>                      </a:t>
            </a:r>
            <a:r>
              <a:rPr lang="ja-JP" altLang="en-US" sz="2000">
                <a:solidFill>
                  <a:srgbClr val="FFFF00"/>
                </a:solidFill>
                <a:latin typeface="Helvetica" charset="0"/>
              </a:rPr>
              <a:t>ベルと竜</a:t>
            </a:r>
          </a:p>
          <a:p>
            <a:r>
              <a:rPr lang="en-US" sz="2000">
                <a:solidFill>
                  <a:srgbClr val="FFFF00"/>
                </a:solidFill>
                <a:latin typeface="Helvetica" charset="0"/>
              </a:rPr>
              <a:t>                       </a:t>
            </a:r>
            <a:r>
              <a:rPr lang="ja-JP" altLang="en-US" sz="2000">
                <a:solidFill>
                  <a:srgbClr val="FFFF00"/>
                </a:solidFill>
                <a:latin typeface="Helvetica" charset="0"/>
              </a:rPr>
              <a:t>マナセの祈り</a:t>
            </a:r>
          </a:p>
          <a:p>
            <a:r>
              <a:rPr lang="en-US" sz="2000">
                <a:solidFill>
                  <a:srgbClr val="FFFF00"/>
                </a:solidFill>
                <a:latin typeface="Helvetica" charset="0"/>
              </a:rPr>
              <a:t>                         </a:t>
            </a:r>
            <a:r>
              <a:rPr lang="ja-JP" altLang="en-US" sz="2000">
                <a:solidFill>
                  <a:srgbClr val="FFFF00"/>
                </a:solidFill>
                <a:latin typeface="Helvetica" charset="0"/>
              </a:rPr>
              <a:t>マカバイ記</a:t>
            </a:r>
          </a:p>
          <a:p>
            <a:r>
              <a:rPr lang="en-US" sz="2000">
                <a:solidFill>
                  <a:srgbClr val="FFFF00"/>
                </a:solidFill>
                <a:latin typeface="Helvetica" charset="0"/>
              </a:rPr>
              <a:t>                          </a:t>
            </a:r>
            <a:r>
              <a:rPr lang="ja-JP" altLang="en-US" sz="2000">
                <a:solidFill>
                  <a:srgbClr val="FFFF00"/>
                </a:solidFill>
                <a:latin typeface="Helvetica" charset="0"/>
              </a:rPr>
              <a:t>第２マカバイ記</a:t>
            </a:r>
            <a:r>
              <a:rPr lang="en-US" altLang="ja-JP" sz="2000">
                <a:solidFill>
                  <a:srgbClr val="FFFF00"/>
                </a:solidFill>
                <a:latin typeface="Helvetica" charset="0"/>
              </a:rPr>
              <a:t>...</a:t>
            </a:r>
            <a:endParaRPr lang="en-US" sz="2000">
              <a:solidFill>
                <a:srgbClr val="FFFF00"/>
              </a:solidFill>
              <a:latin typeface="Helvetica" charset="0"/>
            </a:endParaRPr>
          </a:p>
        </p:txBody>
      </p:sp>
      <p:sp>
        <p:nvSpPr>
          <p:cNvPr id="48132" name="AutoShape 45"/>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33" name="Rectangle 46"/>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34" name="AutoShape 47"/>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135" name="Line 48"/>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6" name="Line 49"/>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7" name="Rectangle 51"/>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48138" name="Rectangle 52"/>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48139"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3173413" y="4987925"/>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17</a:t>
            </a:r>
          </a:p>
        </p:txBody>
      </p:sp>
      <p:sp>
        <p:nvSpPr>
          <p:cNvPr id="432187" name="Oval 59"/>
          <p:cNvSpPr>
            <a:spLocks noChangeArrowheads="1"/>
          </p:cNvSpPr>
          <p:nvPr/>
        </p:nvSpPr>
        <p:spPr bwMode="auto">
          <a:xfrm>
            <a:off x="3248025" y="4813300"/>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ea typeface="ＭＳ Ｐゴシック" pitchFamily="-107" charset="-128"/>
              <a:cs typeface="ＭＳ Ｐゴシック" pitchFamily="-107" charset="-128"/>
            </a:endParaRPr>
          </a:p>
        </p:txBody>
      </p:sp>
      <p:sp>
        <p:nvSpPr>
          <p:cNvPr id="48143"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8144" name="Text Box 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8145" name="Group 62"/>
          <p:cNvGrpSpPr>
            <a:grpSpLocks/>
          </p:cNvGrpSpPr>
          <p:nvPr/>
        </p:nvGrpSpPr>
        <p:grpSpPr bwMode="auto">
          <a:xfrm>
            <a:off x="519113" y="312738"/>
            <a:ext cx="854075" cy="1704975"/>
            <a:chOff x="327" y="161"/>
            <a:chExt cx="538" cy="1074"/>
          </a:xfrm>
        </p:grpSpPr>
        <p:sp>
          <p:nvSpPr>
            <p:cNvPr id="432191" name="Rectangle 6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32192" name="Line 6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23" presetClass="entr" presetSubtype="528" fill="hold" grpId="0" nodeType="afterEffect">
                                  <p:stCondLst>
                                    <p:cond delay="0"/>
                                  </p:stCondLst>
                                  <p:childTnLst>
                                    <p:set>
                                      <p:cBhvr>
                                        <p:cTn id="73" dur="1" fill="hold">
                                          <p:stCondLst>
                                            <p:cond delay="0"/>
                                          </p:stCondLst>
                                        </p:cTn>
                                        <p:tgtEl>
                                          <p:spTgt spid="432183"/>
                                        </p:tgtEl>
                                        <p:attrNameLst>
                                          <p:attrName>style.visibility</p:attrName>
                                        </p:attrNameLst>
                                      </p:cBhvr>
                                      <p:to>
                                        <p:strVal val="visible"/>
                                      </p:to>
                                    </p:set>
                                    <p:anim calcmode="lin" valueType="num">
                                      <p:cBhvr>
                                        <p:cTn id="74" dur="500" fill="hold"/>
                                        <p:tgtEl>
                                          <p:spTgt spid="432183"/>
                                        </p:tgtEl>
                                        <p:attrNameLst>
                                          <p:attrName>ppt_w</p:attrName>
                                        </p:attrNameLst>
                                      </p:cBhvr>
                                      <p:tavLst>
                                        <p:tav tm="0">
                                          <p:val>
                                            <p:fltVal val="0"/>
                                          </p:val>
                                        </p:tav>
                                        <p:tav tm="100000">
                                          <p:val>
                                            <p:strVal val="#ppt_w"/>
                                          </p:val>
                                        </p:tav>
                                      </p:tavLst>
                                    </p:anim>
                                    <p:anim calcmode="lin" valueType="num">
                                      <p:cBhvr>
                                        <p:cTn id="75" dur="500" fill="hold"/>
                                        <p:tgtEl>
                                          <p:spTgt spid="432183"/>
                                        </p:tgtEl>
                                        <p:attrNameLst>
                                          <p:attrName>ppt_h</p:attrName>
                                        </p:attrNameLst>
                                      </p:cBhvr>
                                      <p:tavLst>
                                        <p:tav tm="0">
                                          <p:val>
                                            <p:fltVal val="0"/>
                                          </p:val>
                                        </p:tav>
                                        <p:tav tm="100000">
                                          <p:val>
                                            <p:strVal val="#ppt_h"/>
                                          </p:val>
                                        </p:tav>
                                      </p:tavLst>
                                    </p:anim>
                                    <p:anim calcmode="lin" valueType="num">
                                      <p:cBhvr>
                                        <p:cTn id="76" dur="500" fill="hold"/>
                                        <p:tgtEl>
                                          <p:spTgt spid="432183"/>
                                        </p:tgtEl>
                                        <p:attrNameLst>
                                          <p:attrName>ppt_x</p:attrName>
                                        </p:attrNameLst>
                                      </p:cBhvr>
                                      <p:tavLst>
                                        <p:tav tm="0">
                                          <p:val>
                                            <p:fltVal val="0.5"/>
                                          </p:val>
                                        </p:tav>
                                        <p:tav tm="100000">
                                          <p:val>
                                            <p:strVal val="#ppt_x"/>
                                          </p:val>
                                        </p:tav>
                                      </p:tavLst>
                                    </p:anim>
                                    <p:anim calcmode="lin" valueType="num">
                                      <p:cBhvr>
                                        <p:cTn id="77"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2187"/>
                                        </p:tgtEl>
                                        <p:attrNameLst>
                                          <p:attrName>style.visibility</p:attrName>
                                        </p:attrNameLst>
                                      </p:cBhvr>
                                      <p:to>
                                        <p:strVal val="visible"/>
                                      </p:to>
                                    </p:set>
                                    <p:animEffect transition="in" filter="fade">
                                      <p:cBhvr>
                                        <p:cTn id="82"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Text Box 4"/>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FF00"/>
                </a:solidFill>
              </a:rPr>
              <a:t>１５冊の外典</a:t>
            </a:r>
            <a:endParaRPr lang="ja-JP" altLang="en-US" sz="7200">
              <a:solidFill>
                <a:srgbClr val="FFFF00"/>
              </a:solidFill>
            </a:endParaRPr>
          </a:p>
        </p:txBody>
      </p:sp>
      <p:sp>
        <p:nvSpPr>
          <p:cNvPr id="50179" name="Text Box 5"/>
          <p:cNvSpPr txBox="1">
            <a:spLocks noChangeArrowheads="1"/>
          </p:cNvSpPr>
          <p:nvPr/>
        </p:nvSpPr>
        <p:spPr bwMode="auto">
          <a:xfrm>
            <a:off x="1630363" y="804863"/>
            <a:ext cx="70389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ja-JP" altLang="en-US">
                <a:solidFill>
                  <a:schemeClr val="folHlink"/>
                </a:solidFill>
              </a:rPr>
              <a:t>エズラ記</a:t>
            </a:r>
          </a:p>
          <a:p>
            <a:r>
              <a:rPr lang="en-US">
                <a:solidFill>
                  <a:schemeClr val="folHlink"/>
                </a:solidFill>
              </a:rPr>
              <a:t>  </a:t>
            </a:r>
            <a:r>
              <a:rPr lang="ja-JP" altLang="en-US">
                <a:solidFill>
                  <a:schemeClr val="folHlink"/>
                </a:solidFill>
              </a:rPr>
              <a:t>第２エズラ記</a:t>
            </a:r>
          </a:p>
          <a:p>
            <a:r>
              <a:rPr lang="en-US">
                <a:solidFill>
                  <a:schemeClr val="folHlink"/>
                </a:solidFill>
              </a:rPr>
              <a:t>    </a:t>
            </a:r>
            <a:r>
              <a:rPr lang="ja-JP" altLang="en-US">
                <a:solidFill>
                  <a:schemeClr val="folHlink"/>
                </a:solidFill>
              </a:rPr>
              <a:t>トビト記</a:t>
            </a:r>
          </a:p>
          <a:p>
            <a:r>
              <a:rPr lang="en-US">
                <a:solidFill>
                  <a:schemeClr val="folHlink"/>
                </a:solidFill>
              </a:rPr>
              <a:t>      </a:t>
            </a:r>
            <a:r>
              <a:rPr lang="ja-JP" altLang="en-US">
                <a:solidFill>
                  <a:schemeClr val="folHlink"/>
                </a:solidFill>
              </a:rPr>
              <a:t>ユディト書</a:t>
            </a:r>
          </a:p>
          <a:p>
            <a:r>
              <a:rPr lang="en-US">
                <a:solidFill>
                  <a:schemeClr val="folHlink"/>
                </a:solidFill>
              </a:rPr>
              <a:t>       </a:t>
            </a:r>
            <a:r>
              <a:rPr lang="ja-JP" altLang="en-US">
                <a:solidFill>
                  <a:schemeClr val="folHlink"/>
                </a:solidFill>
              </a:rPr>
              <a:t>エステル書残篇</a:t>
            </a:r>
          </a:p>
          <a:p>
            <a:r>
              <a:rPr lang="en-US">
                <a:solidFill>
                  <a:schemeClr val="folHlink"/>
                </a:solidFill>
              </a:rPr>
              <a:t>         </a:t>
            </a:r>
            <a:r>
              <a:rPr lang="ja-JP" altLang="en-US">
                <a:solidFill>
                  <a:schemeClr val="folHlink"/>
                </a:solidFill>
              </a:rPr>
              <a:t>ソロモンの知恵</a:t>
            </a:r>
          </a:p>
          <a:p>
            <a:r>
              <a:rPr lang="en-US">
                <a:solidFill>
                  <a:schemeClr val="folHlink"/>
                </a:solidFill>
              </a:rPr>
              <a:t>           </a:t>
            </a:r>
            <a:r>
              <a:rPr lang="ja-JP" altLang="en-US">
                <a:solidFill>
                  <a:schemeClr val="folHlink"/>
                </a:solidFill>
              </a:rPr>
              <a:t>集会の書</a:t>
            </a:r>
          </a:p>
          <a:p>
            <a:r>
              <a:rPr lang="en-US">
                <a:solidFill>
                  <a:schemeClr val="folHlink"/>
                </a:solidFill>
              </a:rPr>
              <a:t>              </a:t>
            </a:r>
            <a:r>
              <a:rPr lang="ja-JP" altLang="en-US">
                <a:solidFill>
                  <a:schemeClr val="folHlink"/>
                </a:solidFill>
              </a:rPr>
              <a:t>バルク書</a:t>
            </a:r>
          </a:p>
          <a:p>
            <a:r>
              <a:rPr lang="en-US">
                <a:solidFill>
                  <a:schemeClr val="folHlink"/>
                </a:solidFill>
              </a:rPr>
              <a:t>               </a:t>
            </a:r>
            <a:r>
              <a:rPr lang="ja-JP" altLang="en-US">
                <a:solidFill>
                  <a:schemeClr val="folHlink"/>
                </a:solidFill>
              </a:rPr>
              <a:t>エレミヤの書簡</a:t>
            </a:r>
          </a:p>
          <a:p>
            <a:r>
              <a:rPr lang="en-US">
                <a:solidFill>
                  <a:schemeClr val="folHlink"/>
                </a:solidFill>
              </a:rPr>
              <a:t>                 </a:t>
            </a:r>
            <a:r>
              <a:rPr lang="ja-JP" altLang="en-US">
                <a:solidFill>
                  <a:schemeClr val="folHlink"/>
                </a:solidFill>
              </a:rPr>
              <a:t>アザリアの祈りと三童子の歌</a:t>
            </a:r>
          </a:p>
          <a:p>
            <a:r>
              <a:rPr lang="en-US">
                <a:solidFill>
                  <a:schemeClr val="folHlink"/>
                </a:solidFill>
              </a:rPr>
              <a:t>                    </a:t>
            </a:r>
            <a:r>
              <a:rPr lang="ja-JP" altLang="en-US">
                <a:solidFill>
                  <a:schemeClr val="folHlink"/>
                </a:solidFill>
              </a:rPr>
              <a:t>スザンナ</a:t>
            </a:r>
          </a:p>
          <a:p>
            <a:r>
              <a:rPr lang="en-US">
                <a:solidFill>
                  <a:schemeClr val="folHlink"/>
                </a:solidFill>
              </a:rPr>
              <a:t>                      </a:t>
            </a:r>
            <a:r>
              <a:rPr lang="ja-JP" altLang="en-US">
                <a:solidFill>
                  <a:schemeClr val="folHlink"/>
                </a:solidFill>
              </a:rPr>
              <a:t>ベルと竜</a:t>
            </a:r>
          </a:p>
          <a:p>
            <a:r>
              <a:rPr lang="en-US">
                <a:solidFill>
                  <a:schemeClr val="folHlink"/>
                </a:solidFill>
              </a:rPr>
              <a:t>                       </a:t>
            </a:r>
            <a:r>
              <a:rPr lang="ja-JP" altLang="en-US">
                <a:solidFill>
                  <a:schemeClr val="folHlink"/>
                </a:solidFill>
              </a:rPr>
              <a:t>マナセの祈り</a:t>
            </a:r>
          </a:p>
          <a:p>
            <a:r>
              <a:rPr lang="en-US">
                <a:solidFill>
                  <a:schemeClr val="folHlink"/>
                </a:solidFill>
              </a:rPr>
              <a:t>                         </a:t>
            </a:r>
            <a:r>
              <a:rPr lang="ja-JP" altLang="en-US">
                <a:solidFill>
                  <a:schemeClr val="folHlink"/>
                </a:solidFill>
              </a:rPr>
              <a:t>マカバイ記</a:t>
            </a:r>
          </a:p>
          <a:p>
            <a:r>
              <a:rPr lang="en-US">
                <a:solidFill>
                  <a:schemeClr val="folHlink"/>
                </a:solidFill>
              </a:rPr>
              <a:t>                          </a:t>
            </a:r>
            <a:r>
              <a:rPr lang="ja-JP" altLang="en-US">
                <a:solidFill>
                  <a:schemeClr val="folHlink"/>
                </a:solidFill>
              </a:rPr>
              <a:t>第２マカバイ記</a:t>
            </a:r>
            <a:r>
              <a:rPr lang="en-US" altLang="ja-JP">
                <a:solidFill>
                  <a:schemeClr val="folHlink"/>
                </a:solidFill>
              </a:rPr>
              <a:t>...</a:t>
            </a:r>
            <a:endParaRPr lang="en-US">
              <a:solidFill>
                <a:schemeClr val="folHlink"/>
              </a:solidFill>
            </a:endParaRPr>
          </a:p>
        </p:txBody>
      </p:sp>
      <p:sp>
        <p:nvSpPr>
          <p:cNvPr id="50180" name="AutoShape 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181" name="Rectangle 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182" name="AutoShape 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0183" name="Line 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4" name="Line 1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5" name="Rectangle 11"/>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50186" name="Rectangle 12"/>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50187" name="Text Box 1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0188"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1400" b="0">
              <a:solidFill>
                <a:srgbClr val="FFFFFF"/>
              </a:solidFill>
              <a:latin typeface="Arial" charset="0"/>
            </a:endParaRPr>
          </a:p>
        </p:txBody>
      </p:sp>
      <p:sp>
        <p:nvSpPr>
          <p:cNvPr id="457745" name="Text Box 17"/>
          <p:cNvSpPr txBox="1">
            <a:spLocks noChangeArrowheads="1"/>
          </p:cNvSpPr>
          <p:nvPr/>
        </p:nvSpPr>
        <p:spPr bwMode="auto">
          <a:xfrm>
            <a:off x="812800" y="1816100"/>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62D6AC"/>
                </a:solidFill>
              </a:rPr>
              <a:t>当時の歴史を知る上で重要な２冊の文献</a:t>
            </a:r>
            <a:r>
              <a:rPr lang="en-US" altLang="ja-JP" sz="3600">
                <a:solidFill>
                  <a:srgbClr val="62D6AC"/>
                </a:solidFill>
              </a:rPr>
              <a:t>…</a:t>
            </a:r>
            <a:endParaRPr lang="en-US" sz="3600">
              <a:solidFill>
                <a:srgbClr val="62D6AC"/>
              </a:solidFill>
            </a:endParaRPr>
          </a:p>
        </p:txBody>
      </p:sp>
      <p:sp>
        <p:nvSpPr>
          <p:cNvPr id="457746" name="Text Box 18"/>
          <p:cNvSpPr txBox="1">
            <a:spLocks noChangeArrowheads="1"/>
          </p:cNvSpPr>
          <p:nvPr/>
        </p:nvSpPr>
        <p:spPr bwMode="auto">
          <a:xfrm>
            <a:off x="130810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3600">
                <a:solidFill>
                  <a:srgbClr val="FFFF00"/>
                </a:solidFill>
              </a:rPr>
              <a:t> </a:t>
            </a:r>
            <a:r>
              <a:rPr lang="ja-JP" altLang="en-US" sz="3600">
                <a:solidFill>
                  <a:srgbClr val="FFFF00"/>
                </a:solidFill>
              </a:rPr>
              <a:t>マカバイ記</a:t>
            </a:r>
          </a:p>
        </p:txBody>
      </p:sp>
      <p:sp>
        <p:nvSpPr>
          <p:cNvPr id="457747"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18</a:t>
            </a:r>
          </a:p>
        </p:txBody>
      </p:sp>
      <p:sp>
        <p:nvSpPr>
          <p:cNvPr id="50192"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7749" name="Text Box 21"/>
          <p:cNvSpPr txBox="1">
            <a:spLocks noChangeArrowheads="1"/>
          </p:cNvSpPr>
          <p:nvPr/>
        </p:nvSpPr>
        <p:spPr bwMode="auto">
          <a:xfrm>
            <a:off x="1095375" y="4505325"/>
            <a:ext cx="703738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FFFF00"/>
                </a:solidFill>
              </a:rPr>
              <a:t>第２マカバイ記</a:t>
            </a:r>
          </a:p>
        </p:txBody>
      </p:sp>
      <p:grpSp>
        <p:nvGrpSpPr>
          <p:cNvPr id="50194" name="Group 22"/>
          <p:cNvGrpSpPr>
            <a:grpSpLocks/>
          </p:cNvGrpSpPr>
          <p:nvPr/>
        </p:nvGrpSpPr>
        <p:grpSpPr bwMode="auto">
          <a:xfrm>
            <a:off x="519113" y="312738"/>
            <a:ext cx="854075" cy="1704975"/>
            <a:chOff x="327" y="161"/>
            <a:chExt cx="538" cy="1074"/>
          </a:xfrm>
        </p:grpSpPr>
        <p:sp>
          <p:nvSpPr>
            <p:cNvPr id="457751"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57752" name="Line 2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4130675" y="519113"/>
            <a:ext cx="3922713" cy="5789612"/>
            <a:chOff x="2602" y="327"/>
            <a:chExt cx="2471" cy="3647"/>
          </a:xfrm>
        </p:grpSpPr>
        <p:grpSp>
          <p:nvGrpSpPr>
            <p:cNvPr id="15670" name="Group 3"/>
            <p:cNvGrpSpPr>
              <a:grpSpLocks/>
            </p:cNvGrpSpPr>
            <p:nvPr/>
          </p:nvGrpSpPr>
          <p:grpSpPr bwMode="auto">
            <a:xfrm>
              <a:off x="2602" y="327"/>
              <a:ext cx="1226" cy="3647"/>
              <a:chOff x="2602" y="327"/>
              <a:chExt cx="1226" cy="3647"/>
            </a:xfrm>
          </p:grpSpPr>
          <p:sp>
            <p:nvSpPr>
              <p:cNvPr id="1572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1"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(2000 B.C.)</a:t>
                </a:r>
              </a:p>
            </p:txBody>
          </p:sp>
          <p:sp>
            <p:nvSpPr>
              <p:cNvPr id="1572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72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73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73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73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73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734" name="Freeform 12"/>
              <p:cNvSpPr>
                <a:spLocks/>
              </p:cNvSpPr>
              <p:nvPr/>
            </p:nvSpPr>
            <p:spPr bwMode="auto">
              <a:xfrm>
                <a:off x="3036" y="2223"/>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73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73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73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573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73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740"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741"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742"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743"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744"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5745"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746"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747"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748"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749"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750" name="Freeform 28"/>
              <p:cNvSpPr>
                <a:spLocks/>
              </p:cNvSpPr>
              <p:nvPr/>
            </p:nvSpPr>
            <p:spPr bwMode="auto">
              <a:xfrm>
                <a:off x="3038" y="3621"/>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751"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752"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753"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5754"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9809"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(1500 B.C.)</a:t>
                </a:r>
              </a:p>
            </p:txBody>
          </p:sp>
          <p:sp>
            <p:nvSpPr>
              <p:cNvPr id="15756"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57"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58"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59"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0"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1"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2"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15763" name="Rectangle 41"/>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Gospel</a:t>
                </a:r>
              </a:p>
            </p:txBody>
          </p:sp>
          <p:sp>
            <p:nvSpPr>
              <p:cNvPr id="15764" name="Rectangle 42"/>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Family</a:t>
                </a:r>
              </a:p>
            </p:txBody>
          </p:sp>
          <p:sp>
            <p:nvSpPr>
              <p:cNvPr id="15765" name="Rectangle 43"/>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Murder</a:t>
                </a:r>
              </a:p>
            </p:txBody>
          </p:sp>
          <p:sp>
            <p:nvSpPr>
              <p:cNvPr id="15766" name="Rectangle 44"/>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Flood/Rainbow</a:t>
                </a:r>
              </a:p>
            </p:txBody>
          </p:sp>
          <p:sp>
            <p:nvSpPr>
              <p:cNvPr id="15767" name="Rectangle 45"/>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Tower</a:t>
                </a:r>
              </a:p>
            </p:txBody>
          </p:sp>
          <p:sp>
            <p:nvSpPr>
              <p:cNvPr id="15768" name="Rectangle 46"/>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天地創造</a:t>
                </a:r>
              </a:p>
            </p:txBody>
          </p:sp>
          <p:sp>
            <p:nvSpPr>
              <p:cNvPr id="15769" name="Rectangle 47"/>
              <p:cNvSpPr>
                <a:spLocks noChangeArrowheads="1"/>
              </p:cNvSpPr>
              <p:nvPr/>
            </p:nvSpPr>
            <p:spPr bwMode="auto">
              <a:xfrm>
                <a:off x="2602" y="458"/>
                <a:ext cx="61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a:p>
                <a:endParaRPr lang="ja-JP" altLang="en-US" sz="800">
                  <a:solidFill>
                    <a:srgbClr val="000000"/>
                  </a:solidFill>
                  <a:latin typeface="Helvetica" charset="0"/>
                </a:endParaRPr>
              </a:p>
            </p:txBody>
          </p:sp>
          <p:sp>
            <p:nvSpPr>
              <p:cNvPr id="15770"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71"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72"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773"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5774"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5775"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5776" name="Rectangle 54"/>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15777"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5778"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5779"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0"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1"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JOSEPH</a:t>
                </a:r>
              </a:p>
            </p:txBody>
          </p:sp>
          <p:sp>
            <p:nvSpPr>
              <p:cNvPr id="15782" name="Rectangle 60"/>
              <p:cNvSpPr>
                <a:spLocks noChangeArrowheads="1"/>
              </p:cNvSpPr>
              <p:nvPr/>
            </p:nvSpPr>
            <p:spPr bwMode="auto">
              <a:xfrm>
                <a:off x="2724" y="2301"/>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Slavery</a:t>
                </a:r>
              </a:p>
            </p:txBody>
          </p:sp>
          <p:sp>
            <p:nvSpPr>
              <p:cNvPr id="15783"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5784"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5"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6"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7"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8"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89"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90"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91"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92"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15793"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15794"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5795"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Kadesh Barnea</a:t>
                </a:r>
              </a:p>
            </p:txBody>
          </p:sp>
          <p:sp>
            <p:nvSpPr>
              <p:cNvPr id="15796"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5797"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5 Sermons</a:t>
                </a:r>
              </a:p>
            </p:txBody>
          </p:sp>
          <p:sp>
            <p:nvSpPr>
              <p:cNvPr id="15798"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99" name="Rectangle 77"/>
              <p:cNvSpPr>
                <a:spLocks noChangeArrowheads="1"/>
              </p:cNvSpPr>
              <p:nvPr/>
            </p:nvSpPr>
            <p:spPr bwMode="auto">
              <a:xfrm>
                <a:off x="2779" y="2826"/>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Exodus</a:t>
                </a:r>
              </a:p>
            </p:txBody>
          </p:sp>
          <p:sp>
            <p:nvSpPr>
              <p:cNvPr id="15800"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01"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02"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03"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JOSHUA</a:t>
                </a:r>
              </a:p>
            </p:txBody>
          </p:sp>
          <p:sp>
            <p:nvSpPr>
              <p:cNvPr id="15804"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Jericho/Ai</a:t>
                </a:r>
              </a:p>
            </p:txBody>
          </p:sp>
          <p:sp>
            <p:nvSpPr>
              <p:cNvPr id="15805" name="Rectangle 83"/>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Land Divided</a:t>
                </a:r>
              </a:p>
            </p:txBody>
          </p:sp>
        </p:grpSp>
        <p:grpSp>
          <p:nvGrpSpPr>
            <p:cNvPr id="15671" name="Group 84"/>
            <p:cNvGrpSpPr>
              <a:grpSpLocks/>
            </p:cNvGrpSpPr>
            <p:nvPr/>
          </p:nvGrpSpPr>
          <p:grpSpPr bwMode="auto">
            <a:xfrm>
              <a:off x="4105" y="352"/>
              <a:ext cx="968" cy="2370"/>
              <a:chOff x="4105" y="352"/>
              <a:chExt cx="968" cy="2370"/>
            </a:xfrm>
          </p:grpSpPr>
          <p:sp>
            <p:nvSpPr>
              <p:cNvPr id="15672"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673"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674"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675"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676"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677"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78"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5679"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680"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681"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682"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83"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684"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685"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86"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687"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9877" name="Rectangle 101"/>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(1000 B.C.)</a:t>
                </a:r>
              </a:p>
            </p:txBody>
          </p:sp>
          <p:sp>
            <p:nvSpPr>
              <p:cNvPr id="15689"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90"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91"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5692" name="Rectangle 105"/>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Judges</a:t>
                </a:r>
              </a:p>
            </p:txBody>
          </p:sp>
          <p:sp>
            <p:nvSpPr>
              <p:cNvPr id="15693" name="Rectangle 106"/>
              <p:cNvSpPr>
                <a:spLocks noChangeArrowheads="1"/>
              </p:cNvSpPr>
              <p:nvPr/>
            </p:nvSpPr>
            <p:spPr bwMode="auto">
              <a:xfrm>
                <a:off x="4141" y="352"/>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ANARCHY</a:t>
                </a:r>
              </a:p>
            </p:txBody>
          </p:sp>
          <p:sp>
            <p:nvSpPr>
              <p:cNvPr id="15694"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95"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96"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4191" y="1008"/>
                <a:ext cx="549" cy="142"/>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Helvetica" charset="0"/>
                  </a:rPr>
                  <a:t> ••• SPLIT ••• </a:t>
                </a:r>
              </a:p>
            </p:txBody>
          </p:sp>
          <p:sp>
            <p:nvSpPr>
              <p:cNvPr id="15698"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Israel</a:t>
                </a:r>
              </a:p>
            </p:txBody>
          </p:sp>
          <p:sp>
            <p:nvSpPr>
              <p:cNvPr id="15699"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5700"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5701"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5702" name="Rectangle 115"/>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Assyria    Babylon</a:t>
                </a:r>
              </a:p>
            </p:txBody>
          </p:sp>
          <p:sp>
            <p:nvSpPr>
              <p:cNvPr id="1570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04" name="Rectangle 117"/>
              <p:cNvSpPr>
                <a:spLocks noChangeArrowheads="1"/>
              </p:cNvSpPr>
              <p:nvPr/>
            </p:nvSpPr>
            <p:spPr bwMode="auto">
              <a:xfrm>
                <a:off x="4169" y="1134"/>
                <a:ext cx="59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North       South</a:t>
                </a:r>
              </a:p>
            </p:txBody>
          </p:sp>
          <p:sp>
            <p:nvSpPr>
              <p:cNvPr id="15705"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06"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r>
                  <a:rPr lang="en-US" sz="800">
                    <a:solidFill>
                      <a:srgbClr val="000000"/>
                    </a:solidFill>
                    <a:effectLst>
                      <a:outerShdw blurRad="38100" dist="38100" dir="2700000" algn="tl">
                        <a:srgbClr val="FFFFFF"/>
                      </a:outerShdw>
                    </a:effectLst>
                    <a:latin typeface="Helvetica" charset="0"/>
                  </a:rPr>
                  <a:t>THE PROPHETS</a:t>
                </a:r>
              </a:p>
            </p:txBody>
          </p:sp>
          <p:sp>
            <p:nvSpPr>
              <p:cNvPr id="1570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09"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5710"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1"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2"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3" name="Rectangle 126"/>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ROYALTY</a:t>
                </a:r>
              </a:p>
            </p:txBody>
          </p:sp>
          <p:sp>
            <p:nvSpPr>
              <p:cNvPr id="15714"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Judah</a:t>
                </a:r>
              </a:p>
            </p:txBody>
          </p:sp>
          <p:sp>
            <p:nvSpPr>
              <p:cNvPr id="15715"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6"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7"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18" name="Rectangle 131"/>
              <p:cNvSpPr>
                <a:spLocks noChangeArrowheads="1"/>
              </p:cNvSpPr>
              <p:nvPr/>
            </p:nvSpPr>
            <p:spPr bwMode="auto">
              <a:xfrm>
                <a:off x="4241" y="2302"/>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Treks</a:t>
                </a:r>
              </a:p>
            </p:txBody>
          </p:sp>
          <p:sp>
            <p:nvSpPr>
              <p:cNvPr id="15719"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15720"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5721" name="Rectangle 134"/>
              <p:cNvSpPr>
                <a:spLocks noChangeArrowheads="1"/>
              </p:cNvSpPr>
              <p:nvPr/>
            </p:nvSpPr>
            <p:spPr bwMode="auto">
              <a:xfrm>
                <a:off x="4105" y="2030"/>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CAPTIVITY</a:t>
                </a:r>
              </a:p>
            </p:txBody>
          </p:sp>
          <p:sp>
            <p:nvSpPr>
              <p:cNvPr id="15722" name="Rectangle 135"/>
              <p:cNvSpPr>
                <a:spLocks noChangeArrowheads="1"/>
              </p:cNvSpPr>
              <p:nvPr/>
            </p:nvSpPr>
            <p:spPr bwMode="auto">
              <a:xfrm>
                <a:off x="4214" y="2190"/>
                <a:ext cx="44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Years</a:t>
                </a:r>
              </a:p>
            </p:txBody>
          </p:sp>
          <p:sp>
            <p:nvSpPr>
              <p:cNvPr id="1572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2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2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5363"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4"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5"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6"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7"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8"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9"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0"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1"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2"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3"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4"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5"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6"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7"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8"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9"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0"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1"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2"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3"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4"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5"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6"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7"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8"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9"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0"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1"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2"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3"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4"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5"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6"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7"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8"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9"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0"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1"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2"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3"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4"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5"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6"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7"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8"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09"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410"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5411"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412"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5413"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5414"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15"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16"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17"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18"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19"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7" name="Rectangle 201"/>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(2000 B.C.)</a:t>
            </a:r>
          </a:p>
        </p:txBody>
      </p:sp>
      <p:sp>
        <p:nvSpPr>
          <p:cNvPr id="45997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charset="0"/>
                <a:ea typeface="ＭＳ Ｐゴシック" pitchFamily="-107" charset="-128"/>
                <a:cs typeface="ＭＳ Ｐゴシック" pitchFamily="-107" charset="-128"/>
              </a:rPr>
              <a:t>C 7 S J </a:t>
            </a:r>
          </a:p>
        </p:txBody>
      </p:sp>
      <p:sp>
        <p:nvSpPr>
          <p:cNvPr id="45998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charset="0"/>
                <a:ea typeface="ＭＳ Ｐゴシック" pitchFamily="-107" charset="-128"/>
                <a:cs typeface="ＭＳ Ｐゴシック" pitchFamily="-107" charset="-128"/>
              </a:rPr>
              <a:t>7 = 4 + 3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5998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5425" name="Rectangle 208"/>
          <p:cNvSpPr>
            <a:spLocks noChangeArrowheads="1"/>
          </p:cNvSpPr>
          <p:nvPr/>
        </p:nvSpPr>
        <p:spPr bwMode="auto">
          <a:xfrm>
            <a:off x="5930900" y="576263"/>
            <a:ext cx="511175" cy="37226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16200000">
            <a:off x="4577557" y="2175668"/>
            <a:ext cx="32004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rgbClr val="EEFF4B"/>
                </a:solidFill>
                <a:latin typeface="Times" charset="0"/>
              </a:rPr>
              <a:t>３つの社会</a:t>
            </a:r>
          </a:p>
        </p:txBody>
      </p:sp>
      <p:sp>
        <p:nvSpPr>
          <p:cNvPr id="15427"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5428"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S</a:t>
            </a:r>
          </a:p>
        </p:txBody>
      </p:sp>
      <p:sp>
        <p:nvSpPr>
          <p:cNvPr id="45998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J</a:t>
            </a:r>
          </a:p>
        </p:txBody>
      </p:sp>
      <p:sp>
        <p:nvSpPr>
          <p:cNvPr id="15431"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5388536">
            <a:off x="2770187"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latin typeface="Times" charset="0"/>
              </a:rPr>
              <a:t>４人の人々</a:t>
            </a:r>
          </a:p>
        </p:txBody>
      </p:sp>
      <p:sp>
        <p:nvSpPr>
          <p:cNvPr id="15433"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34"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35"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36"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C</a:t>
            </a:r>
          </a:p>
        </p:txBody>
      </p:sp>
      <p:sp>
        <p:nvSpPr>
          <p:cNvPr id="15438"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9998" name="Rectangle 22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(1500 B.C.)</a:t>
            </a:r>
          </a:p>
        </p:txBody>
      </p:sp>
      <p:sp>
        <p:nvSpPr>
          <p:cNvPr id="459999" name="Rectangle 22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(500 B.C.)</a:t>
            </a:r>
          </a:p>
        </p:txBody>
      </p:sp>
      <p:sp>
        <p:nvSpPr>
          <p:cNvPr id="460000" name="Rectangle 22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(1000 B.C.)</a:t>
            </a:r>
          </a:p>
        </p:txBody>
      </p:sp>
      <p:sp>
        <p:nvSpPr>
          <p:cNvPr id="15442"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5443"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5444" name="Group 227"/>
          <p:cNvGrpSpPr>
            <a:grpSpLocks/>
          </p:cNvGrpSpPr>
          <p:nvPr/>
        </p:nvGrpSpPr>
        <p:grpSpPr bwMode="auto">
          <a:xfrm>
            <a:off x="6591300" y="4418013"/>
            <a:ext cx="952500" cy="527050"/>
            <a:chOff x="4152" y="2783"/>
            <a:chExt cx="600" cy="332"/>
          </a:xfrm>
        </p:grpSpPr>
        <p:sp>
          <p:nvSpPr>
            <p:cNvPr id="15667"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5668"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5669"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5445"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46"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47" name="Rectangle 233"/>
          <p:cNvSpPr>
            <a:spLocks noChangeArrowheads="1"/>
          </p:cNvSpPr>
          <p:nvPr/>
        </p:nvSpPr>
        <p:spPr bwMode="auto">
          <a:xfrm>
            <a:off x="6599238" y="4394200"/>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15448"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5449"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450" name="Rectangle 236"/>
          <p:cNvSpPr>
            <a:spLocks noChangeArrowheads="1"/>
          </p:cNvSpPr>
          <p:nvPr/>
        </p:nvSpPr>
        <p:spPr bwMode="auto">
          <a:xfrm>
            <a:off x="6610350" y="5102225"/>
            <a:ext cx="5826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a:solidFill>
                  <a:srgbClr val="000000"/>
                </a:solidFill>
                <a:latin typeface="Chicago" charset="0"/>
              </a:rPr>
              <a:t>イエス</a:t>
            </a:r>
          </a:p>
        </p:txBody>
      </p:sp>
      <p:sp>
        <p:nvSpPr>
          <p:cNvPr id="15451"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2"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3"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4"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5"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6"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57"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23" name="Text Box 247"/>
          <p:cNvSpPr txBox="1">
            <a:spLocks noChangeArrowheads="1"/>
          </p:cNvSpPr>
          <p:nvPr/>
        </p:nvSpPr>
        <p:spPr bwMode="auto">
          <a:xfrm>
            <a:off x="1797050" y="28575"/>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創世記からエステル書</a:t>
            </a:r>
            <a:endParaRPr lang="en-US" sz="1400">
              <a:solidFill>
                <a:schemeClr val="tx1"/>
              </a:solidFill>
            </a:endParaRPr>
          </a:p>
        </p:txBody>
      </p:sp>
      <p:sp>
        <p:nvSpPr>
          <p:cNvPr id="15462"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60035" name="Rectangle 259"/>
          <p:cNvSpPr>
            <a:spLocks noChangeArrowheads="1"/>
          </p:cNvSpPr>
          <p:nvPr/>
        </p:nvSpPr>
        <p:spPr bwMode="auto">
          <a:xfrm>
            <a:off x="81295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01</a:t>
            </a:r>
          </a:p>
        </p:txBody>
      </p:sp>
      <p:grpSp>
        <p:nvGrpSpPr>
          <p:cNvPr id="15468" name="Group 260"/>
          <p:cNvGrpSpPr>
            <a:grpSpLocks/>
          </p:cNvGrpSpPr>
          <p:nvPr/>
        </p:nvGrpSpPr>
        <p:grpSpPr bwMode="auto">
          <a:xfrm>
            <a:off x="5184775" y="1360488"/>
            <a:ext cx="2894013" cy="4484687"/>
            <a:chOff x="3247" y="839"/>
            <a:chExt cx="1823" cy="2825"/>
          </a:xfrm>
        </p:grpSpPr>
        <p:grpSp>
          <p:nvGrpSpPr>
            <p:cNvPr id="15615" name="Group 261"/>
            <p:cNvGrpSpPr>
              <a:grpSpLocks/>
            </p:cNvGrpSpPr>
            <p:nvPr/>
          </p:nvGrpSpPr>
          <p:grpSpPr bwMode="auto">
            <a:xfrm>
              <a:off x="3247" y="1390"/>
              <a:ext cx="331" cy="369"/>
              <a:chOff x="1567" y="1192"/>
              <a:chExt cx="331" cy="369"/>
            </a:xfrm>
          </p:grpSpPr>
          <p:grpSp>
            <p:nvGrpSpPr>
              <p:cNvPr id="15655" name="Group 262"/>
              <p:cNvGrpSpPr>
                <a:grpSpLocks/>
              </p:cNvGrpSpPr>
              <p:nvPr/>
            </p:nvGrpSpPr>
            <p:grpSpPr bwMode="auto">
              <a:xfrm>
                <a:off x="1567" y="1192"/>
                <a:ext cx="331" cy="369"/>
                <a:chOff x="1084" y="711"/>
                <a:chExt cx="2950" cy="2769"/>
              </a:xfrm>
            </p:grpSpPr>
            <p:grpSp>
              <p:nvGrpSpPr>
                <p:cNvPr id="15657" name="Group 263"/>
                <p:cNvGrpSpPr>
                  <a:grpSpLocks/>
                </p:cNvGrpSpPr>
                <p:nvPr/>
              </p:nvGrpSpPr>
              <p:grpSpPr bwMode="auto">
                <a:xfrm>
                  <a:off x="1084" y="711"/>
                  <a:ext cx="2950" cy="2769"/>
                  <a:chOff x="2707" y="548"/>
                  <a:chExt cx="2950" cy="2769"/>
                </a:xfrm>
              </p:grpSpPr>
              <p:grpSp>
                <p:nvGrpSpPr>
                  <p:cNvPr id="15663" name="Group 264"/>
                  <p:cNvGrpSpPr>
                    <a:grpSpLocks/>
                  </p:cNvGrpSpPr>
                  <p:nvPr/>
                </p:nvGrpSpPr>
                <p:grpSpPr bwMode="auto">
                  <a:xfrm>
                    <a:off x="3180" y="1046"/>
                    <a:ext cx="2105" cy="1421"/>
                    <a:chOff x="578" y="2316"/>
                    <a:chExt cx="2105" cy="1421"/>
                  </a:xfrm>
                </p:grpSpPr>
                <p:sp>
                  <p:nvSpPr>
                    <p:cNvPr id="15665" name="Freeform 265"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66" name="Freeform 266"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5664" name="Picture 267"/>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5658" name="Freeform 268"/>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59" name="Freeform 269"/>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60" name="Freeform 270"/>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61" name="Freeform 271"/>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62" name="Freeform 272"/>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5656" name="Rectangle 273"/>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AC</a:t>
                </a:r>
                <a:endParaRPr lang="en-US" b="0" i="1">
                  <a:solidFill>
                    <a:schemeClr val="bg2"/>
                  </a:solidFill>
                  <a:latin typeface="Helvetica" charset="0"/>
                </a:endParaRPr>
              </a:p>
            </p:txBody>
          </p:sp>
        </p:grpSp>
        <p:grpSp>
          <p:nvGrpSpPr>
            <p:cNvPr id="15616" name="Group 274"/>
            <p:cNvGrpSpPr>
              <a:grpSpLocks/>
            </p:cNvGrpSpPr>
            <p:nvPr/>
          </p:nvGrpSpPr>
          <p:grpSpPr bwMode="auto">
            <a:xfrm>
              <a:off x="3250" y="3295"/>
              <a:ext cx="331" cy="369"/>
              <a:chOff x="1567" y="1192"/>
              <a:chExt cx="331" cy="369"/>
            </a:xfrm>
          </p:grpSpPr>
          <p:grpSp>
            <p:nvGrpSpPr>
              <p:cNvPr id="15643" name="Group 275"/>
              <p:cNvGrpSpPr>
                <a:grpSpLocks/>
              </p:cNvGrpSpPr>
              <p:nvPr/>
            </p:nvGrpSpPr>
            <p:grpSpPr bwMode="auto">
              <a:xfrm>
                <a:off x="1567" y="1192"/>
                <a:ext cx="331" cy="369"/>
                <a:chOff x="1084" y="711"/>
                <a:chExt cx="2950" cy="2769"/>
              </a:xfrm>
            </p:grpSpPr>
            <p:grpSp>
              <p:nvGrpSpPr>
                <p:cNvPr id="15645" name="Group 276"/>
                <p:cNvGrpSpPr>
                  <a:grpSpLocks/>
                </p:cNvGrpSpPr>
                <p:nvPr/>
              </p:nvGrpSpPr>
              <p:grpSpPr bwMode="auto">
                <a:xfrm>
                  <a:off x="1084" y="711"/>
                  <a:ext cx="2950" cy="2769"/>
                  <a:chOff x="2707" y="548"/>
                  <a:chExt cx="2950" cy="2769"/>
                </a:xfrm>
              </p:grpSpPr>
              <p:grpSp>
                <p:nvGrpSpPr>
                  <p:cNvPr id="15651" name="Group 277"/>
                  <p:cNvGrpSpPr>
                    <a:grpSpLocks/>
                  </p:cNvGrpSpPr>
                  <p:nvPr/>
                </p:nvGrpSpPr>
                <p:grpSpPr bwMode="auto">
                  <a:xfrm>
                    <a:off x="3180" y="1046"/>
                    <a:ext cx="2105" cy="1421"/>
                    <a:chOff x="578" y="2316"/>
                    <a:chExt cx="2105" cy="1421"/>
                  </a:xfrm>
                </p:grpSpPr>
                <p:sp>
                  <p:nvSpPr>
                    <p:cNvPr id="15653" name="Freeform 278"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54" name="Freeform 279"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5652" name="Picture 280"/>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5646" name="Freeform 281"/>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47" name="Freeform 282"/>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48" name="Freeform 283"/>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49" name="Freeform 284"/>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50" name="Freeform 285"/>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5644" name="Rectangle 286"/>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LC</a:t>
                </a:r>
                <a:endParaRPr lang="en-US" b="0" i="1">
                  <a:solidFill>
                    <a:schemeClr val="bg2"/>
                  </a:solidFill>
                  <a:latin typeface="Helvetica" charset="0"/>
                </a:endParaRPr>
              </a:p>
            </p:txBody>
          </p:sp>
        </p:grpSp>
        <p:grpSp>
          <p:nvGrpSpPr>
            <p:cNvPr id="15617" name="Group 287"/>
            <p:cNvGrpSpPr>
              <a:grpSpLocks/>
            </p:cNvGrpSpPr>
            <p:nvPr/>
          </p:nvGrpSpPr>
          <p:grpSpPr bwMode="auto">
            <a:xfrm>
              <a:off x="4739" y="839"/>
              <a:ext cx="331" cy="369"/>
              <a:chOff x="1567" y="1192"/>
              <a:chExt cx="331" cy="369"/>
            </a:xfrm>
          </p:grpSpPr>
          <p:grpSp>
            <p:nvGrpSpPr>
              <p:cNvPr id="15631" name="Group 288"/>
              <p:cNvGrpSpPr>
                <a:grpSpLocks/>
              </p:cNvGrpSpPr>
              <p:nvPr/>
            </p:nvGrpSpPr>
            <p:grpSpPr bwMode="auto">
              <a:xfrm>
                <a:off x="1567" y="1192"/>
                <a:ext cx="331" cy="369"/>
                <a:chOff x="1084" y="711"/>
                <a:chExt cx="2950" cy="2769"/>
              </a:xfrm>
            </p:grpSpPr>
            <p:grpSp>
              <p:nvGrpSpPr>
                <p:cNvPr id="15633" name="Group 289"/>
                <p:cNvGrpSpPr>
                  <a:grpSpLocks/>
                </p:cNvGrpSpPr>
                <p:nvPr/>
              </p:nvGrpSpPr>
              <p:grpSpPr bwMode="auto">
                <a:xfrm>
                  <a:off x="1084" y="711"/>
                  <a:ext cx="2950" cy="2769"/>
                  <a:chOff x="2707" y="548"/>
                  <a:chExt cx="2950" cy="2769"/>
                </a:xfrm>
              </p:grpSpPr>
              <p:grpSp>
                <p:nvGrpSpPr>
                  <p:cNvPr id="15639" name="Group 290"/>
                  <p:cNvGrpSpPr>
                    <a:grpSpLocks/>
                  </p:cNvGrpSpPr>
                  <p:nvPr/>
                </p:nvGrpSpPr>
                <p:grpSpPr bwMode="auto">
                  <a:xfrm>
                    <a:off x="3180" y="1046"/>
                    <a:ext cx="2105" cy="1421"/>
                    <a:chOff x="578" y="2316"/>
                    <a:chExt cx="2105" cy="1421"/>
                  </a:xfrm>
                </p:grpSpPr>
                <p:sp>
                  <p:nvSpPr>
                    <p:cNvPr id="15641" name="Freeform 291"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42" name="Freeform 292"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5640" name="Picture 293"/>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5634" name="Freeform 294"/>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35" name="Freeform 295"/>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36" name="Freeform 296"/>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37" name="Freeform 297"/>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38" name="Freeform 298"/>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5632" name="Rectangle 299"/>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DC</a:t>
                </a:r>
                <a:endParaRPr lang="en-US" b="0" i="1">
                  <a:solidFill>
                    <a:schemeClr val="bg2"/>
                  </a:solidFill>
                  <a:latin typeface="Helvetica" charset="0"/>
                </a:endParaRPr>
              </a:p>
            </p:txBody>
          </p:sp>
        </p:grpSp>
        <p:grpSp>
          <p:nvGrpSpPr>
            <p:cNvPr id="15618" name="Group 300"/>
            <p:cNvGrpSpPr>
              <a:grpSpLocks/>
            </p:cNvGrpSpPr>
            <p:nvPr/>
          </p:nvGrpSpPr>
          <p:grpSpPr bwMode="auto">
            <a:xfrm>
              <a:off x="4739" y="1351"/>
              <a:ext cx="331" cy="369"/>
              <a:chOff x="1567" y="1192"/>
              <a:chExt cx="331" cy="369"/>
            </a:xfrm>
          </p:grpSpPr>
          <p:grpSp>
            <p:nvGrpSpPr>
              <p:cNvPr id="15619" name="Group 301"/>
              <p:cNvGrpSpPr>
                <a:grpSpLocks/>
              </p:cNvGrpSpPr>
              <p:nvPr/>
            </p:nvGrpSpPr>
            <p:grpSpPr bwMode="auto">
              <a:xfrm>
                <a:off x="1567" y="1192"/>
                <a:ext cx="331" cy="369"/>
                <a:chOff x="1084" y="711"/>
                <a:chExt cx="2950" cy="2769"/>
              </a:xfrm>
            </p:grpSpPr>
            <p:grpSp>
              <p:nvGrpSpPr>
                <p:cNvPr id="15621" name="Group 302"/>
                <p:cNvGrpSpPr>
                  <a:grpSpLocks/>
                </p:cNvGrpSpPr>
                <p:nvPr/>
              </p:nvGrpSpPr>
              <p:grpSpPr bwMode="auto">
                <a:xfrm>
                  <a:off x="1084" y="711"/>
                  <a:ext cx="2950" cy="2769"/>
                  <a:chOff x="2707" y="548"/>
                  <a:chExt cx="2950" cy="2769"/>
                </a:xfrm>
              </p:grpSpPr>
              <p:grpSp>
                <p:nvGrpSpPr>
                  <p:cNvPr id="15627" name="Group 303"/>
                  <p:cNvGrpSpPr>
                    <a:grpSpLocks/>
                  </p:cNvGrpSpPr>
                  <p:nvPr/>
                </p:nvGrpSpPr>
                <p:grpSpPr bwMode="auto">
                  <a:xfrm>
                    <a:off x="3180" y="1046"/>
                    <a:ext cx="2105" cy="1421"/>
                    <a:chOff x="578" y="2316"/>
                    <a:chExt cx="2105" cy="1421"/>
                  </a:xfrm>
                </p:grpSpPr>
                <p:sp>
                  <p:nvSpPr>
                    <p:cNvPr id="15629" name="Freeform 304"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630" name="Freeform 305"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5628" name="Picture 306"/>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5622" name="Freeform 307"/>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23" name="Freeform 308"/>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24" name="Freeform 309"/>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25" name="Freeform 310"/>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26" name="Freeform 311"/>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5620" name="Rectangle 312"/>
              <p:cNvSpPr>
                <a:spLocks noChangeArrowheads="1"/>
              </p:cNvSpPr>
              <p:nvPr/>
            </p:nvSpPr>
            <p:spPr bwMode="auto">
              <a:xfrm>
                <a:off x="1609" y="1237"/>
                <a:ext cx="22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NC</a:t>
                </a:r>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100638" y="2295525"/>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i="1">
                <a:solidFill>
                  <a:schemeClr val="tx1"/>
                </a:solidFill>
                <a:latin typeface="Kosher-Normal" charset="0"/>
              </a:rPr>
              <a:t>AC</a:t>
            </a:r>
            <a:endParaRPr lang="en-US" i="1"/>
          </a:p>
        </p:txBody>
      </p:sp>
      <p:sp>
        <p:nvSpPr>
          <p:cNvPr id="460032" name="Text Box 256"/>
          <p:cNvSpPr txBox="1">
            <a:spLocks noChangeArrowheads="1"/>
          </p:cNvSpPr>
          <p:nvPr/>
        </p:nvSpPr>
        <p:spPr bwMode="auto">
          <a:xfrm>
            <a:off x="5100638" y="5327650"/>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i="1">
                <a:solidFill>
                  <a:schemeClr val="tx1"/>
                </a:solidFill>
                <a:latin typeface="Kosher-Normal" charset="0"/>
              </a:rPr>
              <a:t>LC</a:t>
            </a:r>
            <a:endParaRPr lang="en-US" i="1"/>
          </a:p>
        </p:txBody>
      </p:sp>
      <p:sp>
        <p:nvSpPr>
          <p:cNvPr id="460033" name="Text Box 257"/>
          <p:cNvSpPr txBox="1">
            <a:spLocks noChangeArrowheads="1"/>
          </p:cNvSpPr>
          <p:nvPr/>
        </p:nvSpPr>
        <p:spPr bwMode="auto">
          <a:xfrm>
            <a:off x="7459663" y="14144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i="1">
                <a:solidFill>
                  <a:schemeClr val="tx1"/>
                </a:solidFill>
                <a:latin typeface="Kosher-Normal" charset="0"/>
              </a:rPr>
              <a:t>DC</a:t>
            </a:r>
            <a:endParaRPr lang="en-US" i="1"/>
          </a:p>
        </p:txBody>
      </p:sp>
      <p:sp>
        <p:nvSpPr>
          <p:cNvPr id="460034" name="Text Box 258"/>
          <p:cNvSpPr txBox="1">
            <a:spLocks noChangeArrowheads="1"/>
          </p:cNvSpPr>
          <p:nvPr/>
        </p:nvSpPr>
        <p:spPr bwMode="auto">
          <a:xfrm>
            <a:off x="7462838" y="22463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i="1">
                <a:solidFill>
                  <a:schemeClr val="tx1"/>
                </a:solidFill>
                <a:latin typeface="Kosher-Normal" charset="0"/>
              </a:rPr>
              <a:t>NC</a:t>
            </a:r>
            <a:endParaRPr lang="en-US" i="1"/>
          </a:p>
        </p:txBody>
      </p:sp>
      <p:sp>
        <p:nvSpPr>
          <p:cNvPr id="15473"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nvGrpSpPr>
          <p:cNvPr id="15475"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5476" name="Group 2"/>
          <p:cNvGrpSpPr>
            <a:grpSpLocks/>
          </p:cNvGrpSpPr>
          <p:nvPr/>
        </p:nvGrpSpPr>
        <p:grpSpPr bwMode="auto">
          <a:xfrm>
            <a:off x="4149725" y="547688"/>
            <a:ext cx="3922713" cy="5789612"/>
            <a:chOff x="2602" y="327"/>
            <a:chExt cx="2471" cy="3647"/>
          </a:xfrm>
        </p:grpSpPr>
        <p:grpSp>
          <p:nvGrpSpPr>
            <p:cNvPr id="15477" name="Group 3"/>
            <p:cNvGrpSpPr>
              <a:grpSpLocks/>
            </p:cNvGrpSpPr>
            <p:nvPr/>
          </p:nvGrpSpPr>
          <p:grpSpPr bwMode="auto">
            <a:xfrm>
              <a:off x="2602" y="327"/>
              <a:ext cx="1226" cy="3647"/>
              <a:chOff x="2602" y="327"/>
              <a:chExt cx="1226" cy="3647"/>
            </a:xfrm>
          </p:grpSpPr>
          <p:sp>
            <p:nvSpPr>
              <p:cNvPr id="1553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567301"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(2000 B.C.)</a:t>
                </a:r>
              </a:p>
            </p:txBody>
          </p:sp>
          <p:sp>
            <p:nvSpPr>
              <p:cNvPr id="15535"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3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53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53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53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54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41" name="Freeform 12"/>
              <p:cNvSpPr>
                <a:spLocks/>
              </p:cNvSpPr>
              <p:nvPr/>
            </p:nvSpPr>
            <p:spPr bwMode="auto">
              <a:xfrm>
                <a:off x="3036" y="2223"/>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54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54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54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4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54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54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54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54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55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51"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555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55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55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55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55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57" name="Freeform 28"/>
              <p:cNvSpPr>
                <a:spLocks/>
              </p:cNvSpPr>
              <p:nvPr/>
            </p:nvSpPr>
            <p:spPr bwMode="auto">
              <a:xfrm>
                <a:off x="3038" y="3621"/>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55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55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56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6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567329"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(1500 B.C.)</a:t>
                </a:r>
              </a:p>
            </p:txBody>
          </p:sp>
          <p:sp>
            <p:nvSpPr>
              <p:cNvPr id="1556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9"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15570" name="Rectangle 41"/>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15571" name="Rectangle 42"/>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15572" name="Rectangle 43"/>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15573" name="Rectangle 44"/>
              <p:cNvSpPr>
                <a:spLocks noChangeArrowheads="1"/>
              </p:cNvSpPr>
              <p:nvPr/>
            </p:nvSpPr>
            <p:spPr bwMode="auto">
              <a:xfrm>
                <a:off x="2627" y="938"/>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洪水／虹</a:t>
                </a:r>
              </a:p>
            </p:txBody>
          </p:sp>
          <p:sp>
            <p:nvSpPr>
              <p:cNvPr id="15574" name="Rectangle 45"/>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塔</a:t>
                </a:r>
              </a:p>
            </p:txBody>
          </p:sp>
          <p:sp>
            <p:nvSpPr>
              <p:cNvPr id="15575" name="Rectangle 46"/>
              <p:cNvSpPr>
                <a:spLocks noChangeArrowheads="1"/>
              </p:cNvSpPr>
              <p:nvPr/>
            </p:nvSpPr>
            <p:spPr bwMode="auto">
              <a:xfrm>
                <a:off x="2607" y="344"/>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天地創造</a:t>
                </a:r>
              </a:p>
            </p:txBody>
          </p:sp>
          <p:sp>
            <p:nvSpPr>
              <p:cNvPr id="15576" name="Rectangle 47"/>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1557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7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7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b="0">
                  <a:latin typeface="Matura MT Script Capitals" charset="0"/>
                </a:endParaRPr>
              </a:p>
            </p:txBody>
          </p:sp>
          <p:sp>
            <p:nvSpPr>
              <p:cNvPr id="15580"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5581"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5582"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5583" name="Rectangle 54"/>
              <p:cNvSpPr>
                <a:spLocks noChangeArrowheads="1"/>
              </p:cNvSpPr>
              <p:nvPr/>
            </p:nvSpPr>
            <p:spPr bwMode="auto">
              <a:xfrm>
                <a:off x="2742" y="141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召命</a:t>
                </a:r>
              </a:p>
            </p:txBody>
          </p:sp>
          <p:sp>
            <p:nvSpPr>
              <p:cNvPr id="15584" name="Rectangle 55"/>
              <p:cNvSpPr>
                <a:spLocks noChangeArrowheads="1"/>
              </p:cNvSpPr>
              <p:nvPr/>
            </p:nvSpPr>
            <p:spPr bwMode="auto">
              <a:xfrm>
                <a:off x="2634" y="1274"/>
                <a:ext cx="51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アブラハハム</a:t>
                </a:r>
              </a:p>
            </p:txBody>
          </p:sp>
          <p:sp>
            <p:nvSpPr>
              <p:cNvPr id="15585"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558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8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88" name="Rectangle 59"/>
              <p:cNvSpPr>
                <a:spLocks noChangeArrowheads="1"/>
              </p:cNvSpPr>
              <p:nvPr/>
            </p:nvSpPr>
            <p:spPr bwMode="auto">
              <a:xfrm>
                <a:off x="2694" y="2152"/>
                <a:ext cx="2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15589" name="Rectangle 60"/>
              <p:cNvSpPr>
                <a:spLocks noChangeArrowheads="1"/>
              </p:cNvSpPr>
              <p:nvPr/>
            </p:nvSpPr>
            <p:spPr bwMode="auto">
              <a:xfrm>
                <a:off x="2724" y="2301"/>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奴隷</a:t>
                </a:r>
              </a:p>
            </p:txBody>
          </p:sp>
          <p:sp>
            <p:nvSpPr>
              <p:cNvPr id="15590"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559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99" name="Rectangle 70"/>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15600" name="Rectangle 71"/>
              <p:cNvSpPr>
                <a:spLocks noChangeArrowheads="1"/>
              </p:cNvSpPr>
              <p:nvPr/>
            </p:nvSpPr>
            <p:spPr bwMode="auto">
              <a:xfrm>
                <a:off x="2802" y="2934"/>
                <a:ext cx="30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15601"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5602" name="Rectangle 73"/>
              <p:cNvSpPr>
                <a:spLocks noChangeArrowheads="1"/>
              </p:cNvSpPr>
              <p:nvPr/>
            </p:nvSpPr>
            <p:spPr bwMode="auto">
              <a:xfrm>
                <a:off x="2648" y="3158"/>
                <a:ext cx="67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15603"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5604" name="Rectangle 75"/>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1560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06" name="Rectangle 77"/>
              <p:cNvSpPr>
                <a:spLocks noChangeArrowheads="1"/>
              </p:cNvSpPr>
              <p:nvPr/>
            </p:nvSpPr>
            <p:spPr bwMode="auto">
              <a:xfrm>
                <a:off x="2779" y="2826"/>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15607"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0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0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10" name="Rectangle 81"/>
              <p:cNvSpPr>
                <a:spLocks noChangeArrowheads="1"/>
              </p:cNvSpPr>
              <p:nvPr/>
            </p:nvSpPr>
            <p:spPr bwMode="auto">
              <a:xfrm>
                <a:off x="2697" y="355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5611" name="Rectangle 82"/>
              <p:cNvSpPr>
                <a:spLocks noChangeArrowheads="1"/>
              </p:cNvSpPr>
              <p:nvPr/>
            </p:nvSpPr>
            <p:spPr bwMode="auto">
              <a:xfrm>
                <a:off x="2738" y="3686"/>
                <a:ext cx="4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エリコ／アイ</a:t>
                </a:r>
              </a:p>
            </p:txBody>
          </p:sp>
          <p:sp>
            <p:nvSpPr>
              <p:cNvPr id="15612" name="Rectangle 83"/>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grpSp>
        <p:grpSp>
          <p:nvGrpSpPr>
            <p:cNvPr id="15478" name="Group 84"/>
            <p:cNvGrpSpPr>
              <a:grpSpLocks/>
            </p:cNvGrpSpPr>
            <p:nvPr/>
          </p:nvGrpSpPr>
          <p:grpSpPr bwMode="auto">
            <a:xfrm>
              <a:off x="4105" y="352"/>
              <a:ext cx="968" cy="2370"/>
              <a:chOff x="4105" y="352"/>
              <a:chExt cx="968" cy="2370"/>
            </a:xfrm>
          </p:grpSpPr>
          <p:sp>
            <p:nvSpPr>
              <p:cNvPr id="1547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48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48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48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48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48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b="0">
                  <a:latin typeface="Matura MT Script Capitals" charset="0"/>
                </a:endParaRPr>
              </a:p>
            </p:txBody>
          </p:sp>
          <p:sp>
            <p:nvSpPr>
              <p:cNvPr id="15485"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548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b="0">
                  <a:latin typeface="Matura MT Script Capitals" charset="0"/>
                </a:endParaRPr>
              </a:p>
            </p:txBody>
          </p:sp>
          <p:sp>
            <p:nvSpPr>
              <p:cNvPr id="1548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48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489"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49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b="0">
                  <a:latin typeface="Matura MT Script Capitals" charset="0"/>
                </a:endParaRPr>
              </a:p>
            </p:txBody>
          </p:sp>
          <p:sp>
            <p:nvSpPr>
              <p:cNvPr id="1549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49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1549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sz="2800" b="0">
                  <a:latin typeface="Matura MT Script Capitals" charset="0"/>
                </a:endParaRPr>
              </a:p>
            </p:txBody>
          </p:sp>
          <p:sp>
            <p:nvSpPr>
              <p:cNvPr id="1549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b="0">
                  <a:latin typeface="Matura MT Script Capitals" charset="0"/>
                </a:endParaRPr>
              </a:p>
            </p:txBody>
          </p:sp>
          <p:sp>
            <p:nvSpPr>
              <p:cNvPr id="567397" name="Rectangle 101"/>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(1000 B.C.)</a:t>
                </a:r>
              </a:p>
            </p:txBody>
          </p:sp>
          <p:sp>
            <p:nvSpPr>
              <p:cNvPr id="1549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9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98"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5499" name="Rectangle 105"/>
              <p:cNvSpPr>
                <a:spLocks noChangeArrowheads="1"/>
              </p:cNvSpPr>
              <p:nvPr/>
            </p:nvSpPr>
            <p:spPr bwMode="auto">
              <a:xfrm>
                <a:off x="4248" y="480"/>
                <a:ext cx="41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士師たち</a:t>
                </a:r>
              </a:p>
            </p:txBody>
          </p:sp>
          <p:sp>
            <p:nvSpPr>
              <p:cNvPr id="15500" name="Rectangle 106"/>
              <p:cNvSpPr>
                <a:spLocks noChangeArrowheads="1"/>
              </p:cNvSpPr>
              <p:nvPr/>
            </p:nvSpPr>
            <p:spPr bwMode="auto">
              <a:xfrm>
                <a:off x="4141" y="35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無政府</a:t>
                </a:r>
              </a:p>
            </p:txBody>
          </p:sp>
          <p:sp>
            <p:nvSpPr>
              <p:cNvPr id="1550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0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0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36" cy="142"/>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Helvetica" charset="0"/>
                  </a:rPr>
                  <a:t> ••• </a:t>
                </a:r>
                <a:r>
                  <a:rPr lang="ja-JP" altLang="en-US" sz="900">
                    <a:solidFill>
                      <a:srgbClr val="000000"/>
                    </a:solidFill>
                    <a:effectLst>
                      <a:outerShdw blurRad="38100" dist="38100" dir="2700000" algn="tl">
                        <a:srgbClr val="FFFFFF"/>
                      </a:outerShdw>
                    </a:effectLst>
                    <a:latin typeface="Helvetica" charset="0"/>
                  </a:rPr>
                  <a:t>　分裂 </a:t>
                </a:r>
                <a:r>
                  <a:rPr lang="en-US" sz="900">
                    <a:solidFill>
                      <a:srgbClr val="000000"/>
                    </a:solidFill>
                    <a:effectLst>
                      <a:outerShdw blurRad="38100" dist="38100" dir="2700000" algn="tl">
                        <a:srgbClr val="FFFFFF"/>
                      </a:outerShdw>
                    </a:effectLst>
                    <a:latin typeface="Helvetica" charset="0"/>
                  </a:rPr>
                  <a:t>••• </a:t>
                </a:r>
              </a:p>
            </p:txBody>
          </p:sp>
          <p:sp>
            <p:nvSpPr>
              <p:cNvPr id="15505" name="Rectangle 111"/>
              <p:cNvSpPr>
                <a:spLocks noChangeArrowheads="1"/>
              </p:cNvSpPr>
              <p:nvPr/>
            </p:nvSpPr>
            <p:spPr bwMode="auto">
              <a:xfrm>
                <a:off x="4151" y="1246"/>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a:solidFill>
                      <a:srgbClr val="000000"/>
                    </a:solidFill>
                    <a:latin typeface="Helvetica" charset="0"/>
                  </a:rPr>
                  <a:t>イスラエル</a:t>
                </a:r>
              </a:p>
            </p:txBody>
          </p:sp>
          <p:sp>
            <p:nvSpPr>
              <p:cNvPr id="15506" name="Rectangle 112"/>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5507" name="Rectangle 113"/>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5508" name="Rectangle 114"/>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5509" name="Rectangle 115"/>
              <p:cNvSpPr>
                <a:spLocks noChangeArrowheads="1"/>
              </p:cNvSpPr>
              <p:nvPr/>
            </p:nvSpPr>
            <p:spPr bwMode="auto">
              <a:xfrm>
                <a:off x="4119" y="1798"/>
                <a:ext cx="65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アッシリア　バビロン</a:t>
                </a:r>
              </a:p>
            </p:txBody>
          </p:sp>
          <p:sp>
            <p:nvSpPr>
              <p:cNvPr id="1551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11" name="Rectangle 117"/>
              <p:cNvSpPr>
                <a:spLocks noChangeArrowheads="1"/>
              </p:cNvSpPr>
              <p:nvPr/>
            </p:nvSpPr>
            <p:spPr bwMode="auto">
              <a:xfrm>
                <a:off x="4169" y="1134"/>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　北　　　　　　南</a:t>
                </a:r>
                <a:endParaRPr lang="en-US" sz="800">
                  <a:solidFill>
                    <a:srgbClr val="000000"/>
                  </a:solidFill>
                  <a:latin typeface="Helvetica" charset="0"/>
                </a:endParaRPr>
              </a:p>
            </p:txBody>
          </p:sp>
          <p:sp>
            <p:nvSpPr>
              <p:cNvPr id="1551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1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506" cy="133"/>
              </a:xfrm>
              <a:prstGeom prst="rect">
                <a:avLst/>
              </a:prstGeom>
              <a:noFill/>
              <a:ln w="12700">
                <a:noFill/>
                <a:miter lim="800000"/>
                <a:headEnd/>
                <a:tailEnd/>
              </a:ln>
              <a:effectLst/>
            </p:spPr>
            <p:txBody>
              <a:bodyPr wrap="none" lIns="90487" tIns="44450" rIns="90487" bIns="44450">
                <a:spAutoFit/>
              </a:bodyPr>
              <a:lstStyle/>
              <a:p>
                <a:r>
                  <a:rPr lang="ja-JP" altLang="en-US" sz="800">
                    <a:solidFill>
                      <a:srgbClr val="000000"/>
                    </a:solidFill>
                    <a:effectLst>
                      <a:outerShdw blurRad="38100" dist="38100" dir="2700000" algn="tl">
                        <a:srgbClr val="FFFFFF"/>
                      </a:outerShdw>
                    </a:effectLst>
                    <a:latin typeface="Helvetica" charset="0"/>
                  </a:rPr>
                  <a:t>　　預言者たち</a:t>
                </a:r>
              </a:p>
            </p:txBody>
          </p:sp>
          <p:sp>
            <p:nvSpPr>
              <p:cNvPr id="1551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16"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551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1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1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20" name="Rectangle 126"/>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a:solidFill>
                      <a:srgbClr val="000000"/>
                    </a:solidFill>
                    <a:latin typeface="Chicago" charset="0"/>
                  </a:rPr>
                  <a:t>王制</a:t>
                </a:r>
              </a:p>
            </p:txBody>
          </p:sp>
          <p:sp>
            <p:nvSpPr>
              <p:cNvPr id="15521"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a:solidFill>
                      <a:srgbClr val="000000"/>
                    </a:solidFill>
                    <a:latin typeface="Helvetica" charset="0"/>
                  </a:rPr>
                  <a:t>　　ユダ</a:t>
                </a:r>
              </a:p>
            </p:txBody>
          </p:sp>
          <p:sp>
            <p:nvSpPr>
              <p:cNvPr id="1552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2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2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25" name="Rectangle 131"/>
              <p:cNvSpPr>
                <a:spLocks noChangeArrowheads="1"/>
              </p:cNvSpPr>
              <p:nvPr/>
            </p:nvSpPr>
            <p:spPr bwMode="auto">
              <a:xfrm>
                <a:off x="4241" y="2302"/>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ja-JP" altLang="en-US" sz="1000">
                    <a:solidFill>
                      <a:srgbClr val="000000"/>
                    </a:solidFill>
                    <a:latin typeface="Helvetica" charset="0"/>
                  </a:rPr>
                  <a:t>つの長旅</a:t>
                </a:r>
              </a:p>
            </p:txBody>
          </p:sp>
          <p:sp>
            <p:nvSpPr>
              <p:cNvPr id="15526"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a:t>
                </a:r>
                <a:r>
                  <a:rPr lang="ja-JP" altLang="en-US" sz="800">
                    <a:solidFill>
                      <a:srgbClr val="000000"/>
                    </a:solidFill>
                    <a:latin typeface="Helvetica" charset="0"/>
                  </a:rPr>
                  <a:t>　年 </a:t>
                </a:r>
                <a:r>
                  <a:rPr lang="en-US" sz="800">
                    <a:solidFill>
                      <a:srgbClr val="000000"/>
                    </a:solidFill>
                    <a:latin typeface="Helvetica" charset="0"/>
                  </a:rPr>
                  <a:t>/ 50,000</a:t>
                </a:r>
              </a:p>
            </p:txBody>
          </p:sp>
          <p:sp>
            <p:nvSpPr>
              <p:cNvPr id="15527"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5528" name="Rectangle 134"/>
              <p:cNvSpPr>
                <a:spLocks noChangeArrowheads="1"/>
              </p:cNvSpPr>
              <p:nvPr/>
            </p:nvSpPr>
            <p:spPr bwMode="auto">
              <a:xfrm>
                <a:off x="4105" y="2030"/>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捕囚</a:t>
                </a:r>
              </a:p>
            </p:txBody>
          </p:sp>
          <p:sp>
            <p:nvSpPr>
              <p:cNvPr id="15529" name="Rectangle 135"/>
              <p:cNvSpPr>
                <a:spLocks noChangeArrowheads="1"/>
              </p:cNvSpPr>
              <p:nvPr/>
            </p:nvSpPr>
            <p:spPr bwMode="auto">
              <a:xfrm>
                <a:off x="4214" y="2190"/>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ja-JP" altLang="en-US" sz="1000">
                    <a:solidFill>
                      <a:srgbClr val="000000"/>
                    </a:solidFill>
                    <a:latin typeface="Helvetica" charset="0"/>
                  </a:rPr>
                  <a:t>年</a:t>
                </a:r>
              </a:p>
            </p:txBody>
          </p:sp>
          <p:sp>
            <p:nvSpPr>
              <p:cNvPr id="1553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3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3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243013" y="936625"/>
            <a:ext cx="30480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ja-JP" altLang="en-US" sz="2000" i="1">
                <a:solidFill>
                  <a:schemeClr val="hlink"/>
                </a:solidFill>
                <a:latin typeface="Helvetica" charset="0"/>
              </a:rPr>
              <a:t>アレキサンダー大王の</a:t>
            </a:r>
          </a:p>
          <a:p>
            <a:pPr algn="ctr"/>
            <a:r>
              <a:rPr lang="ja-JP" altLang="en-US" sz="2000" i="1">
                <a:solidFill>
                  <a:schemeClr val="hlink"/>
                </a:solidFill>
                <a:latin typeface="Helvetica" charset="0"/>
              </a:rPr>
              <a:t>時代</a:t>
            </a:r>
            <a:r>
              <a:rPr lang="en-US" altLang="ja-JP" sz="2000" i="1">
                <a:solidFill>
                  <a:schemeClr val="hlink"/>
                </a:solidFill>
                <a:latin typeface="Helvetica" charset="0"/>
              </a:rPr>
              <a:t>:</a:t>
            </a:r>
            <a:endParaRPr lang="en-US" sz="2000" i="1">
              <a:solidFill>
                <a:schemeClr val="hlink"/>
              </a:solidFill>
              <a:latin typeface="Helvetica" charset="0"/>
            </a:endParaRP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ea typeface="ＭＳ Ｐゴシック" pitchFamily="-107" charset="-128"/>
              <a:cs typeface="ＭＳ Ｐゴシック" pitchFamily="-107" charset="-128"/>
            </a:endParaRPr>
          </a:p>
        </p:txBody>
      </p:sp>
      <p:sp>
        <p:nvSpPr>
          <p:cNvPr id="52228"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19</a:t>
            </a:r>
          </a:p>
        </p:txBody>
      </p:sp>
      <p:sp>
        <p:nvSpPr>
          <p:cNvPr id="52230"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53661"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pic>
        <p:nvPicPr>
          <p:cNvPr id="453662"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34" name="Rectangle 2"/>
          <p:cNvSpPr>
            <a:spLocks noChangeArrowheads="1"/>
          </p:cNvSpPr>
          <p:nvPr/>
        </p:nvSpPr>
        <p:spPr bwMode="auto">
          <a:xfrm>
            <a:off x="230188" y="2184400"/>
            <a:ext cx="4419600" cy="40513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a:lnSpc>
                <a:spcPct val="120000"/>
              </a:lnSpc>
            </a:pPr>
            <a:r>
              <a:rPr lang="ja-JP" altLang="en-US">
                <a:solidFill>
                  <a:srgbClr val="FFFF00"/>
                </a:solidFill>
                <a:latin typeface="Helvetica" charset="0"/>
              </a:rPr>
              <a:t>アリストテレス</a:t>
            </a:r>
            <a:r>
              <a:rPr lang="en-US" altLang="ja-JP">
                <a:solidFill>
                  <a:srgbClr val="FFFF00"/>
                </a:solidFill>
                <a:latin typeface="Helvetica" charset="0"/>
              </a:rPr>
              <a:t>: </a:t>
            </a:r>
            <a:r>
              <a:rPr lang="ja-JP" altLang="en-US">
                <a:solidFill>
                  <a:srgbClr val="FFFF00"/>
                </a:solidFill>
                <a:latin typeface="Helvetica" charset="0"/>
              </a:rPr>
              <a:t>大王の教師</a:t>
            </a:r>
          </a:p>
          <a:p>
            <a:pPr algn="ctr">
              <a:lnSpc>
                <a:spcPct val="120000"/>
              </a:lnSpc>
            </a:pPr>
            <a:r>
              <a:rPr lang="ja-JP" altLang="en-US">
                <a:solidFill>
                  <a:srgbClr val="FFFF00"/>
                </a:solidFill>
                <a:latin typeface="Helvetica" charset="0"/>
              </a:rPr>
              <a:t>アリストテレス</a:t>
            </a:r>
            <a:r>
              <a:rPr lang="en-US" altLang="ja-JP">
                <a:solidFill>
                  <a:srgbClr val="FFFF00"/>
                </a:solidFill>
                <a:latin typeface="Helvetica" charset="0"/>
              </a:rPr>
              <a:t>: </a:t>
            </a:r>
            <a:r>
              <a:rPr lang="ja-JP" altLang="en-US">
                <a:solidFill>
                  <a:srgbClr val="FFFF00"/>
                </a:solidFill>
                <a:latin typeface="Helvetica" charset="0"/>
              </a:rPr>
              <a:t>音楽理論</a:t>
            </a:r>
          </a:p>
          <a:p>
            <a:pPr algn="ctr">
              <a:lnSpc>
                <a:spcPct val="120000"/>
              </a:lnSpc>
            </a:pPr>
            <a:r>
              <a:rPr lang="ja-JP" altLang="en-US">
                <a:solidFill>
                  <a:srgbClr val="FFFF00"/>
                </a:solidFill>
                <a:latin typeface="Helvetica" charset="0"/>
              </a:rPr>
              <a:t>万里の長城</a:t>
            </a:r>
          </a:p>
          <a:p>
            <a:pPr algn="ctr">
              <a:lnSpc>
                <a:spcPct val="120000"/>
              </a:lnSpc>
            </a:pPr>
            <a:r>
              <a:rPr lang="ja-JP" altLang="en-US">
                <a:solidFill>
                  <a:srgbClr val="FFFF00"/>
                </a:solidFill>
                <a:latin typeface="Helvetica" charset="0"/>
              </a:rPr>
              <a:t>中国で鉄が使われる</a:t>
            </a:r>
          </a:p>
          <a:p>
            <a:pPr algn="ctr">
              <a:lnSpc>
                <a:spcPct val="120000"/>
              </a:lnSpc>
            </a:pPr>
            <a:r>
              <a:rPr lang="en-US">
                <a:solidFill>
                  <a:srgbClr val="FFFF00"/>
                </a:solidFill>
                <a:latin typeface="Helvetica" charset="0"/>
              </a:rPr>
              <a:t>  </a:t>
            </a:r>
            <a:r>
              <a:rPr lang="ja-JP" altLang="en-US">
                <a:solidFill>
                  <a:srgbClr val="FFFF00"/>
                </a:solidFill>
                <a:latin typeface="Helvetica" charset="0"/>
              </a:rPr>
              <a:t>アレキサンダー大王</a:t>
            </a:r>
            <a:r>
              <a:rPr lang="en-US" altLang="ja-JP">
                <a:solidFill>
                  <a:srgbClr val="FFFF00"/>
                </a:solidFill>
                <a:latin typeface="Helvetica" charset="0"/>
              </a:rPr>
              <a:t>:                                      </a:t>
            </a:r>
            <a:r>
              <a:rPr lang="ja-JP" altLang="en-US">
                <a:solidFill>
                  <a:srgbClr val="FFFF00"/>
                </a:solidFill>
                <a:latin typeface="Helvetica" charset="0"/>
              </a:rPr>
              <a:t>ギリシャ学問の中心</a:t>
            </a:r>
          </a:p>
          <a:p>
            <a:pPr algn="ctr">
              <a:lnSpc>
                <a:spcPct val="120000"/>
              </a:lnSpc>
            </a:pPr>
            <a:r>
              <a:rPr lang="ja-JP" altLang="en-US">
                <a:solidFill>
                  <a:srgbClr val="FFFF00"/>
                </a:solidFill>
                <a:latin typeface="Helvetica" charset="0"/>
              </a:rPr>
              <a:t>ユークリッド</a:t>
            </a:r>
            <a:r>
              <a:rPr lang="en-US" altLang="ja-JP">
                <a:solidFill>
                  <a:srgbClr val="FFFF00"/>
                </a:solidFill>
                <a:latin typeface="Helvetica" charset="0"/>
              </a:rPr>
              <a:t>: </a:t>
            </a:r>
            <a:r>
              <a:rPr lang="ja-JP" altLang="en-US">
                <a:solidFill>
                  <a:srgbClr val="FFFF00"/>
                </a:solidFill>
                <a:latin typeface="Helvetica" charset="0"/>
              </a:rPr>
              <a:t>幾何学の基本を記す</a:t>
            </a:r>
          </a:p>
          <a:p>
            <a:pPr algn="ctr">
              <a:lnSpc>
                <a:spcPct val="120000"/>
              </a:lnSpc>
            </a:pPr>
            <a:r>
              <a:rPr lang="ja-JP" altLang="en-US">
                <a:solidFill>
                  <a:srgbClr val="FFFF00"/>
                </a:solidFill>
                <a:latin typeface="Helvetica" charset="0"/>
              </a:rPr>
              <a:t>ローマ・始めてのコイン</a:t>
            </a:r>
          </a:p>
          <a:p>
            <a:pPr algn="ctr">
              <a:lnSpc>
                <a:spcPct val="120000"/>
              </a:lnSpc>
            </a:pPr>
            <a:r>
              <a:rPr lang="en-US">
                <a:solidFill>
                  <a:srgbClr val="FFFF00"/>
                </a:solidFill>
                <a:latin typeface="Helvetica" charset="0"/>
              </a:rPr>
              <a:t>     </a:t>
            </a:r>
            <a:r>
              <a:rPr lang="ja-JP" altLang="en-US">
                <a:solidFill>
                  <a:srgbClr val="FFFF00"/>
                </a:solidFill>
                <a:latin typeface="Helvetica" charset="0"/>
              </a:rPr>
              <a:t>コリントスが貿易の中心地となる</a:t>
            </a:r>
          </a:p>
          <a:p>
            <a:pPr algn="ctr">
              <a:lnSpc>
                <a:spcPct val="120000"/>
              </a:lnSpc>
            </a:pPr>
            <a:r>
              <a:rPr lang="ja-JP" altLang="en-US">
                <a:solidFill>
                  <a:srgbClr val="FFFF00"/>
                </a:solidFill>
                <a:latin typeface="Helvetica" charset="0"/>
              </a:rPr>
              <a:t>エジプトのユダヤ人貿易中心地</a:t>
            </a:r>
          </a:p>
          <a:p>
            <a:pPr algn="ctr">
              <a:lnSpc>
                <a:spcPct val="120000"/>
              </a:lnSpc>
            </a:pPr>
            <a:r>
              <a:rPr lang="ja-JP" altLang="en-US">
                <a:solidFill>
                  <a:srgbClr val="FFFF00"/>
                </a:solidFill>
                <a:latin typeface="Helvetica" charset="0"/>
              </a:rPr>
              <a:t>ヘレニズムとギリシャの都市</a:t>
            </a:r>
          </a:p>
          <a:p>
            <a:pPr algn="ctr">
              <a:lnSpc>
                <a:spcPct val="120000"/>
              </a:lnSpc>
            </a:pPr>
            <a:r>
              <a:rPr lang="ja-JP" altLang="en-US">
                <a:solidFill>
                  <a:srgbClr val="FFFF00"/>
                </a:solidFill>
                <a:latin typeface="Helvetica" charset="0"/>
              </a:rPr>
              <a:t>ギリシャ式生活スタイル</a:t>
            </a:r>
          </a:p>
          <a:p>
            <a:pPr algn="ctr">
              <a:lnSpc>
                <a:spcPct val="120000"/>
              </a:lnSpc>
            </a:pPr>
            <a:r>
              <a:rPr lang="ja-JP" altLang="en-US" sz="2400">
                <a:solidFill>
                  <a:schemeClr val="hlink"/>
                </a:solidFill>
                <a:latin typeface="Helvetica" charset="0"/>
              </a:rPr>
              <a:t>ギリシャ語</a:t>
            </a:r>
            <a:endParaRPr lang="ja-JP" altLang="en-US" sz="900" b="0">
              <a:solidFill>
                <a:schemeClr val="tx1"/>
              </a:solidFill>
              <a:latin typeface="Times" charset="0"/>
            </a:endParaRPr>
          </a:p>
        </p:txBody>
      </p:sp>
      <p:sp>
        <p:nvSpPr>
          <p:cNvPr id="453659" name="Text Box 27"/>
          <p:cNvSpPr txBox="1">
            <a:spLocks noChangeArrowheads="1"/>
          </p:cNvSpPr>
          <p:nvPr/>
        </p:nvSpPr>
        <p:spPr bwMode="auto">
          <a:xfrm>
            <a:off x="4899025" y="211138"/>
            <a:ext cx="3989388" cy="576262"/>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ja-JP" altLang="en-US" sz="2800">
                <a:solidFill>
                  <a:srgbClr val="FFFF00"/>
                </a:solidFill>
                <a:ea typeface="ＭＳ Ｐゴシック" pitchFamily="-107" charset="-128"/>
                <a:cs typeface="ＭＳ Ｐゴシック" pitchFamily="-107" charset="-128"/>
              </a:rPr>
              <a:t>学びの助け </a:t>
            </a:r>
            <a:r>
              <a:rPr lang="en-US" sz="2800">
                <a:solidFill>
                  <a:srgbClr val="FFFF00"/>
                </a:solidFill>
                <a:ea typeface="ＭＳ Ｐゴシック" pitchFamily="-107" charset="-128"/>
                <a:cs typeface="ＭＳ Ｐゴシック" pitchFamily="-107" charset="-128"/>
              </a:rPr>
              <a:t>#05</a:t>
            </a:r>
          </a:p>
        </p:txBody>
      </p:sp>
      <p:pic>
        <p:nvPicPr>
          <p:cNvPr id="453664" name="Picture 32"/>
          <p:cNvPicPr>
            <a:picLocks noChangeAspect="1" noChangeArrowheads="1"/>
          </p:cNvPicPr>
          <p:nvPr/>
        </p:nvPicPr>
        <p:blipFill>
          <a:blip r:embed="rId5" cstate="screen">
            <a:extLst>
              <a:ext uri="{28A0092B-C50C-407E-A947-70E740481C1C}">
                <a14:useLocalDpi xmlns:a14="http://schemas.microsoft.com/office/drawing/2010/main"/>
              </a:ext>
            </a:extLst>
          </a:blip>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grpSp>
        <p:nvGrpSpPr>
          <p:cNvPr id="52236" name="Group 6"/>
          <p:cNvGrpSpPr>
            <a:grpSpLocks/>
          </p:cNvGrpSpPr>
          <p:nvPr/>
        </p:nvGrpSpPr>
        <p:grpSpPr bwMode="auto">
          <a:xfrm>
            <a:off x="7962900" y="3452813"/>
            <a:ext cx="952500" cy="527050"/>
            <a:chOff x="4152" y="2783"/>
            <a:chExt cx="600" cy="332"/>
          </a:xfrm>
        </p:grpSpPr>
        <p:sp>
          <p:nvSpPr>
            <p:cNvPr id="52246" name="AutoShape 7"/>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47" name="Rectangle 8"/>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48" name="AutoShape 9"/>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2237" name="Line 10"/>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8" name="Line 11"/>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9" name="Rectangle 12"/>
          <p:cNvSpPr>
            <a:spLocks noChangeArrowheads="1"/>
          </p:cNvSpPr>
          <p:nvPr/>
        </p:nvSpPr>
        <p:spPr bwMode="auto">
          <a:xfrm>
            <a:off x="7905750" y="3724275"/>
            <a:ext cx="911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ローマの様式</a:t>
            </a:r>
          </a:p>
        </p:txBody>
      </p:sp>
      <p:sp>
        <p:nvSpPr>
          <p:cNvPr id="52240" name="Rectangle 13"/>
          <p:cNvSpPr>
            <a:spLocks noChangeArrowheads="1"/>
          </p:cNvSpPr>
          <p:nvPr/>
        </p:nvSpPr>
        <p:spPr bwMode="auto">
          <a:xfrm>
            <a:off x="7997825"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52241" name="Rectangle 14"/>
          <p:cNvSpPr>
            <a:spLocks noChangeArrowheads="1"/>
          </p:cNvSpPr>
          <p:nvPr/>
        </p:nvSpPr>
        <p:spPr bwMode="auto">
          <a:xfrm>
            <a:off x="79708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nvGrpSpPr>
          <p:cNvPr id="52243" name="Group 33"/>
          <p:cNvGrpSpPr>
            <a:grpSpLocks/>
          </p:cNvGrpSpPr>
          <p:nvPr/>
        </p:nvGrpSpPr>
        <p:grpSpPr bwMode="auto">
          <a:xfrm>
            <a:off x="519113" y="312738"/>
            <a:ext cx="854075" cy="1704975"/>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54279" name="Rectangle 3"/>
          <p:cNvSpPr>
            <a:spLocks noChangeArrowheads="1"/>
          </p:cNvSpPr>
          <p:nvPr/>
        </p:nvSpPr>
        <p:spPr bwMode="auto">
          <a:xfrm>
            <a:off x="3176588" y="1676400"/>
            <a:ext cx="27622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bg2"/>
                </a:solidFill>
                <a:latin typeface="Times" charset="0"/>
              </a:rPr>
              <a:t>アレキサンダー大王</a:t>
            </a:r>
          </a:p>
        </p:txBody>
      </p:sp>
      <p:sp>
        <p:nvSpPr>
          <p:cNvPr id="54280"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81" name="Rectangle 5"/>
          <p:cNvSpPr>
            <a:spLocks noChangeArrowheads="1"/>
          </p:cNvSpPr>
          <p:nvPr/>
        </p:nvSpPr>
        <p:spPr bwMode="auto">
          <a:xfrm>
            <a:off x="2819400" y="931863"/>
            <a:ext cx="13954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a:t>
            </a:r>
            <a:r>
              <a:rPr lang="ja-JP" altLang="en-US" sz="2800">
                <a:solidFill>
                  <a:schemeClr val="bg2"/>
                </a:solidFill>
                <a:latin typeface="Times" charset="0"/>
              </a:rPr>
              <a:t>　沈黙</a:t>
            </a:r>
          </a:p>
        </p:txBody>
      </p:sp>
      <p:sp>
        <p:nvSpPr>
          <p:cNvPr id="54282"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83"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84"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5"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8785" name="Rectangle 17"/>
          <p:cNvSpPr>
            <a:spLocks noChangeArrowheads="1"/>
          </p:cNvSpPr>
          <p:nvPr/>
        </p:nvSpPr>
        <p:spPr bwMode="auto">
          <a:xfrm>
            <a:off x="3214688" y="2176463"/>
            <a:ext cx="2536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accent2"/>
                </a:solidFill>
                <a:latin typeface="Times" charset="0"/>
              </a:rPr>
              <a:t>　　　ローマの様式</a:t>
            </a:r>
          </a:p>
        </p:txBody>
      </p:sp>
      <p:sp>
        <p:nvSpPr>
          <p:cNvPr id="288787" name="Text Box 19"/>
          <p:cNvSpPr txBox="1">
            <a:spLocks noChangeArrowheads="1"/>
          </p:cNvSpPr>
          <p:nvPr/>
        </p:nvSpPr>
        <p:spPr bwMode="auto">
          <a:xfrm>
            <a:off x="788988" y="3138488"/>
            <a:ext cx="7594600" cy="3608387"/>
          </a:xfrm>
          <a:prstGeom prst="rect">
            <a:avLst/>
          </a:prstGeom>
          <a:noFill/>
          <a:ln w="76200">
            <a:noFill/>
            <a:miter lim="800000"/>
            <a:headEnd/>
            <a:tailEnd/>
          </a:ln>
          <a:effectLst>
            <a:outerShdw blurRad="63500" dist="81320" dir="3080412" algn="ctr" rotWithShape="0">
              <a:schemeClr val="bg2">
                <a:alpha val="74998"/>
              </a:schemeClr>
            </a:outerShdw>
          </a:effectLst>
        </p:spPr>
        <p:txBody>
          <a:bodyPr>
            <a:spAutoFit/>
          </a:bodyPr>
          <a:lstStyle>
            <a:lvl1pPr defTabSz="406400">
              <a:defRPr sz="1600" b="1">
                <a:solidFill>
                  <a:srgbClr val="00DFCA"/>
                </a:solidFill>
                <a:latin typeface="Comic Sans MS" charset="0"/>
                <a:ea typeface="ＭＳ Ｐゴシック" charset="0"/>
                <a:cs typeface="ＭＳ Ｐゴシック" charset="0"/>
              </a:defRPr>
            </a:lvl1pPr>
            <a:lvl2pPr marL="37931725" indent="-37474525" defTabSz="406400">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nSpc>
                <a:spcPct val="65000"/>
              </a:lnSpc>
              <a:spcBef>
                <a:spcPct val="50000"/>
              </a:spcBef>
            </a:pPr>
            <a:r>
              <a:rPr lang="ja-JP" altLang="en-US" sz="3600">
                <a:solidFill>
                  <a:srgbClr val="FFFF00"/>
                </a:solidFill>
              </a:rPr>
              <a:t>市民・軍事行政</a:t>
            </a:r>
          </a:p>
          <a:p>
            <a:pPr>
              <a:lnSpc>
                <a:spcPct val="65000"/>
              </a:lnSpc>
              <a:spcBef>
                <a:spcPct val="50000"/>
              </a:spcBef>
            </a:pPr>
            <a:r>
              <a:rPr lang="en-US" sz="3600">
                <a:solidFill>
                  <a:srgbClr val="FFFF00"/>
                </a:solidFill>
              </a:rPr>
              <a:t>	 </a:t>
            </a:r>
            <a:r>
              <a:rPr lang="ja-JP" altLang="en-US" sz="3600">
                <a:solidFill>
                  <a:srgbClr val="FFFF00"/>
                </a:solidFill>
              </a:rPr>
              <a:t>法律</a:t>
            </a:r>
          </a:p>
          <a:p>
            <a:pPr>
              <a:lnSpc>
                <a:spcPct val="65000"/>
              </a:lnSpc>
              <a:spcBef>
                <a:spcPct val="50000"/>
              </a:spcBef>
            </a:pPr>
            <a:r>
              <a:rPr lang="en-US" sz="3600">
                <a:solidFill>
                  <a:srgbClr val="FFFF00"/>
                </a:solidFill>
              </a:rPr>
              <a:t>		  </a:t>
            </a:r>
            <a:r>
              <a:rPr lang="ja-JP" altLang="en-US" sz="3600">
                <a:solidFill>
                  <a:srgbClr val="FFFF00"/>
                </a:solidFill>
              </a:rPr>
              <a:t>通信</a:t>
            </a:r>
          </a:p>
          <a:p>
            <a:pPr>
              <a:lnSpc>
                <a:spcPct val="65000"/>
              </a:lnSpc>
              <a:spcBef>
                <a:spcPct val="50000"/>
              </a:spcBef>
            </a:pPr>
            <a:r>
              <a:rPr lang="en-US" sz="3600">
                <a:solidFill>
                  <a:srgbClr val="FFFF00"/>
                </a:solidFill>
              </a:rPr>
              <a:t>			   </a:t>
            </a:r>
            <a:r>
              <a:rPr lang="ja-JP" altLang="en-US" sz="3600">
                <a:solidFill>
                  <a:srgbClr val="FFFF00"/>
                </a:solidFill>
              </a:rPr>
              <a:t>交通</a:t>
            </a:r>
          </a:p>
          <a:p>
            <a:pPr>
              <a:lnSpc>
                <a:spcPct val="65000"/>
              </a:lnSpc>
              <a:spcBef>
                <a:spcPct val="50000"/>
              </a:spcBef>
            </a:pPr>
            <a:r>
              <a:rPr lang="en-US" sz="3600">
                <a:solidFill>
                  <a:srgbClr val="FFFF00"/>
                </a:solidFill>
              </a:rPr>
              <a:t>				     </a:t>
            </a:r>
            <a:r>
              <a:rPr lang="ja-JP" altLang="en-US" sz="3600">
                <a:solidFill>
                  <a:srgbClr val="FFFF00"/>
                </a:solidFill>
              </a:rPr>
              <a:t>銀行や税金</a:t>
            </a:r>
          </a:p>
          <a:p>
            <a:pPr>
              <a:lnSpc>
                <a:spcPct val="65000"/>
              </a:lnSpc>
              <a:spcBef>
                <a:spcPct val="50000"/>
              </a:spcBef>
            </a:pPr>
            <a:r>
              <a:rPr lang="en-US" sz="3600">
                <a:solidFill>
                  <a:srgbClr val="FFFF00"/>
                </a:solidFill>
              </a:rPr>
              <a:t>					      </a:t>
            </a:r>
            <a:r>
              <a:rPr lang="ja-JP" altLang="en-US" sz="3600">
                <a:solidFill>
                  <a:srgbClr val="FFFF00"/>
                </a:solidFill>
              </a:rPr>
              <a:t>パクスロマーナ</a:t>
            </a:r>
            <a:r>
              <a:rPr lang="en-US" altLang="ja-JP" sz="3600">
                <a:solidFill>
                  <a:srgbClr val="FFFF00"/>
                </a:solidFill>
              </a:rPr>
              <a:t>...</a:t>
            </a:r>
            <a:endParaRPr lang="en-US" sz="3600">
              <a:solidFill>
                <a:srgbClr val="FFFF00"/>
              </a:solidFill>
            </a:endParaRPr>
          </a:p>
        </p:txBody>
      </p:sp>
      <p:sp>
        <p:nvSpPr>
          <p:cNvPr id="54288"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4289" name="AutoShape 3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290" name="Rectangle 3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291" name="AutoShape 3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292" name="Line 3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3" name="Line 3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4" name="Rectangle 37"/>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54295" name="Rectangle 38"/>
          <p:cNvSpPr>
            <a:spLocks noChangeArrowheads="1"/>
          </p:cNvSpPr>
          <p:nvPr/>
        </p:nvSpPr>
        <p:spPr bwMode="auto">
          <a:xfrm>
            <a:off x="7997825"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54296" name="Rectangle 39"/>
          <p:cNvSpPr>
            <a:spLocks noChangeArrowheads="1"/>
          </p:cNvSpPr>
          <p:nvPr/>
        </p:nvSpPr>
        <p:spPr bwMode="auto">
          <a:xfrm>
            <a:off x="80089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5429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298"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20</a:t>
            </a:r>
          </a:p>
        </p:txBody>
      </p:sp>
      <p:sp>
        <p:nvSpPr>
          <p:cNvPr id="54300"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88818" name="Rectangle 50"/>
          <p:cNvSpPr>
            <a:spLocks noChangeArrowheads="1"/>
          </p:cNvSpPr>
          <p:nvPr/>
        </p:nvSpPr>
        <p:spPr bwMode="auto">
          <a:xfrm>
            <a:off x="4829175" y="919163"/>
            <a:ext cx="1989138" cy="515937"/>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chemeClr val="bg2"/>
                </a:solidFill>
                <a:latin typeface="Times" charset="0"/>
                <a:ea typeface="ＭＳ Ｐゴシック" pitchFamily="-107" charset="-128"/>
                <a:cs typeface="ＭＳ Ｐゴシック" pitchFamily="-107" charset="-128"/>
              </a:rPr>
              <a:t>ca. 500 B.C</a:t>
            </a:r>
            <a:r>
              <a:rPr lang="en-US" sz="2800" b="0">
                <a:solidFill>
                  <a:schemeClr val="bg2"/>
                </a:solidFill>
                <a:latin typeface="Times" charset="0"/>
                <a:ea typeface="ＭＳ Ｐゴシック" pitchFamily="-107" charset="-128"/>
                <a:cs typeface="ＭＳ Ｐゴシック" pitchFamily="-107" charset="-128"/>
              </a:rPr>
              <a:t>.</a:t>
            </a: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ＭＳ Ｐゴシック" pitchFamily="-107" charset="-128"/>
                <a:cs typeface="ＭＳ Ｐゴシック" pitchFamily="-107" charset="-128"/>
              </a:rPr>
              <a:t>Acts 28: 11-16</a:t>
            </a: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アフリカ</a:t>
            </a: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アラビア</a:t>
            </a:r>
          </a:p>
        </p:txBody>
      </p:sp>
      <p:sp>
        <p:nvSpPr>
          <p:cNvPr id="441389" name="Text Box 45"/>
          <p:cNvSpPr txBox="1">
            <a:spLocks noChangeArrowheads="1"/>
          </p:cNvSpPr>
          <p:nvPr/>
        </p:nvSpPr>
        <p:spPr bwMode="auto">
          <a:xfrm>
            <a:off x="6324600" y="2095500"/>
            <a:ext cx="1485900" cy="488950"/>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600">
                <a:solidFill>
                  <a:srgbClr val="0033CC"/>
                </a:solidFill>
              </a:rPr>
              <a:t>小アジア</a:t>
            </a: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0033CC"/>
                </a:solidFill>
              </a:rPr>
              <a:t>ヨーロッパ</a:t>
            </a:r>
          </a:p>
        </p:txBody>
      </p:sp>
      <p:sp>
        <p:nvSpPr>
          <p:cNvPr id="56331" name="Text Box 48"/>
          <p:cNvSpPr txBox="1">
            <a:spLocks noChangeArrowheads="1"/>
          </p:cNvSpPr>
          <p:nvPr/>
        </p:nvSpPr>
        <p:spPr bwMode="auto">
          <a:xfrm rot="1299097">
            <a:off x="3225800" y="4198938"/>
            <a:ext cx="210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400">
                <a:solidFill>
                  <a:schemeClr val="tx1"/>
                </a:solidFill>
              </a:rPr>
              <a:t>地中海</a:t>
            </a:r>
          </a:p>
        </p:txBody>
      </p:sp>
      <p:sp>
        <p:nvSpPr>
          <p:cNvPr id="56332" name="Text Box 49"/>
          <p:cNvSpPr txBox="1">
            <a:spLocks noChangeArrowheads="1"/>
          </p:cNvSpPr>
          <p:nvPr/>
        </p:nvSpPr>
        <p:spPr bwMode="auto">
          <a:xfrm rot="1299097">
            <a:off x="622300" y="1279525"/>
            <a:ext cx="136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400">
                <a:solidFill>
                  <a:schemeClr val="tx1"/>
                </a:solidFill>
              </a:rPr>
              <a:t>大西洋</a:t>
            </a: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Times" charset="0"/>
                <a:ea typeface="ＭＳ Ｐゴシック" pitchFamily="-107" charset="-128"/>
                <a:cs typeface="ＭＳ Ｐゴシック" pitchFamily="-107" charset="-128"/>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56335"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56336"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73075"/>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000">
                <a:solidFill>
                  <a:srgbClr val="66CCFF"/>
                </a:solidFill>
              </a:rPr>
              <a:t>パレスチナ</a:t>
            </a:r>
          </a:p>
        </p:txBody>
      </p:sp>
      <p:sp>
        <p:nvSpPr>
          <p:cNvPr id="441391" name="Text Box 47"/>
          <p:cNvSpPr txBox="1">
            <a:spLocks noChangeArrowheads="1"/>
          </p:cNvSpPr>
          <p:nvPr/>
        </p:nvSpPr>
        <p:spPr bwMode="auto">
          <a:xfrm>
            <a:off x="631825" y="2389188"/>
            <a:ext cx="7980363" cy="1189037"/>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7200">
                <a:solidFill>
                  <a:srgbClr val="FF0000"/>
                </a:solidFill>
              </a:rPr>
              <a:t>ローマ皇帝</a:t>
            </a:r>
          </a:p>
        </p:txBody>
      </p:sp>
      <p:sp>
        <p:nvSpPr>
          <p:cNvPr id="56340" name="AutoShape 6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341" name="Rectangle 7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342" name="AutoShape 7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343" name="Line 7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4" name="Line 7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5" name="Rectangle 74"/>
          <p:cNvSpPr>
            <a:spLocks noChangeArrowheads="1"/>
          </p:cNvSpPr>
          <p:nvPr/>
        </p:nvSpPr>
        <p:spPr bwMode="auto">
          <a:xfrm>
            <a:off x="7905750" y="3724275"/>
            <a:ext cx="873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56346" name="Rectangle 75"/>
          <p:cNvSpPr>
            <a:spLocks noChangeArrowheads="1"/>
          </p:cNvSpPr>
          <p:nvPr/>
        </p:nvSpPr>
        <p:spPr bwMode="auto">
          <a:xfrm>
            <a:off x="8080375" y="3568700"/>
            <a:ext cx="10636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あれ起算カー大王</a:t>
            </a:r>
          </a:p>
        </p:txBody>
      </p:sp>
      <p:sp>
        <p:nvSpPr>
          <p:cNvPr id="56347" name="Rectangle 76"/>
          <p:cNvSpPr>
            <a:spLocks noChangeArrowheads="1"/>
          </p:cNvSpPr>
          <p:nvPr/>
        </p:nvSpPr>
        <p:spPr bwMode="auto">
          <a:xfrm>
            <a:off x="79708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56348"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21</a:t>
            </a:r>
          </a:p>
        </p:txBody>
      </p:sp>
      <p:sp>
        <p:nvSpPr>
          <p:cNvPr id="56350" name="Text Box 8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6351"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630238" y="5318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2871" name="Rectangle 7"/>
          <p:cNvSpPr>
            <a:spLocks noChangeArrowheads="1"/>
          </p:cNvSpPr>
          <p:nvPr/>
        </p:nvSpPr>
        <p:spPr bwMode="auto">
          <a:xfrm>
            <a:off x="1176338" y="5788025"/>
            <a:ext cx="69850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2800">
                <a:solidFill>
                  <a:srgbClr val="F0FF63"/>
                </a:solidFill>
                <a:effectLst>
                  <a:outerShdw blurRad="38100" dist="38100" dir="2700000" algn="tl">
                    <a:srgbClr val="000000"/>
                  </a:outerShdw>
                </a:effectLst>
              </a:rPr>
              <a:t>ローマ</a:t>
            </a:r>
            <a:r>
              <a:rPr lang="en-US" altLang="ja-JP" sz="2800">
                <a:solidFill>
                  <a:srgbClr val="F0FF63"/>
                </a:solidFill>
                <a:effectLst>
                  <a:outerShdw blurRad="38100" dist="38100" dir="2700000" algn="tl">
                    <a:srgbClr val="000000"/>
                  </a:outerShdw>
                </a:effectLst>
              </a:rPr>
              <a:t>: </a:t>
            </a:r>
            <a:r>
              <a:rPr lang="ja-JP" altLang="en-US" sz="2800">
                <a:solidFill>
                  <a:srgbClr val="F0FF63"/>
                </a:solidFill>
                <a:effectLst>
                  <a:outerShdw blurRad="38100" dist="38100" dir="2700000" algn="tl">
                    <a:srgbClr val="000000"/>
                  </a:outerShdw>
                </a:effectLst>
              </a:rPr>
              <a:t>コンスタンティヌスの凱旋門</a:t>
            </a:r>
          </a:p>
        </p:txBody>
      </p:sp>
      <p:sp>
        <p:nvSpPr>
          <p:cNvPr id="58372"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8373"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374"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375"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6"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7" name="Rectangle 24"/>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58378" name="Rectangle 25"/>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58379" name="Rectangle 26"/>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58380"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22</a:t>
            </a:r>
          </a:p>
        </p:txBody>
      </p:sp>
      <p:sp>
        <p:nvSpPr>
          <p:cNvPr id="58382"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60419"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23</a:t>
            </a:r>
          </a:p>
        </p:txBody>
      </p:sp>
      <p:sp>
        <p:nvSpPr>
          <p:cNvPr id="6042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60422"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8"/>
          <p:cNvGrpSpPr>
            <a:grpSpLocks/>
          </p:cNvGrpSpPr>
          <p:nvPr/>
        </p:nvGrpSpPr>
        <p:grpSpPr bwMode="auto">
          <a:xfrm>
            <a:off x="701675" y="1700213"/>
            <a:ext cx="7545388" cy="1179512"/>
            <a:chOff x="442" y="1071"/>
            <a:chExt cx="4753" cy="743"/>
          </a:xfrm>
        </p:grpSpPr>
        <p:sp>
          <p:nvSpPr>
            <p:cNvPr id="295942" name="Rectangle 6"/>
            <p:cNvSpPr>
              <a:spLocks noChangeArrowheads="1"/>
            </p:cNvSpPr>
            <p:nvPr/>
          </p:nvSpPr>
          <p:spPr bwMode="auto">
            <a:xfrm>
              <a:off x="442" y="1071"/>
              <a:ext cx="4753" cy="3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200">
                  <a:solidFill>
                    <a:srgbClr val="FFFF00"/>
                  </a:solidFill>
                  <a:effectLst>
                    <a:outerShdw blurRad="38100" dist="38100" dir="2700000" algn="tl">
                      <a:srgbClr val="000000"/>
                    </a:outerShdw>
                  </a:effectLst>
                </a:rPr>
                <a:t>シーザーの暗殺</a:t>
              </a: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60424"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200">
                <a:solidFill>
                  <a:srgbClr val="FFFF00"/>
                </a:solidFill>
                <a:effectLst>
                  <a:outerShdw blurRad="38100" dist="38100" dir="2700000" algn="tl">
                    <a:srgbClr val="000000"/>
                  </a:outerShdw>
                </a:effectLst>
              </a:rPr>
              <a:t>ローマ</a:t>
            </a:r>
            <a:r>
              <a:rPr lang="en-US" altLang="ja-JP" sz="3200">
                <a:solidFill>
                  <a:srgbClr val="FFFF00"/>
                </a:solidFill>
                <a:effectLst>
                  <a:outerShdw blurRad="38100" dist="38100" dir="2700000" algn="tl">
                    <a:srgbClr val="000000"/>
                  </a:outerShdw>
                </a:effectLst>
              </a:rPr>
              <a:t>: </a:t>
            </a:r>
            <a:r>
              <a:rPr lang="ja-JP" altLang="en-US" sz="3200">
                <a:solidFill>
                  <a:srgbClr val="FFFF00"/>
                </a:solidFill>
                <a:effectLst>
                  <a:outerShdw blurRad="38100" dist="38100" dir="2700000" algn="tl">
                    <a:srgbClr val="000000"/>
                  </a:outerShdw>
                </a:effectLst>
              </a:rPr>
              <a:t>広場の道</a:t>
            </a:r>
          </a:p>
        </p:txBody>
      </p:sp>
      <p:sp>
        <p:nvSpPr>
          <p:cNvPr id="60426"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0427"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428"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0429"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0"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1" name="Rectangle 24"/>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60432" name="Rectangle 25"/>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60433" name="Rectangle 26"/>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4918" name="Rectangle 6"/>
          <p:cNvSpPr>
            <a:spLocks noChangeArrowheads="1"/>
          </p:cNvSpPr>
          <p:nvPr/>
        </p:nvSpPr>
        <p:spPr bwMode="auto">
          <a:xfrm>
            <a:off x="328613" y="5762625"/>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4000">
                <a:solidFill>
                  <a:srgbClr val="FFFF00"/>
                </a:solidFill>
                <a:effectLst>
                  <a:outerShdw blurRad="38100" dist="38100" dir="2700000" algn="tl">
                    <a:srgbClr val="000000"/>
                  </a:outerShdw>
                </a:effectLst>
              </a:rPr>
              <a:t>ローマ</a:t>
            </a:r>
            <a:r>
              <a:rPr lang="en-US" altLang="ja-JP" sz="4000">
                <a:solidFill>
                  <a:srgbClr val="FFFF00"/>
                </a:solidFill>
                <a:effectLst>
                  <a:outerShdw blurRad="38100" dist="38100" dir="2700000" algn="tl">
                    <a:srgbClr val="000000"/>
                  </a:outerShdw>
                </a:effectLst>
              </a:rPr>
              <a:t>: </a:t>
            </a:r>
            <a:r>
              <a:rPr lang="ja-JP" altLang="en-US" sz="4000">
                <a:solidFill>
                  <a:srgbClr val="FFFF00"/>
                </a:solidFill>
                <a:effectLst>
                  <a:outerShdw blurRad="38100" dist="38100" dir="2700000" algn="tl">
                    <a:srgbClr val="000000"/>
                  </a:outerShdw>
                </a:effectLst>
              </a:rPr>
              <a:t>優雅なローマのデザイン</a:t>
            </a:r>
          </a:p>
        </p:txBody>
      </p:sp>
      <p:sp>
        <p:nvSpPr>
          <p:cNvPr id="62468"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62469"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470"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471"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2472"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3"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4" name="Rectangle 24"/>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62475" name="Rectangle 25"/>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62476" name="Rectangle 26"/>
          <p:cNvSpPr>
            <a:spLocks noChangeArrowheads="1"/>
          </p:cNvSpPr>
          <p:nvPr/>
        </p:nvSpPr>
        <p:spPr bwMode="auto">
          <a:xfrm>
            <a:off x="7970838" y="34290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900">
                <a:solidFill>
                  <a:srgbClr val="000000"/>
                </a:solidFill>
                <a:latin typeface="Chicago" charset="0"/>
              </a:rPr>
              <a:t>SI</a:t>
            </a:r>
            <a:r>
              <a:rPr lang="ja-JP" altLang="en-US" sz="900">
                <a:solidFill>
                  <a:srgbClr val="000000"/>
                </a:solidFill>
                <a:latin typeface="Chicago" charset="0"/>
              </a:rPr>
              <a:t>　沈黙</a:t>
            </a:r>
            <a:r>
              <a:rPr lang="en-US" altLang="ja-JP" sz="900">
                <a:solidFill>
                  <a:srgbClr val="000000"/>
                </a:solidFill>
                <a:latin typeface="Chicago" charset="0"/>
              </a:rPr>
              <a:t>E</a:t>
            </a:r>
          </a:p>
        </p:txBody>
      </p:sp>
      <p:sp>
        <p:nvSpPr>
          <p:cNvPr id="62477"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24</a:t>
            </a:r>
          </a:p>
        </p:txBody>
      </p:sp>
      <p:sp>
        <p:nvSpPr>
          <p:cNvPr id="62479"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62480" name="Group 33"/>
          <p:cNvGrpSpPr>
            <a:grpSpLocks/>
          </p:cNvGrpSpPr>
          <p:nvPr/>
        </p:nvGrpSpPr>
        <p:grpSpPr bwMode="auto">
          <a:xfrm>
            <a:off x="519113" y="312738"/>
            <a:ext cx="854075" cy="1704975"/>
            <a:chOff x="327" y="161"/>
            <a:chExt cx="538" cy="1074"/>
          </a:xfrm>
        </p:grpSpPr>
        <p:sp>
          <p:nvSpPr>
            <p:cNvPr id="29494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29494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600">
                <a:solidFill>
                  <a:srgbClr val="FFFF00"/>
                </a:solidFill>
                <a:effectLst>
                  <a:outerShdw blurRad="38100" dist="38100" dir="2700000" algn="tl">
                    <a:srgbClr val="000000"/>
                  </a:outerShdw>
                </a:effectLst>
              </a:rPr>
              <a:t>エルサレム</a:t>
            </a:r>
            <a:r>
              <a:rPr lang="en-US" altLang="ja-JP" sz="3600">
                <a:solidFill>
                  <a:srgbClr val="FFFF00"/>
                </a:solidFill>
                <a:effectLst>
                  <a:outerShdw blurRad="38100" dist="38100" dir="2700000" algn="tl">
                    <a:srgbClr val="000000"/>
                  </a:outerShdw>
                </a:effectLst>
              </a:rPr>
              <a:t>: </a:t>
            </a:r>
            <a:r>
              <a:rPr lang="ja-JP" altLang="en-US" sz="3600">
                <a:solidFill>
                  <a:srgbClr val="FFFF00"/>
                </a:solidFill>
                <a:effectLst>
                  <a:outerShdw blurRad="38100" dist="38100" dir="2700000" algn="tl">
                    <a:srgbClr val="000000"/>
                  </a:outerShdw>
                </a:effectLst>
              </a:rPr>
              <a:t>べテスダの池</a:t>
            </a:r>
          </a:p>
        </p:txBody>
      </p:sp>
      <p:sp>
        <p:nvSpPr>
          <p:cNvPr id="164884" name="Text Box 20"/>
          <p:cNvSpPr txBox="1">
            <a:spLocks noChangeArrowheads="1"/>
          </p:cNvSpPr>
          <p:nvPr/>
        </p:nvSpPr>
        <p:spPr bwMode="auto">
          <a:xfrm>
            <a:off x="17891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ＭＳ Ｐゴシック" pitchFamily="-107" charset="-128"/>
                <a:cs typeface="ＭＳ Ｐゴシック" pitchFamily="-107" charset="-128"/>
              </a:rPr>
              <a:t>John 5:2</a:t>
            </a:r>
          </a:p>
        </p:txBody>
      </p:sp>
      <p:sp>
        <p:nvSpPr>
          <p:cNvPr id="64518"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19"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20"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4521"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2"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Rectangle 27"/>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64524" name="Rectangle 28"/>
          <p:cNvSpPr>
            <a:spLocks noChangeArrowheads="1"/>
          </p:cNvSpPr>
          <p:nvPr/>
        </p:nvSpPr>
        <p:spPr bwMode="auto">
          <a:xfrm>
            <a:off x="7997825"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64525" name="Rectangle 29"/>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64526"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25</a:t>
            </a:r>
          </a:p>
        </p:txBody>
      </p:sp>
      <p:sp>
        <p:nvSpPr>
          <p:cNvPr id="64528"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ＭＳ Ｐゴシック" pitchFamily="-107" charset="-128"/>
                <a:cs typeface="ＭＳ Ｐゴシック" pitchFamily="-107" charset="-128"/>
              </a:rPr>
              <a:t>Acts 19: 23-41</a:t>
            </a:r>
          </a:p>
        </p:txBody>
      </p:sp>
      <p:sp>
        <p:nvSpPr>
          <p:cNvPr id="66563"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600">
                <a:solidFill>
                  <a:srgbClr val="FFFF00"/>
                </a:solidFill>
                <a:effectLst>
                  <a:outerShdw blurRad="38100" dist="38100" dir="2700000" algn="tl">
                    <a:srgbClr val="000000"/>
                  </a:outerShdw>
                </a:effectLst>
              </a:rPr>
              <a:t>エペソ</a:t>
            </a:r>
            <a:r>
              <a:rPr lang="en-US" altLang="ja-JP" sz="3600">
                <a:solidFill>
                  <a:srgbClr val="FFFF00"/>
                </a:solidFill>
                <a:effectLst>
                  <a:outerShdw blurRad="38100" dist="38100" dir="2700000" algn="tl">
                    <a:srgbClr val="000000"/>
                  </a:outerShdw>
                </a:effectLst>
              </a:rPr>
              <a:t>: (</a:t>
            </a:r>
            <a:r>
              <a:rPr lang="ja-JP" altLang="en-US" sz="3600">
                <a:solidFill>
                  <a:srgbClr val="FFFF00"/>
                </a:solidFill>
                <a:effectLst>
                  <a:outerShdw blurRad="38100" dist="38100" dir="2700000" algn="tl">
                    <a:srgbClr val="000000"/>
                  </a:outerShdw>
                </a:effectLst>
              </a:rPr>
              <a:t>パウロの</a:t>
            </a:r>
            <a:r>
              <a:rPr lang="en-US" altLang="ja-JP" sz="3600">
                <a:solidFill>
                  <a:srgbClr val="FFFF00"/>
                </a:solidFill>
                <a:effectLst>
                  <a:outerShdw blurRad="38100" dist="38100" dir="2700000" algn="tl">
                    <a:srgbClr val="000000"/>
                  </a:outerShdw>
                </a:effectLst>
              </a:rPr>
              <a:t>) </a:t>
            </a:r>
            <a:r>
              <a:rPr lang="ja-JP" altLang="en-US" sz="3600">
                <a:solidFill>
                  <a:srgbClr val="FFFF00"/>
                </a:solidFill>
                <a:effectLst>
                  <a:outerShdw blurRad="38100" dist="38100" dir="2700000" algn="tl">
                    <a:srgbClr val="000000"/>
                  </a:outerShdw>
                </a:effectLst>
              </a:rPr>
              <a:t>円形劇場</a:t>
            </a:r>
          </a:p>
        </p:txBody>
      </p:sp>
      <p:sp>
        <p:nvSpPr>
          <p:cNvPr id="66567"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68"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69"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570"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Rectangle 27"/>
          <p:cNvSpPr>
            <a:spLocks noChangeArrowheads="1"/>
          </p:cNvSpPr>
          <p:nvPr/>
        </p:nvSpPr>
        <p:spPr bwMode="auto">
          <a:xfrm>
            <a:off x="7905750" y="3724275"/>
            <a:ext cx="796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ローマ様式</a:t>
            </a:r>
          </a:p>
        </p:txBody>
      </p:sp>
      <p:sp>
        <p:nvSpPr>
          <p:cNvPr id="66573" name="Rectangle 28"/>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66574" name="Rectangle 29"/>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26</a:t>
            </a:r>
          </a:p>
        </p:txBody>
      </p:sp>
      <p:sp>
        <p:nvSpPr>
          <p:cNvPr id="66576"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66577"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647700" y="5940425"/>
            <a:ext cx="9144000" cy="409575"/>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pPr>
            <a:r>
              <a:rPr lang="ja-JP" altLang="en-US" sz="2800">
                <a:solidFill>
                  <a:srgbClr val="FFFF00"/>
                </a:solidFill>
                <a:effectLst>
                  <a:outerShdw blurRad="38100" dist="38100" dir="2700000" algn="tl">
                    <a:srgbClr val="000000"/>
                  </a:outerShdw>
                </a:effectLst>
              </a:rPr>
              <a:t>カイサリア・マリティマ</a:t>
            </a:r>
            <a:r>
              <a:rPr lang="en-US" altLang="ja-JP" sz="2800">
                <a:solidFill>
                  <a:srgbClr val="FFFF00"/>
                </a:solidFill>
                <a:effectLst>
                  <a:outerShdw blurRad="38100" dist="38100" dir="2700000" algn="tl">
                    <a:srgbClr val="000000"/>
                  </a:outerShdw>
                </a:effectLst>
              </a:rPr>
              <a:t>, </a:t>
            </a:r>
            <a:r>
              <a:rPr lang="ja-JP" altLang="en-US" sz="2800">
                <a:solidFill>
                  <a:srgbClr val="FFFF00"/>
                </a:solidFill>
                <a:effectLst>
                  <a:outerShdw blurRad="38100" dist="38100" dir="2700000" algn="tl">
                    <a:srgbClr val="000000"/>
                  </a:outerShdw>
                </a:effectLst>
              </a:rPr>
              <a:t>イスラエル</a:t>
            </a:r>
            <a:r>
              <a:rPr lang="en-US" altLang="ja-JP" sz="2800">
                <a:solidFill>
                  <a:srgbClr val="FFFF00"/>
                </a:solidFill>
                <a:effectLst>
                  <a:outerShdw blurRad="38100" dist="38100" dir="2700000" algn="tl">
                    <a:srgbClr val="000000"/>
                  </a:outerShdw>
                </a:effectLst>
              </a:rPr>
              <a:t>: </a:t>
            </a:r>
            <a:r>
              <a:rPr lang="ja-JP" altLang="en-US" sz="2800">
                <a:solidFill>
                  <a:srgbClr val="FFFF00"/>
                </a:solidFill>
                <a:effectLst>
                  <a:outerShdw blurRad="38100" dist="38100" dir="2700000" algn="tl">
                    <a:srgbClr val="000000"/>
                  </a:outerShdw>
                </a:effectLst>
              </a:rPr>
              <a:t>ローマ水道橋 </a:t>
            </a: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ＭＳ Ｐゴシック" pitchFamily="-107" charset="-128"/>
                <a:cs typeface="ＭＳ Ｐゴシック" pitchFamily="-107" charset="-128"/>
              </a:rPr>
              <a:t>Acts 18:22</a:t>
            </a:r>
          </a:p>
        </p:txBody>
      </p:sp>
      <p:pic>
        <p:nvPicPr>
          <p:cNvPr id="68613" name="Picture 7"/>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8614" name="AutoShape 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615" name="Rectangle 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8616" name="AutoShape 1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8617" name="Line 1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8" name="Line 1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9" name="Rectangle 13"/>
          <p:cNvSpPr>
            <a:spLocks noChangeArrowheads="1"/>
          </p:cNvSpPr>
          <p:nvPr/>
        </p:nvSpPr>
        <p:spPr bwMode="auto">
          <a:xfrm>
            <a:off x="7905750" y="372427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ローマ様式</a:t>
            </a:r>
          </a:p>
        </p:txBody>
      </p:sp>
      <p:sp>
        <p:nvSpPr>
          <p:cNvPr id="68620" name="Rectangle 14"/>
          <p:cNvSpPr>
            <a:spLocks noChangeArrowheads="1"/>
          </p:cNvSpPr>
          <p:nvPr/>
        </p:nvSpPr>
        <p:spPr bwMode="auto">
          <a:xfrm>
            <a:off x="7997825"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68621" name="Rectangle 15"/>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27</a:t>
            </a:r>
          </a:p>
        </p:txBody>
      </p:sp>
      <p:sp>
        <p:nvSpPr>
          <p:cNvPr id="68623"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0659"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60"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ＭＳ Ｐゴシック" pitchFamily="-107" charset="-128"/>
                <a:cs typeface="ＭＳ Ｐゴシック" pitchFamily="-107" charset="-128"/>
              </a:rPr>
              <a:t>Matt 2:1</a:t>
            </a:r>
          </a:p>
        </p:txBody>
      </p:sp>
      <p:sp>
        <p:nvSpPr>
          <p:cNvPr id="448520" name="Rectangle 8"/>
          <p:cNvSpPr>
            <a:spLocks noChangeArrowheads="1"/>
          </p:cNvSpPr>
          <p:nvPr/>
        </p:nvSpPr>
        <p:spPr bwMode="auto">
          <a:xfrm>
            <a:off x="2439988" y="5751513"/>
            <a:ext cx="4024312" cy="904875"/>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pPr>
            <a:r>
              <a:rPr lang="ja-JP" altLang="en-US" sz="2800">
                <a:solidFill>
                  <a:srgbClr val="FFFF00"/>
                </a:solidFill>
                <a:effectLst>
                  <a:outerShdw blurRad="38100" dist="38100" dir="2700000" algn="tl">
                    <a:srgbClr val="000000"/>
                  </a:outerShdw>
                </a:effectLst>
              </a:rPr>
              <a:t>ヘロデ大王</a:t>
            </a:r>
            <a:r>
              <a:rPr lang="en-US" altLang="ja-JP" sz="2800">
                <a:solidFill>
                  <a:srgbClr val="FFFF00"/>
                </a:solidFill>
                <a:effectLst>
                  <a:outerShdw blurRad="38100" dist="38100" dir="2700000" algn="tl">
                    <a:srgbClr val="000000"/>
                  </a:outerShdw>
                </a:effectLst>
              </a:rPr>
              <a:t>: </a:t>
            </a:r>
          </a:p>
          <a:p>
            <a:pPr algn="ctr">
              <a:lnSpc>
                <a:spcPct val="95000"/>
              </a:lnSpc>
            </a:pPr>
            <a:r>
              <a:rPr lang="ja-JP" altLang="en-US" sz="2800">
                <a:solidFill>
                  <a:srgbClr val="FFFF00"/>
                </a:solidFill>
                <a:effectLst>
                  <a:outerShdw blurRad="38100" dist="38100" dir="2700000" algn="tl">
                    <a:srgbClr val="000000"/>
                  </a:outerShdw>
                </a:effectLst>
              </a:rPr>
              <a:t>王の城・要塞</a:t>
            </a:r>
            <a:r>
              <a:rPr lang="en-US" altLang="ja-JP" sz="2800">
                <a:solidFill>
                  <a:srgbClr val="FFFF00"/>
                </a:solidFill>
                <a:effectLst>
                  <a:outerShdw blurRad="38100" dist="38100" dir="2700000" algn="tl">
                    <a:srgbClr val="000000"/>
                  </a:outerShdw>
                </a:effectLst>
              </a:rPr>
              <a:t>, </a:t>
            </a:r>
            <a:r>
              <a:rPr lang="ja-JP" altLang="en-US" sz="2800">
                <a:solidFill>
                  <a:srgbClr val="FFFF00"/>
                </a:solidFill>
                <a:effectLst>
                  <a:outerShdw blurRad="38100" dist="38100" dir="2700000" algn="tl">
                    <a:srgbClr val="000000"/>
                  </a:outerShdw>
                </a:effectLst>
              </a:rPr>
              <a:t>イスラエル</a:t>
            </a: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0676" name="Text Box 9"/>
            <p:cNvSpPr txBox="1">
              <a:spLocks noChangeArrowheads="1"/>
            </p:cNvSpPr>
            <p:nvPr/>
          </p:nvSpPr>
          <p:spPr bwMode="auto">
            <a:xfrm>
              <a:off x="3339" y="3156"/>
              <a:ext cx="16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1000">
                  <a:solidFill>
                    <a:schemeClr val="tx1"/>
                  </a:solidFill>
                </a:rPr>
                <a:t>Photo Credit:                                Massada Ltd. Publishers                    Givatayim, Israel</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2397125" y="3717925"/>
            <a:ext cx="257492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85000"/>
              </a:spcBef>
            </a:pPr>
            <a:r>
              <a:rPr lang="ja-JP" altLang="en-US" sz="2400">
                <a:solidFill>
                  <a:srgbClr val="FFEA18"/>
                </a:solidFill>
              </a:rPr>
              <a:t>ローマの包囲</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70667" name="AutoShape 10"/>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0668" name="Rectangle 11"/>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0669" name="AutoShape 12"/>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0670" name="Line 13"/>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14"/>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2" name="Rectangle 15"/>
          <p:cNvSpPr>
            <a:spLocks noChangeArrowheads="1"/>
          </p:cNvSpPr>
          <p:nvPr/>
        </p:nvSpPr>
        <p:spPr bwMode="auto">
          <a:xfrm>
            <a:off x="7905750" y="372427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ローマ様式</a:t>
            </a:r>
          </a:p>
        </p:txBody>
      </p:sp>
      <p:sp>
        <p:nvSpPr>
          <p:cNvPr id="70673" name="Rectangle 16"/>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70674" name="Rectangle 17"/>
          <p:cNvSpPr>
            <a:spLocks noChangeArrowheads="1"/>
          </p:cNvSpPr>
          <p:nvPr/>
        </p:nvSpPr>
        <p:spPr bwMode="auto">
          <a:xfrm>
            <a:off x="7970838" y="34290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endParaRPr lang="en-US" sz="900">
              <a:solidFill>
                <a:srgbClr val="000000"/>
              </a:solidFill>
              <a:latin typeface="Chicago"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411"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865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600">
                <a:solidFill>
                  <a:srgbClr val="FAFD00"/>
                </a:solidFill>
                <a:latin typeface="Times" charset="0"/>
              </a:rPr>
              <a:t>おおまかな年代</a:t>
            </a:r>
            <a:r>
              <a:rPr lang="en-US" altLang="ja-JP" sz="3600">
                <a:solidFill>
                  <a:srgbClr val="FAFD00"/>
                </a:solidFill>
                <a:latin typeface="Times" charset="0"/>
              </a:rPr>
              <a:t>:</a:t>
            </a:r>
          </a:p>
          <a:p>
            <a:pPr algn="ctr"/>
            <a:endParaRPr lang="en-US" sz="3600">
              <a:solidFill>
                <a:srgbClr val="FAFD00"/>
              </a:solidFill>
              <a:latin typeface="Times" charset="0"/>
            </a:endParaRPr>
          </a:p>
          <a:p>
            <a:r>
              <a:rPr lang="ja-JP" altLang="en-US" sz="3600">
                <a:solidFill>
                  <a:srgbClr val="FAFD00"/>
                </a:solidFill>
                <a:latin typeface="Times" charset="0"/>
              </a:rPr>
              <a:t>アブラハム</a:t>
            </a:r>
            <a:r>
              <a:rPr lang="en-US" altLang="ja-JP" sz="3600">
                <a:solidFill>
                  <a:srgbClr val="FAFD00"/>
                </a:solidFill>
                <a:latin typeface="Times" charset="0"/>
              </a:rPr>
              <a:t>-</a:t>
            </a:r>
            <a:r>
              <a:rPr lang="ja-JP" altLang="en-US" sz="3600">
                <a:solidFill>
                  <a:srgbClr val="FAFD00"/>
                </a:solidFill>
                <a:latin typeface="Times" charset="0"/>
              </a:rPr>
              <a:t>ヨセフ	  	</a:t>
            </a:r>
            <a:r>
              <a:rPr lang="en-US" altLang="ja-JP" sz="3600">
                <a:solidFill>
                  <a:srgbClr val="FAFD00"/>
                </a:solidFill>
                <a:latin typeface="Times" charset="0"/>
              </a:rPr>
              <a:t>2000 B.C.</a:t>
            </a:r>
            <a:endParaRPr lang="en-US" altLang="ja-JP" sz="3600">
              <a:solidFill>
                <a:schemeClr val="hlink"/>
              </a:solidFill>
              <a:latin typeface="Times" charset="0"/>
            </a:endParaRPr>
          </a:p>
          <a:p>
            <a:endParaRPr lang="en-US" sz="3600">
              <a:solidFill>
                <a:srgbClr val="FAFD00"/>
              </a:solidFill>
              <a:latin typeface="Times" charset="0"/>
            </a:endParaRPr>
          </a:p>
          <a:p>
            <a:r>
              <a:rPr lang="ja-JP" altLang="en-US" sz="3600">
                <a:solidFill>
                  <a:srgbClr val="FAFD00"/>
                </a:solidFill>
                <a:latin typeface="Times" charset="0"/>
              </a:rPr>
              <a:t>モーセ</a:t>
            </a:r>
            <a:r>
              <a:rPr lang="en-US" altLang="ja-JP" sz="3600">
                <a:solidFill>
                  <a:srgbClr val="FAFD00"/>
                </a:solidFill>
                <a:latin typeface="Times" charset="0"/>
              </a:rPr>
              <a:t>-</a:t>
            </a:r>
            <a:r>
              <a:rPr lang="ja-JP" altLang="en-US" sz="3600">
                <a:solidFill>
                  <a:srgbClr val="FAFD00"/>
                </a:solidFill>
                <a:latin typeface="Times" charset="0"/>
              </a:rPr>
              <a:t>ヨシュア	  		</a:t>
            </a:r>
            <a:r>
              <a:rPr lang="en-US" altLang="ja-JP" sz="3600">
                <a:solidFill>
                  <a:srgbClr val="FAFD00"/>
                </a:solidFill>
                <a:latin typeface="Times" charset="0"/>
              </a:rPr>
              <a:t>1500 B.C.</a:t>
            </a:r>
          </a:p>
          <a:p>
            <a:endParaRPr lang="en-US" sz="3600">
              <a:solidFill>
                <a:srgbClr val="FAFD00"/>
              </a:solidFill>
              <a:latin typeface="Times" charset="0"/>
            </a:endParaRPr>
          </a:p>
          <a:p>
            <a:r>
              <a:rPr lang="ja-JP" altLang="en-US" sz="3600">
                <a:solidFill>
                  <a:srgbClr val="FAFD00"/>
                </a:solidFill>
                <a:latin typeface="Times" charset="0"/>
              </a:rPr>
              <a:t>無政府</a:t>
            </a:r>
            <a:r>
              <a:rPr lang="en-US" altLang="ja-JP" sz="3600">
                <a:solidFill>
                  <a:srgbClr val="FAFD00"/>
                </a:solidFill>
                <a:latin typeface="Times" charset="0"/>
              </a:rPr>
              <a:t>-</a:t>
            </a:r>
            <a:r>
              <a:rPr lang="ja-JP" altLang="en-US" sz="3600">
                <a:solidFill>
                  <a:srgbClr val="FAFD00"/>
                </a:solidFill>
                <a:latin typeface="Times" charset="0"/>
              </a:rPr>
              <a:t>王制  				</a:t>
            </a:r>
            <a:r>
              <a:rPr lang="en-US" altLang="ja-JP" sz="3600">
                <a:solidFill>
                  <a:srgbClr val="FAFD00"/>
                </a:solidFill>
                <a:latin typeface="Times" charset="0"/>
              </a:rPr>
              <a:t>1000 B.C.</a:t>
            </a:r>
          </a:p>
          <a:p>
            <a:endParaRPr lang="en-US" sz="3600">
              <a:solidFill>
                <a:schemeClr val="hlink"/>
              </a:solidFill>
              <a:latin typeface="Times" charset="0"/>
            </a:endParaRPr>
          </a:p>
          <a:p>
            <a:r>
              <a:rPr lang="ja-JP" altLang="en-US" sz="3600">
                <a:solidFill>
                  <a:schemeClr val="hlink"/>
                </a:solidFill>
                <a:latin typeface="Times" charset="0"/>
              </a:rPr>
              <a:t>捕囚</a:t>
            </a:r>
            <a:r>
              <a:rPr lang="en-US" altLang="ja-JP" sz="3600">
                <a:solidFill>
                  <a:schemeClr val="hlink"/>
                </a:solidFill>
                <a:latin typeface="Times" charset="0"/>
              </a:rPr>
              <a:t>-</a:t>
            </a:r>
            <a:r>
              <a:rPr lang="ja-JP" altLang="en-US" sz="3600">
                <a:solidFill>
                  <a:schemeClr val="hlink"/>
                </a:solidFill>
                <a:latin typeface="Times" charset="0"/>
              </a:rPr>
              <a:t>沈黙    	  			</a:t>
            </a:r>
            <a:r>
              <a:rPr lang="en-US" altLang="ja-JP" sz="3600">
                <a:solidFill>
                  <a:schemeClr val="hlink"/>
                </a:solidFill>
                <a:latin typeface="Times" charset="0"/>
              </a:rPr>
              <a:t>500 B.C.</a:t>
            </a:r>
            <a:endParaRPr lang="en-US" altLang="ja-JP" sz="3600">
              <a:solidFill>
                <a:srgbClr val="FAFD00"/>
              </a:solidFill>
              <a:latin typeface="Times" charset="0"/>
            </a:endParaRPr>
          </a:p>
          <a:p>
            <a:pPr algn="ctr"/>
            <a:endParaRPr lang="en-US" sz="3600">
              <a:solidFill>
                <a:srgbClr val="FAFD00"/>
              </a:solidFill>
              <a:latin typeface="Times" charset="0"/>
            </a:endParaRPr>
          </a:p>
        </p:txBody>
      </p:sp>
      <p:sp>
        <p:nvSpPr>
          <p:cNvPr id="17413"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342900" y="5156200"/>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17415"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6"/>
          <p:cNvSpPr>
            <a:spLocks noChangeArrowheads="1"/>
          </p:cNvSpPr>
          <p:nvPr/>
        </p:nvSpPr>
        <p:spPr bwMode="auto">
          <a:xfrm>
            <a:off x="230188" y="1998663"/>
            <a:ext cx="4419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ja-JP" altLang="en-US">
                <a:solidFill>
                  <a:schemeClr val="bg1"/>
                </a:solidFill>
              </a:rPr>
              <a:t>アリストテレス</a:t>
            </a:r>
            <a:r>
              <a:rPr lang="en-US" altLang="ja-JP">
                <a:solidFill>
                  <a:schemeClr val="bg1"/>
                </a:solidFill>
              </a:rPr>
              <a:t>: </a:t>
            </a:r>
            <a:r>
              <a:rPr lang="ja-JP" altLang="en-US">
                <a:solidFill>
                  <a:schemeClr val="bg1"/>
                </a:solidFill>
              </a:rPr>
              <a:t>大王の教師</a:t>
            </a:r>
          </a:p>
          <a:p>
            <a:pPr algn="ctr"/>
            <a:r>
              <a:rPr lang="ja-JP" altLang="en-US">
                <a:solidFill>
                  <a:schemeClr val="bg1"/>
                </a:solidFill>
              </a:rPr>
              <a:t>アリストテレス</a:t>
            </a:r>
            <a:r>
              <a:rPr lang="en-US" altLang="ja-JP">
                <a:solidFill>
                  <a:schemeClr val="bg1"/>
                </a:solidFill>
              </a:rPr>
              <a:t>: </a:t>
            </a:r>
            <a:r>
              <a:rPr lang="ja-JP" altLang="en-US">
                <a:solidFill>
                  <a:schemeClr val="bg1"/>
                </a:solidFill>
              </a:rPr>
              <a:t>音楽理論</a:t>
            </a:r>
          </a:p>
          <a:p>
            <a:pPr algn="ctr"/>
            <a:r>
              <a:rPr lang="ja-JP" altLang="en-US">
                <a:solidFill>
                  <a:schemeClr val="bg1"/>
                </a:solidFill>
              </a:rPr>
              <a:t>万里の長城</a:t>
            </a:r>
          </a:p>
          <a:p>
            <a:pPr algn="ctr"/>
            <a:r>
              <a:rPr lang="ja-JP" altLang="en-US">
                <a:solidFill>
                  <a:schemeClr val="bg1"/>
                </a:solidFill>
              </a:rPr>
              <a:t>中国で鉄が使われる</a:t>
            </a:r>
          </a:p>
          <a:p>
            <a:pPr algn="ctr"/>
            <a:r>
              <a:rPr lang="en-US">
                <a:solidFill>
                  <a:schemeClr val="bg1"/>
                </a:solidFill>
              </a:rPr>
              <a:t>  </a:t>
            </a:r>
            <a:r>
              <a:rPr lang="ja-JP" altLang="en-US">
                <a:solidFill>
                  <a:schemeClr val="bg1"/>
                </a:solidFill>
              </a:rPr>
              <a:t>アレキサンダー大王</a:t>
            </a:r>
            <a:r>
              <a:rPr lang="en-US" altLang="ja-JP">
                <a:solidFill>
                  <a:schemeClr val="bg1"/>
                </a:solidFill>
              </a:rPr>
              <a:t>:                                      </a:t>
            </a:r>
            <a:r>
              <a:rPr lang="ja-JP" altLang="en-US">
                <a:solidFill>
                  <a:schemeClr val="bg1"/>
                </a:solidFill>
              </a:rPr>
              <a:t>ギリシャ学問の中心</a:t>
            </a:r>
          </a:p>
          <a:p>
            <a:pPr algn="ctr"/>
            <a:r>
              <a:rPr lang="ja-JP" altLang="en-US">
                <a:solidFill>
                  <a:schemeClr val="bg1"/>
                </a:solidFill>
              </a:rPr>
              <a:t>ユークリッド</a:t>
            </a:r>
            <a:r>
              <a:rPr lang="en-US" altLang="ja-JP">
                <a:solidFill>
                  <a:schemeClr val="bg1"/>
                </a:solidFill>
              </a:rPr>
              <a:t>: </a:t>
            </a:r>
            <a:r>
              <a:rPr lang="ja-JP" altLang="en-US">
                <a:solidFill>
                  <a:schemeClr val="bg1"/>
                </a:solidFill>
              </a:rPr>
              <a:t>幾何学の基本を記す</a:t>
            </a:r>
          </a:p>
          <a:p>
            <a:pPr algn="ctr"/>
            <a:r>
              <a:rPr lang="ja-JP" altLang="en-US">
                <a:solidFill>
                  <a:schemeClr val="bg1"/>
                </a:solidFill>
              </a:rPr>
              <a:t>ローマ・始めてのコイン</a:t>
            </a:r>
          </a:p>
          <a:p>
            <a:pPr algn="ctr"/>
            <a:r>
              <a:rPr lang="en-US">
                <a:solidFill>
                  <a:schemeClr val="bg1"/>
                </a:solidFill>
              </a:rPr>
              <a:t>     </a:t>
            </a:r>
            <a:r>
              <a:rPr lang="ja-JP" altLang="en-US">
                <a:solidFill>
                  <a:schemeClr val="bg1"/>
                </a:solidFill>
              </a:rPr>
              <a:t>コリントスが貿易の中心地となる</a:t>
            </a:r>
          </a:p>
          <a:p>
            <a:pPr algn="ctr"/>
            <a:r>
              <a:rPr lang="ja-JP" altLang="en-US">
                <a:solidFill>
                  <a:schemeClr val="bg1"/>
                </a:solidFill>
              </a:rPr>
              <a:t>エジプトのユダヤ人貿易中心地</a:t>
            </a:r>
          </a:p>
          <a:p>
            <a:pPr algn="ctr"/>
            <a:r>
              <a:rPr lang="ja-JP" altLang="en-US">
                <a:solidFill>
                  <a:schemeClr val="bg1"/>
                </a:solidFill>
              </a:rPr>
              <a:t>ヘレニズムとギリシャの都市</a:t>
            </a:r>
          </a:p>
          <a:p>
            <a:pPr algn="ctr"/>
            <a:r>
              <a:rPr lang="ja-JP" altLang="en-US">
                <a:solidFill>
                  <a:schemeClr val="bg1"/>
                </a:solidFill>
              </a:rPr>
              <a:t>ギリシャ式生活スタイル</a:t>
            </a:r>
          </a:p>
          <a:p>
            <a:pPr algn="ctr"/>
            <a:endParaRPr lang="ja-JP" altLang="en-US" b="0">
              <a:solidFill>
                <a:schemeClr val="bg1"/>
              </a:solidFill>
            </a:endParaRPr>
          </a:p>
          <a:p>
            <a:pPr algn="ctr">
              <a:lnSpc>
                <a:spcPct val="120000"/>
              </a:lnSpc>
            </a:pPr>
            <a:r>
              <a:rPr lang="ja-JP" altLang="en-US" sz="2400">
                <a:solidFill>
                  <a:schemeClr val="bg1"/>
                </a:solidFill>
                <a:latin typeface="Helvetica" charset="0"/>
              </a:rPr>
              <a:t>ギリシャ語</a:t>
            </a:r>
          </a:p>
        </p:txBody>
      </p:sp>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ＭＳ Ｐゴシック" pitchFamily="-107" charset="-128"/>
                <a:cs typeface="ＭＳ Ｐゴシック" pitchFamily="-107" charset="-128"/>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ja-JP" altLang="en-US" sz="2000" i="1">
                <a:solidFill>
                  <a:schemeClr val="hlink"/>
                </a:solidFill>
                <a:latin typeface="Helvetica" charset="0"/>
              </a:rPr>
              <a:t>更に</a:t>
            </a:r>
            <a:r>
              <a:rPr lang="en-US" altLang="ja-JP" sz="2000" i="1">
                <a:solidFill>
                  <a:schemeClr val="hlink"/>
                </a:solidFill>
                <a:latin typeface="Helvetica" charset="0"/>
              </a:rPr>
              <a:t>…</a:t>
            </a:r>
          </a:p>
          <a:p>
            <a:pPr algn="ctr"/>
            <a:r>
              <a:rPr lang="ja-JP" altLang="en-US" sz="2000" i="1">
                <a:solidFill>
                  <a:schemeClr val="hlink"/>
                </a:solidFill>
                <a:latin typeface="Helvetica" charset="0"/>
              </a:rPr>
              <a:t>ローマの支配の時代とは</a:t>
            </a:r>
            <a:r>
              <a:rPr lang="en-US" altLang="ja-JP" sz="2000" i="1">
                <a:solidFill>
                  <a:schemeClr val="hlink"/>
                </a:solidFill>
                <a:latin typeface="Helvetica" charset="0"/>
              </a:rPr>
              <a:t>:</a:t>
            </a:r>
            <a:endParaRPr lang="en-US" sz="2000" i="1">
              <a:solidFill>
                <a:schemeClr val="hlink"/>
              </a:solidFill>
              <a:latin typeface="Helvetica" charset="0"/>
            </a:endParaRP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ea typeface="ＭＳ Ｐゴシック" pitchFamily="-107" charset="-128"/>
              <a:cs typeface="ＭＳ Ｐゴシック" pitchFamily="-107" charset="-128"/>
            </a:endParaRPr>
          </a:p>
        </p:txBody>
      </p:sp>
      <p:sp>
        <p:nvSpPr>
          <p:cNvPr id="195587" name="Rectangle 3"/>
          <p:cNvSpPr>
            <a:spLocks noChangeArrowheads="1"/>
          </p:cNvSpPr>
          <p:nvPr/>
        </p:nvSpPr>
        <p:spPr bwMode="auto">
          <a:xfrm>
            <a:off x="4359275" y="714375"/>
            <a:ext cx="4527550" cy="559117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lnSpc>
                <a:spcPct val="120000"/>
              </a:lnSpc>
              <a:tabLst>
                <a:tab pos="457200" algn="l"/>
              </a:tabLst>
            </a:pPr>
            <a:endParaRPr lang="en-US">
              <a:solidFill>
                <a:srgbClr val="FAFD00"/>
              </a:solidFill>
              <a:latin typeface="Helvetica" charset="0"/>
            </a:endParaRPr>
          </a:p>
          <a:p>
            <a:pPr algn="ctr">
              <a:lnSpc>
                <a:spcPct val="120000"/>
              </a:lnSpc>
              <a:tabLst>
                <a:tab pos="457200" algn="l"/>
              </a:tabLst>
            </a:pPr>
            <a:r>
              <a:rPr lang="ja-JP" altLang="en-US">
                <a:solidFill>
                  <a:srgbClr val="FAFD00"/>
                </a:solidFill>
                <a:latin typeface="Helvetica" charset="0"/>
              </a:rPr>
              <a:t>政府の行政</a:t>
            </a:r>
          </a:p>
          <a:p>
            <a:pPr algn="ctr">
              <a:lnSpc>
                <a:spcPct val="120000"/>
              </a:lnSpc>
              <a:tabLst>
                <a:tab pos="457200" algn="l"/>
              </a:tabLst>
            </a:pPr>
            <a:r>
              <a:rPr lang="ja-JP" altLang="en-US">
                <a:solidFill>
                  <a:srgbClr val="FAFD00"/>
                </a:solidFill>
                <a:latin typeface="Helvetica" charset="0"/>
              </a:rPr>
              <a:t>歯車と水車の使用</a:t>
            </a:r>
          </a:p>
          <a:p>
            <a:pPr algn="ctr">
              <a:lnSpc>
                <a:spcPct val="120000"/>
              </a:lnSpc>
              <a:tabLst>
                <a:tab pos="457200" algn="l"/>
              </a:tabLst>
            </a:pPr>
            <a:r>
              <a:rPr lang="ja-JP" altLang="en-US">
                <a:solidFill>
                  <a:srgbClr val="FAFD00"/>
                </a:solidFill>
                <a:latin typeface="Helvetica" charset="0"/>
              </a:rPr>
              <a:t>三角法の発展</a:t>
            </a:r>
          </a:p>
          <a:p>
            <a:pPr algn="ctr">
              <a:lnSpc>
                <a:spcPct val="120000"/>
              </a:lnSpc>
              <a:tabLst>
                <a:tab pos="457200" algn="l"/>
              </a:tabLst>
            </a:pPr>
            <a:r>
              <a:rPr lang="ja-JP" altLang="en-US">
                <a:solidFill>
                  <a:srgbClr val="FAFD00"/>
                </a:solidFill>
                <a:latin typeface="Helvetica" charset="0"/>
              </a:rPr>
              <a:t>水時計</a:t>
            </a:r>
          </a:p>
          <a:p>
            <a:pPr algn="ctr">
              <a:lnSpc>
                <a:spcPct val="120000"/>
              </a:lnSpc>
              <a:tabLst>
                <a:tab pos="457200" algn="l"/>
              </a:tabLst>
            </a:pPr>
            <a:r>
              <a:rPr lang="ja-JP" altLang="en-US">
                <a:solidFill>
                  <a:srgbClr val="FAFD00"/>
                </a:solidFill>
                <a:latin typeface="Helvetica" charset="0"/>
              </a:rPr>
              <a:t>ロゼッタストーンが刻まれる</a:t>
            </a:r>
          </a:p>
          <a:p>
            <a:pPr algn="ctr">
              <a:lnSpc>
                <a:spcPct val="120000"/>
              </a:lnSpc>
              <a:tabLst>
                <a:tab pos="457200" algn="l"/>
              </a:tabLst>
            </a:pPr>
            <a:r>
              <a:rPr lang="en-US">
                <a:solidFill>
                  <a:srgbClr val="FAFD00"/>
                </a:solidFill>
                <a:latin typeface="Helvetica" charset="0"/>
              </a:rPr>
              <a:t> </a:t>
            </a:r>
            <a:r>
              <a:rPr lang="ja-JP" altLang="en-US">
                <a:solidFill>
                  <a:srgbClr val="FAFD00"/>
                </a:solidFill>
                <a:latin typeface="Helvetica" charset="0"/>
              </a:rPr>
              <a:t>アレキサンドリア：技術の結集</a:t>
            </a:r>
          </a:p>
          <a:p>
            <a:pPr algn="ctr">
              <a:lnSpc>
                <a:spcPct val="120000"/>
              </a:lnSpc>
              <a:tabLst>
                <a:tab pos="457200" algn="l"/>
              </a:tabLst>
            </a:pPr>
            <a:r>
              <a:rPr lang="ja-JP" altLang="en-US">
                <a:solidFill>
                  <a:srgbClr val="FAFD00"/>
                </a:solidFill>
                <a:latin typeface="Helvetica" charset="0"/>
              </a:rPr>
              <a:t>ローマの銀行システム</a:t>
            </a:r>
          </a:p>
          <a:p>
            <a:pPr algn="ctr">
              <a:lnSpc>
                <a:spcPct val="120000"/>
              </a:lnSpc>
              <a:tabLst>
                <a:tab pos="457200" algn="l"/>
              </a:tabLst>
            </a:pPr>
            <a:r>
              <a:rPr lang="ja-JP" altLang="en-US">
                <a:solidFill>
                  <a:srgbClr val="FAFD00"/>
                </a:solidFill>
                <a:latin typeface="Helvetica" charset="0"/>
              </a:rPr>
              <a:t>新しい建築法</a:t>
            </a:r>
          </a:p>
          <a:p>
            <a:pPr algn="ctr">
              <a:lnSpc>
                <a:spcPct val="120000"/>
              </a:lnSpc>
              <a:tabLst>
                <a:tab pos="457200" algn="l"/>
              </a:tabLst>
            </a:pPr>
            <a:r>
              <a:rPr lang="ja-JP" altLang="en-US">
                <a:solidFill>
                  <a:srgbClr val="FAFD00"/>
                </a:solidFill>
                <a:latin typeface="Helvetica" charset="0"/>
              </a:rPr>
              <a:t>水道</a:t>
            </a:r>
            <a:r>
              <a:rPr lang="en-US" altLang="ja-JP">
                <a:solidFill>
                  <a:srgbClr val="FAFD00"/>
                </a:solidFill>
                <a:latin typeface="Helvetica" charset="0"/>
              </a:rPr>
              <a:t>/</a:t>
            </a:r>
            <a:r>
              <a:rPr lang="ja-JP" altLang="en-US">
                <a:solidFill>
                  <a:srgbClr val="FAFD00"/>
                </a:solidFill>
                <a:latin typeface="Helvetica" charset="0"/>
              </a:rPr>
              <a:t>排水システム</a:t>
            </a:r>
            <a:r>
              <a:rPr lang="en-US" altLang="ja-JP">
                <a:solidFill>
                  <a:srgbClr val="FAFD00"/>
                </a:solidFill>
                <a:latin typeface="Helvetica" charset="0"/>
              </a:rPr>
              <a:t>; </a:t>
            </a:r>
            <a:r>
              <a:rPr lang="ja-JP" altLang="en-US" sz="2000">
                <a:solidFill>
                  <a:schemeClr val="tx1"/>
                </a:solidFill>
                <a:latin typeface="Helvetica" charset="0"/>
              </a:rPr>
              <a:t>コンクリート</a:t>
            </a:r>
            <a:endParaRPr lang="ja-JP" altLang="en-US" sz="2000">
              <a:solidFill>
                <a:srgbClr val="62D6AC"/>
              </a:solidFill>
              <a:latin typeface="Helvetica" charset="0"/>
            </a:endParaRPr>
          </a:p>
          <a:p>
            <a:pPr algn="ctr">
              <a:lnSpc>
                <a:spcPct val="120000"/>
              </a:lnSpc>
              <a:tabLst>
                <a:tab pos="457200" algn="l"/>
              </a:tabLst>
            </a:pPr>
            <a:r>
              <a:rPr lang="ja-JP" altLang="en-US">
                <a:solidFill>
                  <a:srgbClr val="FAFD00"/>
                </a:solidFill>
                <a:latin typeface="Helvetica" charset="0"/>
              </a:rPr>
              <a:t>株式市場</a:t>
            </a:r>
          </a:p>
          <a:p>
            <a:pPr algn="ctr">
              <a:lnSpc>
                <a:spcPct val="120000"/>
              </a:lnSpc>
              <a:tabLst>
                <a:tab pos="457200" algn="l"/>
              </a:tabLst>
            </a:pPr>
            <a:r>
              <a:rPr lang="ja-JP" altLang="en-US">
                <a:solidFill>
                  <a:srgbClr val="FAFD00"/>
                </a:solidFill>
                <a:latin typeface="Helvetica" charset="0"/>
              </a:rPr>
              <a:t>帝国全体の道路網 </a:t>
            </a:r>
            <a:r>
              <a:rPr lang="en-US">
                <a:solidFill>
                  <a:srgbClr val="FAFD00"/>
                </a:solidFill>
                <a:latin typeface="Helvetica" charset="0"/>
              </a:rPr>
              <a:t>(53K MIS)</a:t>
            </a:r>
          </a:p>
          <a:p>
            <a:pPr algn="ctr">
              <a:lnSpc>
                <a:spcPct val="120000"/>
              </a:lnSpc>
              <a:tabLst>
                <a:tab pos="457200" algn="l"/>
              </a:tabLst>
            </a:pPr>
            <a:r>
              <a:rPr lang="ja-JP" altLang="en-US">
                <a:solidFill>
                  <a:srgbClr val="FAFD00"/>
                </a:solidFill>
                <a:latin typeface="Helvetica" charset="0"/>
              </a:rPr>
              <a:t>３６５日カレンダーの採用</a:t>
            </a:r>
            <a:endParaRPr lang="ja-JP" altLang="en-US" sz="2000">
              <a:solidFill>
                <a:srgbClr val="62D6AC"/>
              </a:solidFill>
              <a:latin typeface="Helvetica" charset="0"/>
            </a:endParaRPr>
          </a:p>
          <a:p>
            <a:pPr algn="ctr">
              <a:lnSpc>
                <a:spcPct val="120000"/>
              </a:lnSpc>
              <a:tabLst>
                <a:tab pos="457200" algn="l"/>
              </a:tabLst>
            </a:pPr>
            <a:r>
              <a:rPr lang="ja-JP" altLang="en-US">
                <a:solidFill>
                  <a:srgbClr val="FAFD00"/>
                </a:solidFill>
                <a:latin typeface="Helvetica" charset="0"/>
              </a:rPr>
              <a:t>ラテン語を共通言語に</a:t>
            </a:r>
          </a:p>
          <a:p>
            <a:pPr algn="ctr">
              <a:lnSpc>
                <a:spcPct val="120000"/>
              </a:lnSpc>
              <a:tabLst>
                <a:tab pos="457200" algn="l"/>
              </a:tabLst>
            </a:pPr>
            <a:r>
              <a:rPr lang="ja-JP" altLang="en-US">
                <a:solidFill>
                  <a:srgbClr val="FAFD00"/>
                </a:solidFill>
                <a:latin typeface="Helvetica" charset="0"/>
              </a:rPr>
              <a:t>戦略軍事組織</a:t>
            </a:r>
          </a:p>
          <a:p>
            <a:pPr algn="ctr">
              <a:lnSpc>
                <a:spcPct val="120000"/>
              </a:lnSpc>
              <a:tabLst>
                <a:tab pos="457200" algn="l"/>
              </a:tabLst>
            </a:pPr>
            <a:r>
              <a:rPr lang="ja-JP" altLang="en-US">
                <a:solidFill>
                  <a:srgbClr val="FAFD00"/>
                </a:solidFill>
                <a:latin typeface="Helvetica" charset="0"/>
              </a:rPr>
              <a:t>パクス・ロマーナ</a:t>
            </a:r>
          </a:p>
          <a:p>
            <a:pPr algn="ctr">
              <a:lnSpc>
                <a:spcPct val="120000"/>
              </a:lnSpc>
              <a:tabLst>
                <a:tab pos="457200" algn="l"/>
              </a:tabLst>
            </a:pPr>
            <a:r>
              <a:rPr lang="ja-JP" altLang="en-US" sz="2400">
                <a:solidFill>
                  <a:schemeClr val="tx1"/>
                </a:solidFill>
                <a:latin typeface="Helvetica" charset="0"/>
              </a:rPr>
              <a:t>ローマがパレスチナを支配</a:t>
            </a:r>
            <a:endParaRPr lang="ja-JP" altLang="en-US">
              <a:solidFill>
                <a:schemeClr val="tx1"/>
              </a:solidFill>
              <a:latin typeface="Helvetica" charset="0"/>
            </a:endParaRPr>
          </a:p>
          <a:p>
            <a:pPr algn="ctr">
              <a:lnSpc>
                <a:spcPct val="120000"/>
              </a:lnSpc>
              <a:tabLst>
                <a:tab pos="457200" algn="l"/>
              </a:tabLst>
            </a:pPr>
            <a:endParaRPr lang="en-US">
              <a:solidFill>
                <a:schemeClr val="tx1"/>
              </a:solidFill>
              <a:latin typeface="Helvetica" charset="0"/>
            </a:endParaRPr>
          </a:p>
        </p:txBody>
      </p:sp>
      <p:sp>
        <p:nvSpPr>
          <p:cNvPr id="72712"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72713"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29</a:t>
            </a:r>
          </a:p>
        </p:txBody>
      </p:sp>
      <p:sp>
        <p:nvSpPr>
          <p:cNvPr id="72715"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195618" name="Picture 34" descr="Ostia theater from top"/>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33363"/>
            <a:ext cx="3989387" cy="576262"/>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a:solidFill>
                  <a:srgbClr val="FFFF00"/>
                </a:solidFill>
                <a:ea typeface="ＭＳ Ｐゴシック" pitchFamily="-107" charset="-128"/>
                <a:cs typeface="ＭＳ Ｐゴシック" pitchFamily="-107" charset="-128"/>
              </a:rPr>
              <a:t>STUDY HELP #05</a:t>
            </a: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6" end="16"/>
                                            </p:txEl>
                                          </p:spTgt>
                                        </p:tgtEl>
                                        <p:attrNameLst>
                                          <p:attrName>style.visibility</p:attrName>
                                        </p:attrNameLst>
                                      </p:cBhvr>
                                      <p:to>
                                        <p:strVal val="visible"/>
                                      </p:to>
                                    </p:set>
                                    <p:animEffect transition="in" filter="box(out)">
                                      <p:cBhvr>
                                        <p:cTn id="103" dur="500"/>
                                        <p:tgtEl>
                                          <p:spTgt spid="1955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8" grpId="0" animBg="1"/>
      <p:bldP spid="195617" grpId="0" animBg="1"/>
      <p:bldP spid="1956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19"/>
          <p:cNvGrpSpPr>
            <a:grpSpLocks/>
          </p:cNvGrpSpPr>
          <p:nvPr/>
        </p:nvGrpSpPr>
        <p:grpSpPr bwMode="auto">
          <a:xfrm>
            <a:off x="519113" y="312738"/>
            <a:ext cx="854075" cy="1704975"/>
            <a:chOff x="327" y="161"/>
            <a:chExt cx="538" cy="1074"/>
          </a:xfrm>
        </p:grpSpPr>
        <p:sp>
          <p:nvSpPr>
            <p:cNvPr id="499732" name="Rectangle 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99733" name="Line 2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6" name="Text Box 4"/>
          <p:cNvSpPr txBox="1">
            <a:spLocks noChangeArrowheads="1"/>
          </p:cNvSpPr>
          <p:nvPr/>
        </p:nvSpPr>
        <p:spPr bwMode="auto">
          <a:xfrm>
            <a:off x="4826000" y="73025"/>
            <a:ext cx="38354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ja-JP" altLang="en-US" sz="2000" i="1">
                <a:solidFill>
                  <a:schemeClr val="hlink"/>
                </a:solidFill>
                <a:latin typeface="Helvetica" charset="0"/>
              </a:rPr>
              <a:t>そして・・・</a:t>
            </a:r>
          </a:p>
          <a:p>
            <a:pPr algn="ctr"/>
            <a:r>
              <a:rPr lang="ja-JP" altLang="en-US" sz="2000" i="1">
                <a:solidFill>
                  <a:schemeClr val="hlink"/>
                </a:solidFill>
                <a:latin typeface="Helvetica" charset="0"/>
              </a:rPr>
              <a:t>ローマ支配の時代</a:t>
            </a:r>
            <a:r>
              <a:rPr lang="en-US" altLang="ja-JP" sz="2000" i="1">
                <a:solidFill>
                  <a:schemeClr val="hlink"/>
                </a:solidFill>
                <a:latin typeface="Helvetica" charset="0"/>
              </a:rPr>
              <a:t>:</a:t>
            </a:r>
            <a:endParaRPr lang="en-US" sz="2000" i="1">
              <a:solidFill>
                <a:schemeClr val="hlink"/>
              </a:solidFill>
              <a:latin typeface="Helvetica" charset="0"/>
            </a:endParaRP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ea typeface="ＭＳ Ｐゴシック" pitchFamily="-107" charset="-128"/>
              <a:cs typeface="ＭＳ Ｐゴシック" pitchFamily="-107" charset="-128"/>
            </a:endParaRPr>
          </a:p>
        </p:txBody>
      </p:sp>
      <p:sp>
        <p:nvSpPr>
          <p:cNvPr id="499719" name="Rectangle 7"/>
          <p:cNvSpPr>
            <a:spLocks noChangeArrowheads="1"/>
          </p:cNvSpPr>
          <p:nvPr/>
        </p:nvSpPr>
        <p:spPr bwMode="auto">
          <a:xfrm>
            <a:off x="4359275" y="714375"/>
            <a:ext cx="4527550" cy="50752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lnSpc>
                <a:spcPct val="120000"/>
              </a:lnSpc>
              <a:tabLst>
                <a:tab pos="457200" algn="l"/>
              </a:tabLst>
            </a:pPr>
            <a:endParaRPr lang="en-US">
              <a:solidFill>
                <a:srgbClr val="FAFD00"/>
              </a:solidFill>
              <a:latin typeface="Helvetica" charset="0"/>
            </a:endParaRPr>
          </a:p>
          <a:p>
            <a:pPr algn="ctr">
              <a:tabLst>
                <a:tab pos="457200" algn="l"/>
              </a:tabLst>
            </a:pPr>
            <a:r>
              <a:rPr lang="ja-JP" altLang="en-US">
                <a:solidFill>
                  <a:srgbClr val="FAFD00"/>
                </a:solidFill>
              </a:rPr>
              <a:t>政府の行政</a:t>
            </a:r>
          </a:p>
          <a:p>
            <a:pPr algn="ctr">
              <a:tabLst>
                <a:tab pos="457200" algn="l"/>
              </a:tabLst>
            </a:pPr>
            <a:r>
              <a:rPr lang="ja-JP" altLang="en-US">
                <a:solidFill>
                  <a:srgbClr val="FAFD00"/>
                </a:solidFill>
              </a:rPr>
              <a:t>歯車と水車の使用</a:t>
            </a:r>
          </a:p>
          <a:p>
            <a:pPr algn="ctr">
              <a:tabLst>
                <a:tab pos="457200" algn="l"/>
              </a:tabLst>
            </a:pPr>
            <a:r>
              <a:rPr lang="ja-JP" altLang="en-US">
                <a:solidFill>
                  <a:srgbClr val="FAFD00"/>
                </a:solidFill>
              </a:rPr>
              <a:t>三角法の発展</a:t>
            </a:r>
          </a:p>
          <a:p>
            <a:pPr algn="ctr">
              <a:tabLst>
                <a:tab pos="457200" algn="l"/>
              </a:tabLst>
            </a:pPr>
            <a:r>
              <a:rPr lang="ja-JP" altLang="en-US">
                <a:solidFill>
                  <a:srgbClr val="FAFD00"/>
                </a:solidFill>
              </a:rPr>
              <a:t>水時計</a:t>
            </a:r>
          </a:p>
          <a:p>
            <a:pPr algn="ctr">
              <a:tabLst>
                <a:tab pos="457200" algn="l"/>
              </a:tabLst>
            </a:pPr>
            <a:r>
              <a:rPr lang="ja-JP" altLang="en-US">
                <a:solidFill>
                  <a:srgbClr val="FAFD00"/>
                </a:solidFill>
              </a:rPr>
              <a:t>ロゼッタストーンが刻まれる</a:t>
            </a:r>
          </a:p>
          <a:p>
            <a:pPr algn="ctr">
              <a:tabLst>
                <a:tab pos="457200" algn="l"/>
              </a:tabLst>
            </a:pPr>
            <a:r>
              <a:rPr lang="en-US">
                <a:solidFill>
                  <a:srgbClr val="FAFD00"/>
                </a:solidFill>
              </a:rPr>
              <a:t> </a:t>
            </a:r>
            <a:r>
              <a:rPr lang="ja-JP" altLang="en-US">
                <a:solidFill>
                  <a:srgbClr val="FAFD00"/>
                </a:solidFill>
              </a:rPr>
              <a:t>アレキサンドリア：技術の結集</a:t>
            </a:r>
          </a:p>
          <a:p>
            <a:pPr algn="ctr">
              <a:tabLst>
                <a:tab pos="457200" algn="l"/>
              </a:tabLst>
            </a:pPr>
            <a:r>
              <a:rPr lang="ja-JP" altLang="en-US">
                <a:solidFill>
                  <a:srgbClr val="FAFD00"/>
                </a:solidFill>
              </a:rPr>
              <a:t>ローマの銀行システム</a:t>
            </a:r>
          </a:p>
          <a:p>
            <a:pPr algn="ctr">
              <a:tabLst>
                <a:tab pos="457200" algn="l"/>
              </a:tabLst>
            </a:pPr>
            <a:r>
              <a:rPr lang="ja-JP" altLang="en-US">
                <a:solidFill>
                  <a:srgbClr val="FAFD00"/>
                </a:solidFill>
              </a:rPr>
              <a:t>新しい建築法</a:t>
            </a:r>
          </a:p>
          <a:p>
            <a:pPr algn="ctr">
              <a:tabLst>
                <a:tab pos="457200" algn="l"/>
              </a:tabLst>
            </a:pPr>
            <a:r>
              <a:rPr lang="ja-JP" altLang="en-US">
                <a:solidFill>
                  <a:srgbClr val="FAFD00"/>
                </a:solidFill>
              </a:rPr>
              <a:t>水道</a:t>
            </a:r>
            <a:r>
              <a:rPr lang="en-US" altLang="ja-JP">
                <a:solidFill>
                  <a:srgbClr val="FAFD00"/>
                </a:solidFill>
              </a:rPr>
              <a:t>/</a:t>
            </a:r>
            <a:r>
              <a:rPr lang="ja-JP" altLang="en-US">
                <a:solidFill>
                  <a:srgbClr val="FAFD00"/>
                </a:solidFill>
              </a:rPr>
              <a:t>排水システム</a:t>
            </a:r>
            <a:r>
              <a:rPr lang="en-US" altLang="ja-JP">
                <a:solidFill>
                  <a:srgbClr val="FAFD00"/>
                </a:solidFill>
              </a:rPr>
              <a:t>; </a:t>
            </a:r>
            <a:r>
              <a:rPr lang="ja-JP" altLang="en-US">
                <a:solidFill>
                  <a:schemeClr val="tx1"/>
                </a:solidFill>
              </a:rPr>
              <a:t>コンクリート</a:t>
            </a:r>
            <a:endParaRPr lang="ja-JP" altLang="en-US">
              <a:solidFill>
                <a:srgbClr val="62D6AC"/>
              </a:solidFill>
            </a:endParaRPr>
          </a:p>
          <a:p>
            <a:pPr algn="ctr">
              <a:tabLst>
                <a:tab pos="457200" algn="l"/>
              </a:tabLst>
            </a:pPr>
            <a:r>
              <a:rPr lang="ja-JP" altLang="en-US">
                <a:solidFill>
                  <a:srgbClr val="FAFD00"/>
                </a:solidFill>
              </a:rPr>
              <a:t>株式市場</a:t>
            </a:r>
          </a:p>
          <a:p>
            <a:pPr algn="ctr">
              <a:tabLst>
                <a:tab pos="457200" algn="l"/>
              </a:tabLst>
            </a:pPr>
            <a:r>
              <a:rPr lang="ja-JP" altLang="en-US">
                <a:solidFill>
                  <a:srgbClr val="FAFD00"/>
                </a:solidFill>
              </a:rPr>
              <a:t>帝国全体の道路網 </a:t>
            </a:r>
            <a:r>
              <a:rPr lang="en-US">
                <a:solidFill>
                  <a:srgbClr val="FAFD00"/>
                </a:solidFill>
              </a:rPr>
              <a:t>(53K MIS)</a:t>
            </a:r>
          </a:p>
          <a:p>
            <a:pPr algn="ctr">
              <a:tabLst>
                <a:tab pos="457200" algn="l"/>
              </a:tabLst>
            </a:pPr>
            <a:r>
              <a:rPr lang="ja-JP" altLang="en-US">
                <a:solidFill>
                  <a:srgbClr val="FAFD00"/>
                </a:solidFill>
              </a:rPr>
              <a:t>３６５日カレンダーの採用</a:t>
            </a:r>
            <a:endParaRPr lang="ja-JP" altLang="en-US">
              <a:solidFill>
                <a:srgbClr val="62D6AC"/>
              </a:solidFill>
            </a:endParaRPr>
          </a:p>
          <a:p>
            <a:pPr algn="ctr">
              <a:tabLst>
                <a:tab pos="457200" algn="l"/>
              </a:tabLst>
            </a:pPr>
            <a:r>
              <a:rPr lang="ja-JP" altLang="en-US">
                <a:solidFill>
                  <a:srgbClr val="FAFD00"/>
                </a:solidFill>
              </a:rPr>
              <a:t>ラテン語を共通言語に</a:t>
            </a:r>
          </a:p>
          <a:p>
            <a:pPr algn="ctr">
              <a:tabLst>
                <a:tab pos="457200" algn="l"/>
              </a:tabLst>
            </a:pPr>
            <a:r>
              <a:rPr lang="ja-JP" altLang="en-US">
                <a:solidFill>
                  <a:srgbClr val="FAFD00"/>
                </a:solidFill>
              </a:rPr>
              <a:t>戦略軍事組織</a:t>
            </a:r>
          </a:p>
          <a:p>
            <a:pPr algn="ctr">
              <a:tabLst>
                <a:tab pos="457200" algn="l"/>
              </a:tabLst>
            </a:pPr>
            <a:r>
              <a:rPr lang="ja-JP" altLang="en-US">
                <a:solidFill>
                  <a:srgbClr val="FAFD00"/>
                </a:solidFill>
              </a:rPr>
              <a:t>パクス・ロマーナ</a:t>
            </a:r>
          </a:p>
          <a:p>
            <a:pPr algn="ctr">
              <a:lnSpc>
                <a:spcPct val="120000"/>
              </a:lnSpc>
              <a:tabLst>
                <a:tab pos="457200" algn="l"/>
              </a:tabLst>
            </a:pPr>
            <a:endParaRPr lang="en-US">
              <a:solidFill>
                <a:srgbClr val="FAFD00"/>
              </a:solidFill>
              <a:latin typeface="Helvetica" charset="0"/>
            </a:endParaRPr>
          </a:p>
          <a:p>
            <a:pPr algn="ctr">
              <a:lnSpc>
                <a:spcPct val="120000"/>
              </a:lnSpc>
              <a:tabLst>
                <a:tab pos="457200" algn="l"/>
              </a:tabLst>
            </a:pPr>
            <a:r>
              <a:rPr lang="ja-JP" altLang="en-US" sz="2400">
                <a:solidFill>
                  <a:schemeClr val="tx1"/>
                </a:solidFill>
              </a:rPr>
              <a:t>ローマがパレスチナを支配</a:t>
            </a:r>
            <a:endParaRPr lang="en-US" altLang="ja-JP" sz="2400">
              <a:solidFill>
                <a:schemeClr val="tx1"/>
              </a:solidFill>
              <a:latin typeface="Helvetica" charset="0"/>
            </a:endParaRPr>
          </a:p>
          <a:p>
            <a:pPr algn="ctr">
              <a:lnSpc>
                <a:spcPct val="120000"/>
              </a:lnSpc>
              <a:tabLst>
                <a:tab pos="457200" algn="l"/>
              </a:tabLst>
            </a:pPr>
            <a:endParaRPr lang="en-US">
              <a:solidFill>
                <a:schemeClr val="tx1"/>
              </a:solidFill>
              <a:latin typeface="Helvetica" charset="0"/>
            </a:endParaRPr>
          </a:p>
        </p:txBody>
      </p:sp>
      <p:sp>
        <p:nvSpPr>
          <p:cNvPr id="499721" name="Text Box 9"/>
          <p:cNvSpPr txBox="1">
            <a:spLocks noChangeArrowheads="1"/>
          </p:cNvSpPr>
          <p:nvPr/>
        </p:nvSpPr>
        <p:spPr bwMode="auto">
          <a:xfrm>
            <a:off x="1243013" y="936625"/>
            <a:ext cx="30480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ja-JP" altLang="en-US" sz="2000" i="1">
                <a:solidFill>
                  <a:schemeClr val="tx1"/>
                </a:solidFill>
                <a:latin typeface="Helvetica" charset="0"/>
              </a:rPr>
              <a:t>アレクサンダー大王の</a:t>
            </a:r>
          </a:p>
          <a:p>
            <a:pPr algn="ctr"/>
            <a:r>
              <a:rPr lang="ja-JP" altLang="en-US" sz="2000" i="1">
                <a:solidFill>
                  <a:schemeClr val="tx1"/>
                </a:solidFill>
                <a:latin typeface="Helvetica" charset="0"/>
              </a:rPr>
              <a:t>時代</a:t>
            </a:r>
            <a:r>
              <a:rPr lang="en-US" altLang="ja-JP" sz="2000" i="1">
                <a:solidFill>
                  <a:schemeClr val="tx1"/>
                </a:solidFill>
                <a:latin typeface="Helvetica" charset="0"/>
              </a:rPr>
              <a:t>:</a:t>
            </a:r>
            <a:endParaRPr lang="en-US" sz="2000" i="1">
              <a:solidFill>
                <a:schemeClr val="tx1"/>
              </a:solidFill>
              <a:latin typeface="Helvetica" charset="0"/>
            </a:endParaRPr>
          </a:p>
        </p:txBody>
      </p:sp>
      <p:sp>
        <p:nvSpPr>
          <p:cNvPr id="499722" name="Rectangle 10"/>
          <p:cNvSpPr>
            <a:spLocks noChangeArrowheads="1"/>
          </p:cNvSpPr>
          <p:nvPr/>
        </p:nvSpPr>
        <p:spPr bwMode="auto">
          <a:xfrm>
            <a:off x="230188" y="1998663"/>
            <a:ext cx="4419600" cy="33877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r>
              <a:rPr lang="ja-JP" altLang="en-US">
                <a:solidFill>
                  <a:srgbClr val="FFFF00"/>
                </a:solidFill>
              </a:rPr>
              <a:t>アリストテレス</a:t>
            </a:r>
            <a:r>
              <a:rPr lang="en-US" altLang="ja-JP">
                <a:solidFill>
                  <a:srgbClr val="FFFF00"/>
                </a:solidFill>
              </a:rPr>
              <a:t>: </a:t>
            </a:r>
            <a:r>
              <a:rPr lang="ja-JP" altLang="en-US">
                <a:solidFill>
                  <a:srgbClr val="FFFF00"/>
                </a:solidFill>
              </a:rPr>
              <a:t>大王の教師</a:t>
            </a:r>
          </a:p>
          <a:p>
            <a:pPr algn="ctr"/>
            <a:r>
              <a:rPr lang="ja-JP" altLang="en-US">
                <a:solidFill>
                  <a:srgbClr val="FFFF00"/>
                </a:solidFill>
              </a:rPr>
              <a:t>アリストテレス</a:t>
            </a:r>
            <a:r>
              <a:rPr lang="en-US" altLang="ja-JP">
                <a:solidFill>
                  <a:srgbClr val="FFFF00"/>
                </a:solidFill>
              </a:rPr>
              <a:t>: </a:t>
            </a:r>
            <a:r>
              <a:rPr lang="ja-JP" altLang="en-US">
                <a:solidFill>
                  <a:srgbClr val="FFFF00"/>
                </a:solidFill>
              </a:rPr>
              <a:t>音楽理論</a:t>
            </a:r>
          </a:p>
          <a:p>
            <a:pPr algn="ctr"/>
            <a:r>
              <a:rPr lang="ja-JP" altLang="en-US">
                <a:solidFill>
                  <a:srgbClr val="FFFF00"/>
                </a:solidFill>
              </a:rPr>
              <a:t>万里の長城</a:t>
            </a:r>
          </a:p>
          <a:p>
            <a:pPr algn="ctr"/>
            <a:r>
              <a:rPr lang="ja-JP" altLang="en-US">
                <a:solidFill>
                  <a:srgbClr val="FFFF00"/>
                </a:solidFill>
              </a:rPr>
              <a:t>中国で鉄が使われる</a:t>
            </a:r>
          </a:p>
          <a:p>
            <a:pPr algn="ctr"/>
            <a:r>
              <a:rPr lang="en-US">
                <a:solidFill>
                  <a:srgbClr val="FFFF00"/>
                </a:solidFill>
              </a:rPr>
              <a:t>  </a:t>
            </a:r>
            <a:r>
              <a:rPr lang="ja-JP" altLang="en-US">
                <a:solidFill>
                  <a:srgbClr val="FFFF00"/>
                </a:solidFill>
              </a:rPr>
              <a:t>アレキサンダー大王</a:t>
            </a:r>
            <a:r>
              <a:rPr lang="en-US" altLang="ja-JP">
                <a:solidFill>
                  <a:srgbClr val="FFFF00"/>
                </a:solidFill>
              </a:rPr>
              <a:t>:                                      </a:t>
            </a:r>
            <a:r>
              <a:rPr lang="ja-JP" altLang="en-US">
                <a:solidFill>
                  <a:srgbClr val="FFFF00"/>
                </a:solidFill>
              </a:rPr>
              <a:t>ギリシャ学問の中心</a:t>
            </a:r>
          </a:p>
          <a:p>
            <a:pPr algn="ctr"/>
            <a:r>
              <a:rPr lang="ja-JP" altLang="en-US">
                <a:solidFill>
                  <a:srgbClr val="FFFF00"/>
                </a:solidFill>
              </a:rPr>
              <a:t>ユークリッド</a:t>
            </a:r>
            <a:r>
              <a:rPr lang="en-US" altLang="ja-JP">
                <a:solidFill>
                  <a:srgbClr val="FFFF00"/>
                </a:solidFill>
              </a:rPr>
              <a:t>: </a:t>
            </a:r>
            <a:r>
              <a:rPr lang="ja-JP" altLang="en-US">
                <a:solidFill>
                  <a:srgbClr val="FFFF00"/>
                </a:solidFill>
              </a:rPr>
              <a:t>幾何学の基本を記す</a:t>
            </a:r>
          </a:p>
          <a:p>
            <a:pPr algn="ctr"/>
            <a:r>
              <a:rPr lang="ja-JP" altLang="en-US">
                <a:solidFill>
                  <a:srgbClr val="FFFF00"/>
                </a:solidFill>
              </a:rPr>
              <a:t>ローマ・始めてのコイン</a:t>
            </a:r>
          </a:p>
          <a:p>
            <a:pPr algn="ctr"/>
            <a:r>
              <a:rPr lang="en-US">
                <a:solidFill>
                  <a:srgbClr val="FFFF00"/>
                </a:solidFill>
              </a:rPr>
              <a:t>     </a:t>
            </a:r>
            <a:r>
              <a:rPr lang="ja-JP" altLang="en-US">
                <a:solidFill>
                  <a:srgbClr val="FFFF00"/>
                </a:solidFill>
              </a:rPr>
              <a:t>コリントスが貿易の中心地となる</a:t>
            </a:r>
          </a:p>
          <a:p>
            <a:pPr algn="ctr"/>
            <a:r>
              <a:rPr lang="ja-JP" altLang="en-US">
                <a:solidFill>
                  <a:srgbClr val="FFFF00"/>
                </a:solidFill>
              </a:rPr>
              <a:t>エジプトのユダヤ人貿易中心地</a:t>
            </a:r>
          </a:p>
          <a:p>
            <a:pPr algn="ctr"/>
            <a:r>
              <a:rPr lang="ja-JP" altLang="en-US">
                <a:solidFill>
                  <a:srgbClr val="FFFF00"/>
                </a:solidFill>
              </a:rPr>
              <a:t>ヘレニズムとギリシャの都市</a:t>
            </a:r>
          </a:p>
          <a:p>
            <a:pPr algn="ctr"/>
            <a:r>
              <a:rPr lang="ja-JP" altLang="en-US">
                <a:solidFill>
                  <a:srgbClr val="FFFF00"/>
                </a:solidFill>
              </a:rPr>
              <a:t>ギリシャ式生活スタイル</a:t>
            </a:r>
          </a:p>
          <a:p>
            <a:pPr algn="ctr"/>
            <a:r>
              <a:rPr lang="ja-JP" altLang="en-US" sz="2400">
                <a:solidFill>
                  <a:schemeClr val="tx1"/>
                </a:solidFill>
                <a:latin typeface="Helvetica" charset="0"/>
              </a:rPr>
              <a:t>ギリシャ語</a:t>
            </a: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30</a:t>
            </a:r>
          </a:p>
        </p:txBody>
      </p:sp>
      <p:sp>
        <p:nvSpPr>
          <p:cNvPr id="74761" name="Text Box 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ea typeface="ＭＳ Ｐゴシック" pitchFamily="-107" charset="-128"/>
              <a:cs typeface="ＭＳ Ｐゴシック" pitchFamily="-107" charset="-128"/>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ea typeface="ＭＳ Ｐゴシック" pitchFamily="-107" charset="-128"/>
              <a:cs typeface="ＭＳ Ｐゴシック" pitchFamily="-107" charset="-128"/>
            </a:endParaRPr>
          </a:p>
        </p:txBody>
      </p:sp>
      <p:sp>
        <p:nvSpPr>
          <p:cNvPr id="76804"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03</a:t>
            </a:r>
          </a:p>
        </p:txBody>
      </p:sp>
      <p:sp>
        <p:nvSpPr>
          <p:cNvPr id="76806"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76807"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08"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09"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10"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1"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2"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3"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4"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5"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6"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7"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8"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9"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0"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76821" name="Group 29"/>
          <p:cNvGrpSpPr>
            <a:grpSpLocks/>
          </p:cNvGrpSpPr>
          <p:nvPr/>
        </p:nvGrpSpPr>
        <p:grpSpPr bwMode="auto">
          <a:xfrm>
            <a:off x="0" y="0"/>
            <a:ext cx="1978025" cy="1955800"/>
            <a:chOff x="0" y="0"/>
            <a:chExt cx="1246" cy="1232"/>
          </a:xfrm>
        </p:grpSpPr>
        <p:sp>
          <p:nvSpPr>
            <p:cNvPr id="76831"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32"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33"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7682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24"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80313" y="6529388"/>
            <a:ext cx="736600"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9.65.02.</a:t>
            </a:r>
          </a:p>
        </p:txBody>
      </p:sp>
      <p:pic>
        <p:nvPicPr>
          <p:cNvPr id="76826" name="Picture 4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76827"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5841" name="Text Box 49"/>
          <p:cNvSpPr txBox="1">
            <a:spLocks noChangeArrowheads="1"/>
          </p:cNvSpPr>
          <p:nvPr/>
        </p:nvSpPr>
        <p:spPr bwMode="auto">
          <a:xfrm>
            <a:off x="698500" y="1481138"/>
            <a:ext cx="7781925" cy="31400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8000">
                <a:solidFill>
                  <a:srgbClr val="FFFF00"/>
                </a:solidFill>
              </a:rPr>
              <a:t>世界は</a:t>
            </a:r>
          </a:p>
          <a:p>
            <a:pPr algn="ctr">
              <a:spcBef>
                <a:spcPct val="50000"/>
              </a:spcBef>
            </a:pPr>
            <a:r>
              <a:rPr lang="ja-JP" altLang="en-US" sz="8000">
                <a:solidFill>
                  <a:srgbClr val="FFFF00"/>
                </a:solidFill>
              </a:rPr>
              <a:t>激変した</a:t>
            </a:r>
            <a:r>
              <a:rPr lang="en-US" altLang="ja-JP" sz="8000">
                <a:solidFill>
                  <a:srgbClr val="FFFF00"/>
                </a:solidFill>
              </a:rPr>
              <a:t>!</a:t>
            </a:r>
            <a:endParaRPr lang="en-US" sz="8000">
              <a:solidFill>
                <a:srgbClr val="FFFF00"/>
              </a:solidFill>
            </a:endParaRPr>
          </a:p>
        </p:txBody>
      </p:sp>
      <p:sp>
        <p:nvSpPr>
          <p:cNvPr id="76829"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89"/>
          <p:cNvGrpSpPr>
            <a:grpSpLocks/>
          </p:cNvGrpSpPr>
          <p:nvPr/>
        </p:nvGrpSpPr>
        <p:grpSpPr bwMode="auto">
          <a:xfrm>
            <a:off x="519113" y="312738"/>
            <a:ext cx="854075" cy="1704975"/>
            <a:chOff x="327" y="161"/>
            <a:chExt cx="538" cy="1074"/>
          </a:xfrm>
        </p:grpSpPr>
        <p:sp>
          <p:nvSpPr>
            <p:cNvPr id="452698" name="Rectangle 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52699" name="Line 9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ea typeface="ＭＳ Ｐゴシック" pitchFamily="-107" charset="-128"/>
              <a:cs typeface="ＭＳ Ｐゴシック" pitchFamily="-107" charset="-128"/>
            </a:endParaRPr>
          </a:p>
        </p:txBody>
      </p:sp>
      <p:sp>
        <p:nvSpPr>
          <p:cNvPr id="78852"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endParaRPr>
          </a:p>
        </p:txBody>
      </p:sp>
      <p:sp>
        <p:nvSpPr>
          <p:cNvPr id="78853"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i="1">
                <a:solidFill>
                  <a:srgbClr val="21FF33"/>
                </a:solidFill>
              </a:rPr>
              <a:t>マラキ書とマタイ書の間</a:t>
            </a: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ltLang="ja-JP" sz="3600" i="1">
                <a:solidFill>
                  <a:srgbClr val="FFEA18"/>
                </a:solidFill>
              </a:rPr>
              <a:t>“</a:t>
            </a:r>
            <a:r>
              <a:rPr lang="ja-JP" altLang="en-US" sz="3600" i="1">
                <a:solidFill>
                  <a:srgbClr val="FFEA18"/>
                </a:solidFill>
              </a:rPr>
              <a:t>沈黙”の期間</a:t>
            </a: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chemeClr val="hlink"/>
                </a:solidFill>
              </a:rPr>
              <a:t>４つの軸となる発展</a:t>
            </a:r>
            <a:r>
              <a:rPr lang="en-US" altLang="ja-JP" sz="2000">
                <a:solidFill>
                  <a:schemeClr val="hlink"/>
                </a:solidFill>
              </a:rPr>
              <a:t>:</a:t>
            </a:r>
            <a:endParaRPr lang="en-US" sz="2000">
              <a:solidFill>
                <a:schemeClr val="hlink"/>
              </a:solidFill>
            </a:endParaRPr>
          </a:p>
        </p:txBody>
      </p:sp>
      <p:sp>
        <p:nvSpPr>
          <p:cNvPr id="452632" name="Text Box 24"/>
          <p:cNvSpPr txBox="1">
            <a:spLocks noChangeArrowheads="1"/>
          </p:cNvSpPr>
          <p:nvPr/>
        </p:nvSpPr>
        <p:spPr bwMode="auto">
          <a:xfrm>
            <a:off x="231775" y="5219700"/>
            <a:ext cx="8740775"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a:solidFill>
                  <a:srgbClr val="FFEA18"/>
                </a:solidFill>
              </a:rPr>
              <a:t>…</a:t>
            </a:r>
            <a:r>
              <a:rPr lang="ja-JP" altLang="en-US" sz="2000">
                <a:solidFill>
                  <a:srgbClr val="FFEA18"/>
                </a:solidFill>
              </a:rPr>
              <a:t>ゆえに、遂に次の舞台への準備完了。それは、</a:t>
            </a:r>
          </a:p>
          <a:p>
            <a:pPr algn="ctr">
              <a:spcBef>
                <a:spcPct val="50000"/>
              </a:spcBef>
            </a:pPr>
            <a:r>
              <a:rPr lang="ja-JP" altLang="en-US" sz="2000">
                <a:solidFill>
                  <a:schemeClr val="tx1"/>
                </a:solidFill>
              </a:rPr>
              <a:t>神のアブラハムへの偉大な約束</a:t>
            </a:r>
            <a:r>
              <a:rPr lang="en-US" altLang="ja-JP" sz="2000">
                <a:solidFill>
                  <a:srgbClr val="FFEA18"/>
                </a:solidFill>
              </a:rPr>
              <a:t>…                                          </a:t>
            </a:r>
          </a:p>
          <a:p>
            <a:pPr algn="ctr">
              <a:spcBef>
                <a:spcPct val="50000"/>
              </a:spcBef>
            </a:pPr>
            <a:r>
              <a:rPr lang="en-US" sz="2000">
                <a:solidFill>
                  <a:srgbClr val="FFEA18"/>
                </a:solidFill>
              </a:rPr>
              <a:t> </a:t>
            </a:r>
            <a:r>
              <a:rPr lang="ja-JP" altLang="en-US" sz="2000">
                <a:solidFill>
                  <a:srgbClr val="FFEA18"/>
                </a:solidFill>
              </a:rPr>
              <a:t>メシアの出現</a:t>
            </a:r>
            <a:r>
              <a:rPr lang="en-US" altLang="ja-JP" sz="2000">
                <a:solidFill>
                  <a:srgbClr val="FFEA18"/>
                </a:solidFill>
              </a:rPr>
              <a:t>, </a:t>
            </a:r>
            <a:r>
              <a:rPr lang="ja-JP" altLang="en-US" sz="2000">
                <a:solidFill>
                  <a:schemeClr val="tx1"/>
                </a:solidFill>
              </a:rPr>
              <a:t>主、イエス・キリスト</a:t>
            </a:r>
            <a:r>
              <a:rPr lang="en-US" altLang="ja-JP" sz="2000">
                <a:solidFill>
                  <a:schemeClr val="tx1"/>
                </a:solidFill>
              </a:rPr>
              <a:t>!</a:t>
            </a:r>
            <a:endParaRPr lang="en-US" sz="2000">
              <a:solidFill>
                <a:schemeClr val="tx1"/>
              </a:solidFill>
            </a:endParaRPr>
          </a:p>
        </p:txBody>
      </p:sp>
      <p:sp>
        <p:nvSpPr>
          <p:cNvPr id="452633" name="Text Box 25"/>
          <p:cNvSpPr txBox="1">
            <a:spLocks noChangeArrowheads="1"/>
          </p:cNvSpPr>
          <p:nvPr/>
        </p:nvSpPr>
        <p:spPr bwMode="auto">
          <a:xfrm>
            <a:off x="528638" y="39688"/>
            <a:ext cx="4546600"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ea typeface="ＭＳ Ｐゴシック" pitchFamily="-107" charset="-128"/>
                <a:cs typeface="ＭＳ Ｐゴシック" pitchFamily="-107" charset="-128"/>
              </a:rPr>
              <a:t>STUDY HELP #06</a:t>
            </a:r>
          </a:p>
        </p:txBody>
      </p:sp>
      <p:sp>
        <p:nvSpPr>
          <p:cNvPr id="452630" name="Text Box 22"/>
          <p:cNvSpPr txBox="1">
            <a:spLocks noChangeArrowheads="1"/>
          </p:cNvSpPr>
          <p:nvPr/>
        </p:nvSpPr>
        <p:spPr bwMode="auto">
          <a:xfrm>
            <a:off x="855663" y="2982913"/>
            <a:ext cx="3425825" cy="703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marL="457200" indent="-457200">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buFontTx/>
              <a:buAutoNum type="arabicPeriod"/>
            </a:pPr>
            <a:r>
              <a:rPr lang="en-US">
                <a:solidFill>
                  <a:schemeClr val="tx1"/>
                </a:solidFill>
              </a:rPr>
              <a:t>______ ______</a:t>
            </a:r>
            <a:r>
              <a:rPr lang="ja-JP" altLang="en-US">
                <a:solidFill>
                  <a:schemeClr val="tx1"/>
                </a:solidFill>
              </a:rPr>
              <a:t>　 </a:t>
            </a:r>
            <a:r>
              <a:rPr lang="en-US" altLang="ja-JP">
                <a:solidFill>
                  <a:schemeClr val="tx1"/>
                </a:solidFill>
              </a:rPr>
              <a:t>(</a:t>
            </a:r>
            <a:r>
              <a:rPr lang="ja-JP" altLang="en-US">
                <a:solidFill>
                  <a:schemeClr val="tx1"/>
                </a:solidFill>
              </a:rPr>
              <a:t>旧約</a:t>
            </a:r>
            <a:r>
              <a:rPr lang="en-US" altLang="ja-JP">
                <a:solidFill>
                  <a:schemeClr val="tx1"/>
                </a:solidFill>
              </a:rPr>
              <a:t>) </a:t>
            </a:r>
          </a:p>
          <a:p>
            <a:pPr algn="ctr">
              <a:spcBef>
                <a:spcPct val="50000"/>
              </a:spcBef>
            </a:pPr>
            <a:r>
              <a:rPr lang="ja-JP" altLang="en-US">
                <a:solidFill>
                  <a:schemeClr val="tx1"/>
                </a:solidFill>
              </a:rPr>
              <a:t>の完成。</a:t>
            </a:r>
          </a:p>
        </p:txBody>
      </p:sp>
      <p:grpSp>
        <p:nvGrpSpPr>
          <p:cNvPr id="3" name="Group 100"/>
          <p:cNvGrpSpPr>
            <a:grpSpLocks/>
          </p:cNvGrpSpPr>
          <p:nvPr/>
        </p:nvGrpSpPr>
        <p:grpSpPr bwMode="auto">
          <a:xfrm>
            <a:off x="1293813" y="2862263"/>
            <a:ext cx="2197100" cy="377825"/>
            <a:chOff x="1258" y="1849"/>
            <a:chExt cx="1384" cy="238"/>
          </a:xfrm>
        </p:grpSpPr>
        <p:sp>
          <p:nvSpPr>
            <p:cNvPr id="452637" name="Text Box 29"/>
            <p:cNvSpPr txBox="1">
              <a:spLocks noChangeArrowheads="1"/>
            </p:cNvSpPr>
            <p:nvPr/>
          </p:nvSpPr>
          <p:spPr bwMode="auto">
            <a:xfrm>
              <a:off x="1859" y="1856"/>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　　聖書</a:t>
              </a:r>
            </a:p>
          </p:txBody>
        </p:sp>
        <p:sp>
          <p:nvSpPr>
            <p:cNvPr id="452636" name="Text Box 28"/>
            <p:cNvSpPr txBox="1">
              <a:spLocks noChangeArrowheads="1"/>
            </p:cNvSpPr>
            <p:nvPr/>
          </p:nvSpPr>
          <p:spPr bwMode="auto">
            <a:xfrm>
              <a:off x="1258" y="1849"/>
              <a:ext cx="866"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ヘブライ語</a:t>
              </a:r>
            </a:p>
          </p:txBody>
        </p:sp>
      </p:grpSp>
      <p:sp>
        <p:nvSpPr>
          <p:cNvPr id="452650" name="Text Box 42"/>
          <p:cNvSpPr txBox="1">
            <a:spLocks noChangeArrowheads="1"/>
          </p:cNvSpPr>
          <p:nvPr/>
        </p:nvSpPr>
        <p:spPr bwMode="auto">
          <a:xfrm>
            <a:off x="725488" y="2373313"/>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9456"/>
                </a:solidFill>
              </a:rPr>
              <a:t>聖書的には</a:t>
            </a:r>
            <a:r>
              <a:rPr lang="en-US" altLang="ja-JP" sz="2000">
                <a:solidFill>
                  <a:srgbClr val="FF9456"/>
                </a:solidFill>
              </a:rPr>
              <a:t>:</a:t>
            </a:r>
            <a:endParaRPr lang="en-US" sz="2000">
              <a:solidFill>
                <a:srgbClr val="FF9456"/>
              </a:solidFill>
            </a:endParaRPr>
          </a:p>
        </p:txBody>
      </p:sp>
      <p:sp>
        <p:nvSpPr>
          <p:cNvPr id="452651" name="Text Box 43"/>
          <p:cNvSpPr txBox="1">
            <a:spLocks noChangeArrowheads="1"/>
          </p:cNvSpPr>
          <p:nvPr/>
        </p:nvSpPr>
        <p:spPr bwMode="auto">
          <a:xfrm>
            <a:off x="4797425" y="2370138"/>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000">
                <a:solidFill>
                  <a:srgbClr val="FF9456"/>
                </a:solidFill>
              </a:rPr>
              <a:t>歴史的には</a:t>
            </a:r>
            <a:r>
              <a:rPr lang="en-US" altLang="ja-JP" sz="2000">
                <a:solidFill>
                  <a:srgbClr val="FF9456"/>
                </a:solidFill>
              </a:rPr>
              <a:t>:</a:t>
            </a:r>
            <a:endParaRPr lang="en-US" sz="2000">
              <a:solidFill>
                <a:srgbClr val="FF9456"/>
              </a:solidFill>
            </a:endParaRPr>
          </a:p>
        </p:txBody>
      </p:sp>
      <p:sp>
        <p:nvSpPr>
          <p:cNvPr id="452668" name="Text Box 60"/>
          <p:cNvSpPr txBox="1">
            <a:spLocks noChangeArrowheads="1"/>
          </p:cNvSpPr>
          <p:nvPr/>
        </p:nvSpPr>
        <p:spPr bwMode="auto">
          <a:xfrm>
            <a:off x="4270375" y="3998913"/>
            <a:ext cx="4535488" cy="12525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chemeClr val="tx1"/>
                </a:solidFill>
              </a:rPr>
              <a:t>4. </a:t>
            </a:r>
            <a:r>
              <a:rPr lang="ja-JP" altLang="en-US">
                <a:solidFill>
                  <a:schemeClr val="tx1"/>
                </a:solidFill>
              </a:rPr>
              <a:t>パレスチナが</a:t>
            </a:r>
            <a:r>
              <a:rPr lang="ja-JP" altLang="en-US" sz="1800">
                <a:solidFill>
                  <a:schemeClr val="tx1"/>
                </a:solidFill>
              </a:rPr>
              <a:t> </a:t>
            </a:r>
            <a:r>
              <a:rPr lang="en-US" altLang="ja-JP" sz="1800">
                <a:solidFill>
                  <a:schemeClr val="tx1"/>
                </a:solidFill>
              </a:rPr>
              <a:t>________</a:t>
            </a:r>
            <a:r>
              <a:rPr lang="ja-JP" altLang="en-US" sz="1800">
                <a:solidFill>
                  <a:schemeClr val="tx1"/>
                </a:solidFill>
              </a:rPr>
              <a:t>の支配下に置かれる。</a:t>
            </a:r>
            <a:r>
              <a:rPr lang="en-US" altLang="ja-JP" sz="1800">
                <a:solidFill>
                  <a:schemeClr val="tx1"/>
                </a:solidFill>
              </a:rPr>
              <a:t>:</a:t>
            </a:r>
            <a:r>
              <a:rPr lang="ja-JP" altLang="en-US" sz="1800">
                <a:solidFill>
                  <a:schemeClr val="tx1"/>
                </a:solidFill>
              </a:rPr>
              <a:t>高度な</a:t>
            </a:r>
            <a:r>
              <a:rPr lang="ja-JP" altLang="en-US">
                <a:solidFill>
                  <a:schemeClr val="tx1"/>
                </a:solidFill>
              </a:rPr>
              <a:t> </a:t>
            </a:r>
            <a:r>
              <a:rPr lang="en-US" altLang="ja-JP">
                <a:solidFill>
                  <a:schemeClr val="tx1"/>
                </a:solidFill>
              </a:rPr>
              <a:t>_________ </a:t>
            </a:r>
            <a:r>
              <a:rPr lang="ja-JP" altLang="en-US">
                <a:solidFill>
                  <a:schemeClr val="tx1"/>
                </a:solidFill>
              </a:rPr>
              <a:t>と 残酷な</a:t>
            </a:r>
            <a:r>
              <a:rPr lang="en-US" altLang="ja-JP">
                <a:solidFill>
                  <a:schemeClr val="tx1"/>
                </a:solidFill>
              </a:rPr>
              <a:t>_______ </a:t>
            </a:r>
            <a:r>
              <a:rPr lang="ja-JP" altLang="en-US">
                <a:solidFill>
                  <a:schemeClr val="tx1"/>
                </a:solidFill>
              </a:rPr>
              <a:t>として世界に知られる。           </a:t>
            </a:r>
          </a:p>
          <a:p>
            <a:pPr algn="ctr">
              <a:spcBef>
                <a:spcPct val="50000"/>
              </a:spcBef>
            </a:pPr>
            <a:r>
              <a:rPr lang="ja-JP" altLang="en-US">
                <a:solidFill>
                  <a:schemeClr val="tx1"/>
                </a:solidFill>
              </a:rPr>
              <a:t>  </a:t>
            </a:r>
            <a:r>
              <a:rPr lang="en-US">
                <a:solidFill>
                  <a:schemeClr val="tx1"/>
                </a:solidFill>
              </a:rPr>
              <a:t>(</a:t>
            </a:r>
            <a:r>
              <a:rPr lang="ja-JP" altLang="en-US">
                <a:solidFill>
                  <a:schemeClr val="tx1"/>
                </a:solidFill>
              </a:rPr>
              <a:t>パックス・ロマナ</a:t>
            </a:r>
            <a:r>
              <a:rPr lang="en-US" altLang="ja-JP">
                <a:solidFill>
                  <a:schemeClr val="tx1"/>
                </a:solidFill>
              </a:rPr>
              <a:t>)</a:t>
            </a:r>
            <a:endParaRPr lang="en-US">
              <a:solidFill>
                <a:schemeClr val="tx1"/>
              </a:solidFill>
            </a:endParaRPr>
          </a:p>
        </p:txBody>
      </p:sp>
      <p:sp>
        <p:nvSpPr>
          <p:cNvPr id="452669" name="Text Box 61"/>
          <p:cNvSpPr txBox="1">
            <a:spLocks noChangeArrowheads="1"/>
          </p:cNvSpPr>
          <p:nvPr/>
        </p:nvSpPr>
        <p:spPr bwMode="auto">
          <a:xfrm>
            <a:off x="5981700" y="3927475"/>
            <a:ext cx="1243013"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　ローマ</a:t>
            </a:r>
          </a:p>
        </p:txBody>
      </p:sp>
      <p:sp>
        <p:nvSpPr>
          <p:cNvPr id="452670" name="Text Box 62"/>
          <p:cNvSpPr txBox="1">
            <a:spLocks noChangeArrowheads="1"/>
          </p:cNvSpPr>
          <p:nvPr/>
        </p:nvSpPr>
        <p:spPr bwMode="auto">
          <a:xfrm>
            <a:off x="6091238" y="4224338"/>
            <a:ext cx="1382712" cy="3667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　　技術</a:t>
            </a:r>
          </a:p>
        </p:txBody>
      </p:sp>
      <p:sp>
        <p:nvSpPr>
          <p:cNvPr id="452671" name="Text Box 63"/>
          <p:cNvSpPr txBox="1">
            <a:spLocks noChangeArrowheads="1"/>
          </p:cNvSpPr>
          <p:nvPr/>
        </p:nvSpPr>
        <p:spPr bwMode="auto">
          <a:xfrm>
            <a:off x="4446588" y="4492625"/>
            <a:ext cx="1338262"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800"/>
              <a:t>平和</a:t>
            </a:r>
          </a:p>
        </p:txBody>
      </p:sp>
      <p:sp>
        <p:nvSpPr>
          <p:cNvPr id="452679" name="Text Box 71"/>
          <p:cNvSpPr txBox="1">
            <a:spLocks noChangeArrowheads="1"/>
          </p:cNvSpPr>
          <p:nvPr/>
        </p:nvSpPr>
        <p:spPr bwMode="auto">
          <a:xfrm>
            <a:off x="4421188" y="2947988"/>
            <a:ext cx="3900487"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chemeClr val="tx1"/>
                </a:solidFill>
              </a:rPr>
              <a:t>3. ___________ _____ ________ </a:t>
            </a:r>
            <a:r>
              <a:rPr lang="ja-JP" altLang="en-US">
                <a:solidFill>
                  <a:schemeClr val="tx1"/>
                </a:solidFill>
              </a:rPr>
              <a:t>占領した土地中にヘレニズムを広める。</a:t>
            </a:r>
            <a:endParaRPr lang="en-US">
              <a:solidFill>
                <a:schemeClr val="tx1"/>
              </a:solidFill>
            </a:endParaRPr>
          </a:p>
        </p:txBody>
      </p:sp>
      <p:grpSp>
        <p:nvGrpSpPr>
          <p:cNvPr id="4" name="Group 101"/>
          <p:cNvGrpSpPr>
            <a:grpSpLocks/>
          </p:cNvGrpSpPr>
          <p:nvPr/>
        </p:nvGrpSpPr>
        <p:grpSpPr bwMode="auto">
          <a:xfrm>
            <a:off x="4981575" y="2657475"/>
            <a:ext cx="3498850" cy="606425"/>
            <a:chOff x="3146" y="1674"/>
            <a:chExt cx="2204" cy="382"/>
          </a:xfrm>
        </p:grpSpPr>
        <p:grpSp>
          <p:nvGrpSpPr>
            <p:cNvPr id="78885" name="Group 66"/>
            <p:cNvGrpSpPr>
              <a:grpSpLocks/>
            </p:cNvGrpSpPr>
            <p:nvPr/>
          </p:nvGrpSpPr>
          <p:grpSpPr bwMode="auto">
            <a:xfrm>
              <a:off x="3311" y="1674"/>
              <a:ext cx="2039" cy="250"/>
              <a:chOff x="3377" y="1638"/>
              <a:chExt cx="2039" cy="250"/>
            </a:xfrm>
          </p:grpSpPr>
          <p:sp>
            <p:nvSpPr>
              <p:cNvPr id="452675" name="Text Box 67"/>
              <p:cNvSpPr txBox="1">
                <a:spLocks noChangeArrowheads="1"/>
              </p:cNvSpPr>
              <p:nvPr/>
            </p:nvSpPr>
            <p:spPr bwMode="auto">
              <a:xfrm>
                <a:off x="3377" y="1657"/>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ea typeface="ＭＳ Ｐゴシック" pitchFamily="-107" charset="-128"/>
                  <a:cs typeface="ＭＳ Ｐゴシック" pitchFamily="-107" charset="-128"/>
                </a:endParaRPr>
              </a:p>
            </p:txBody>
          </p:sp>
          <p:sp>
            <p:nvSpPr>
              <p:cNvPr id="452676" name="Text Box 68"/>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ea typeface="ＭＳ Ｐゴシック" pitchFamily="-107" charset="-128"/>
                  <a:cs typeface="ＭＳ Ｐゴシック" pitchFamily="-107" charset="-128"/>
                </a:endParaRPr>
              </a:p>
            </p:txBody>
          </p:sp>
          <p:sp>
            <p:nvSpPr>
              <p:cNvPr id="452677" name="Text Box 69"/>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ea typeface="ＭＳ Ｐゴシック" pitchFamily="-107" charset="-128"/>
                  <a:cs typeface="ＭＳ Ｐゴシック" pitchFamily="-107" charset="-128"/>
                </a:endParaRPr>
              </a:p>
            </p:txBody>
          </p:sp>
        </p:grpSp>
        <p:sp>
          <p:nvSpPr>
            <p:cNvPr id="452681" name="Text Box 73"/>
            <p:cNvSpPr txBox="1">
              <a:spLocks noChangeArrowheads="1"/>
            </p:cNvSpPr>
            <p:nvPr/>
          </p:nvSpPr>
          <p:spPr bwMode="auto">
            <a:xfrm>
              <a:off x="3146" y="1825"/>
              <a:ext cx="936"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アレキサン</a:t>
              </a:r>
            </a:p>
          </p:txBody>
        </p:sp>
        <p:sp>
          <p:nvSpPr>
            <p:cNvPr id="452682" name="Text Box 74"/>
            <p:cNvSpPr txBox="1">
              <a:spLocks noChangeArrowheads="1"/>
            </p:cNvSpPr>
            <p:nvPr/>
          </p:nvSpPr>
          <p:spPr bwMode="auto">
            <a:xfrm>
              <a:off x="4085" y="1824"/>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ダー</a:t>
              </a:r>
            </a:p>
          </p:txBody>
        </p:sp>
        <p:sp>
          <p:nvSpPr>
            <p:cNvPr id="452683" name="Text Box 75"/>
            <p:cNvSpPr txBox="1">
              <a:spLocks noChangeArrowheads="1"/>
            </p:cNvSpPr>
            <p:nvPr/>
          </p:nvSpPr>
          <p:spPr bwMode="auto">
            <a:xfrm>
              <a:off x="4501" y="1816"/>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大王</a:t>
              </a:r>
            </a:p>
          </p:txBody>
        </p:sp>
      </p:grpSp>
      <p:grpSp>
        <p:nvGrpSpPr>
          <p:cNvPr id="78869" name="Group 76"/>
          <p:cNvGrpSpPr>
            <a:grpSpLocks/>
          </p:cNvGrpSpPr>
          <p:nvPr/>
        </p:nvGrpSpPr>
        <p:grpSpPr bwMode="auto">
          <a:xfrm>
            <a:off x="7969250" y="3429000"/>
            <a:ext cx="1174750" cy="550863"/>
            <a:chOff x="4980" y="2160"/>
            <a:chExt cx="740" cy="347"/>
          </a:xfrm>
        </p:grpSpPr>
        <p:grpSp>
          <p:nvGrpSpPr>
            <p:cNvPr id="78876" name="Group 77"/>
            <p:cNvGrpSpPr>
              <a:grpSpLocks/>
            </p:cNvGrpSpPr>
            <p:nvPr/>
          </p:nvGrpSpPr>
          <p:grpSpPr bwMode="auto">
            <a:xfrm>
              <a:off x="5016" y="2175"/>
              <a:ext cx="600" cy="332"/>
              <a:chOff x="4152" y="2783"/>
              <a:chExt cx="600" cy="332"/>
            </a:xfrm>
          </p:grpSpPr>
          <p:sp>
            <p:nvSpPr>
              <p:cNvPr id="78882" name="AutoShape 78"/>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8883" name="Rectangle 79"/>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884" name="AutoShape 80"/>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8877" name="Line 81"/>
            <p:cNvSpPr>
              <a:spLocks noChangeShapeType="1"/>
            </p:cNvSpPr>
            <p:nvPr/>
          </p:nvSpPr>
          <p:spPr bwMode="auto">
            <a:xfrm>
              <a:off x="5043" y="235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78" name="Line 82"/>
            <p:cNvSpPr>
              <a:spLocks noChangeShapeType="1"/>
            </p:cNvSpPr>
            <p:nvPr/>
          </p:nvSpPr>
          <p:spPr bwMode="auto">
            <a:xfrm>
              <a:off x="5043" y="24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79" name="Rectangle 83"/>
            <p:cNvSpPr>
              <a:spLocks noChangeArrowheads="1"/>
            </p:cNvSpPr>
            <p:nvPr/>
          </p:nvSpPr>
          <p:spPr bwMode="auto">
            <a:xfrm>
              <a:off x="4980" y="2346"/>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ローマ様式</a:t>
              </a:r>
            </a:p>
          </p:txBody>
        </p:sp>
        <p:sp>
          <p:nvSpPr>
            <p:cNvPr id="78880" name="Rectangle 84"/>
            <p:cNvSpPr>
              <a:spLocks noChangeArrowheads="1"/>
            </p:cNvSpPr>
            <p:nvPr/>
          </p:nvSpPr>
          <p:spPr bwMode="auto">
            <a:xfrm>
              <a:off x="4996" y="2248"/>
              <a:ext cx="72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78881" name="Rectangle 85"/>
            <p:cNvSpPr>
              <a:spLocks noChangeArrowheads="1"/>
            </p:cNvSpPr>
            <p:nvPr/>
          </p:nvSpPr>
          <p:spPr bwMode="auto">
            <a:xfrm>
              <a:off x="5021" y="2160"/>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r>
                <a:rPr lang="en-US" altLang="ja-JP" sz="900">
                  <a:solidFill>
                    <a:srgbClr val="000000"/>
                  </a:solidFill>
                  <a:latin typeface="Chicago" charset="0"/>
                </a:rPr>
                <a:t>E</a:t>
              </a:r>
              <a:endParaRPr lang="en-US" sz="900">
                <a:solidFill>
                  <a:srgbClr val="000000"/>
                </a:solidFill>
                <a:latin typeface="Chicago" charset="0"/>
              </a:endParaRPr>
            </a:p>
          </p:txBody>
        </p:sp>
      </p:grpSp>
      <p:sp>
        <p:nvSpPr>
          <p:cNvPr id="78870"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32</a:t>
            </a:r>
          </a:p>
        </p:txBody>
      </p:sp>
      <p:sp>
        <p:nvSpPr>
          <p:cNvPr id="452638" name="Text Box 30"/>
          <p:cNvSpPr txBox="1">
            <a:spLocks noChangeArrowheads="1"/>
          </p:cNvSpPr>
          <p:nvPr/>
        </p:nvSpPr>
        <p:spPr bwMode="auto">
          <a:xfrm>
            <a:off x="2609850" y="3933825"/>
            <a:ext cx="1576388"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800"/>
              <a:t>ギリシャ語</a:t>
            </a:r>
          </a:p>
        </p:txBody>
      </p:sp>
      <p:grpSp>
        <p:nvGrpSpPr>
          <p:cNvPr id="8" name="Group 102"/>
          <p:cNvGrpSpPr>
            <a:grpSpLocks/>
          </p:cNvGrpSpPr>
          <p:nvPr/>
        </p:nvGrpSpPr>
        <p:grpSpPr bwMode="auto">
          <a:xfrm>
            <a:off x="781050" y="4008438"/>
            <a:ext cx="3748088" cy="1143000"/>
            <a:chOff x="492" y="2525"/>
            <a:chExt cx="2361" cy="720"/>
          </a:xfrm>
        </p:grpSpPr>
        <p:sp>
          <p:nvSpPr>
            <p:cNvPr id="452634" name="Text Box 26"/>
            <p:cNvSpPr txBox="1">
              <a:spLocks noChangeArrowheads="1"/>
            </p:cNvSpPr>
            <p:nvPr/>
          </p:nvSpPr>
          <p:spPr bwMode="auto">
            <a:xfrm>
              <a:off x="492" y="2525"/>
              <a:ext cx="2242" cy="4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a:solidFill>
                    <a:schemeClr val="tx1"/>
                  </a:solidFill>
                  <a:ea typeface="ＭＳ Ｐゴシック" pitchFamily="-107" charset="-128"/>
                  <a:cs typeface="ＭＳ Ｐゴシック" pitchFamily="-107" charset="-128"/>
                </a:rPr>
                <a:t>2. </a:t>
              </a:r>
              <a:r>
                <a:rPr lang="ja-JP" altLang="en-US" dirty="0">
                  <a:solidFill>
                    <a:schemeClr val="tx1"/>
                  </a:solidFill>
                  <a:ea typeface="ＭＳ Ｐゴシック" pitchFamily="-107" charset="-128"/>
                  <a:cs typeface="ＭＳ Ｐゴシック" pitchFamily="-107" charset="-128"/>
                </a:rPr>
                <a:t>旧約聖書が </a:t>
              </a:r>
              <a:r>
                <a:rPr lang="en-US" dirty="0">
                  <a:solidFill>
                    <a:schemeClr val="tx1"/>
                  </a:solidFill>
                  <a:ea typeface="ＭＳ Ｐゴシック" pitchFamily="-107" charset="-128"/>
                  <a:cs typeface="ＭＳ Ｐゴシック" pitchFamily="-107" charset="-128"/>
                </a:rPr>
                <a:t>_________</a:t>
              </a:r>
              <a:endParaRPr lang="en-US" altLang="ja-JP" dirty="0">
                <a:solidFill>
                  <a:schemeClr val="tx1"/>
                </a:solidFill>
                <a:ea typeface="ＭＳ Ｐゴシック" pitchFamily="-107" charset="-128"/>
                <a:cs typeface="ＭＳ Ｐゴシック" pitchFamily="-107" charset="-128"/>
              </a:endParaRPr>
            </a:p>
            <a:p>
              <a:pPr algn="ctr">
                <a:spcBef>
                  <a:spcPct val="50000"/>
                </a:spcBef>
                <a:defRPr/>
              </a:pPr>
              <a:r>
                <a:rPr lang="ja-JP" altLang="en-US" dirty="0">
                  <a:solidFill>
                    <a:schemeClr val="tx1"/>
                  </a:solidFill>
                  <a:ea typeface="ＭＳ Ｐゴシック" pitchFamily="-107" charset="-128"/>
                  <a:cs typeface="ＭＳ Ｐゴシック" pitchFamily="-107" charset="-128"/>
                </a:rPr>
                <a:t>に翻訳される。                  </a:t>
              </a:r>
            </a:p>
          </p:txBody>
        </p:sp>
        <p:sp>
          <p:nvSpPr>
            <p:cNvPr id="452702" name="Text Box 94"/>
            <p:cNvSpPr txBox="1">
              <a:spLocks noChangeArrowheads="1"/>
            </p:cNvSpPr>
            <p:nvPr/>
          </p:nvSpPr>
          <p:spPr bwMode="auto">
            <a:xfrm>
              <a:off x="690" y="2879"/>
              <a:ext cx="2163" cy="36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a:solidFill>
                    <a:schemeClr val="tx1"/>
                  </a:solidFill>
                </a:rPr>
                <a:t>(</a:t>
              </a:r>
              <a:r>
                <a:rPr lang="ja-JP" altLang="en-US">
                  <a:solidFill>
                    <a:schemeClr val="tx1"/>
                  </a:solidFill>
                </a:rPr>
                <a:t>七十人訳聖書 </a:t>
              </a:r>
              <a:r>
                <a:rPr lang="en-US">
                  <a:solidFill>
                    <a:schemeClr val="tx1"/>
                  </a:solidFill>
                </a:rPr>
                <a:t>-- </a:t>
              </a:r>
              <a:r>
                <a:rPr lang="ja-JP" altLang="en-US">
                  <a:solidFill>
                    <a:schemeClr val="tx1"/>
                  </a:solidFill>
                </a:rPr>
                <a:t>“</a:t>
              </a:r>
              <a:r>
                <a:rPr lang="en-US">
                  <a:solidFill>
                    <a:schemeClr val="tx1"/>
                  </a:solidFill>
                </a:rPr>
                <a:t>LXX</a:t>
              </a:r>
              <a:r>
                <a:rPr lang="ja-JP" altLang="en-US">
                  <a:solidFill>
                    <a:schemeClr val="tx1"/>
                  </a:solidFill>
                </a:rPr>
                <a:t>”</a:t>
              </a:r>
              <a:r>
                <a:rPr lang="en-US">
                  <a:solidFill>
                    <a:schemeClr val="tx1"/>
                  </a:solidFill>
                </a:rPr>
                <a:t> </a:t>
              </a:r>
              <a:r>
                <a:rPr lang="ja-JP" altLang="en-US">
                  <a:solidFill>
                    <a:schemeClr val="tx1"/>
                  </a:solidFill>
                </a:rPr>
                <a:t>レファレンスブック</a:t>
              </a:r>
              <a:r>
                <a:rPr lang="en-US" altLang="ja-JP">
                  <a:solidFill>
                    <a:schemeClr val="tx1"/>
                  </a:solidFill>
                </a:rPr>
                <a:t>)</a:t>
              </a:r>
              <a:endParaRPr lang="en-US">
                <a:solidFill>
                  <a:schemeClr val="tx1"/>
                </a:solidFill>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2638"/>
                                        </p:tgtEl>
                                        <p:attrNameLst>
                                          <p:attrName>style.visibility</p:attrName>
                                        </p:attrNameLst>
                                      </p:cBhvr>
                                      <p:to>
                                        <p:strVal val="visible"/>
                                      </p:to>
                                    </p:set>
                                    <p:animEffect transition="in" filter="wipe(left)">
                                      <p:cBhvr>
                                        <p:cTn id="26" dur="2000"/>
                                        <p:tgtEl>
                                          <p:spTgt spid="4526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79"/>
                                        </p:tgtEl>
                                        <p:attrNameLst>
                                          <p:attrName>style.visibility</p:attrName>
                                        </p:attrNameLst>
                                      </p:cBhvr>
                                      <p:to>
                                        <p:strVal val="visible"/>
                                      </p:to>
                                    </p:set>
                                    <p:animEffect transition="in" filter="fade">
                                      <p:cBhvr>
                                        <p:cTn id="31" dur="2000"/>
                                        <p:tgtEl>
                                          <p:spTgt spid="452679"/>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2668"/>
                                        </p:tgtEl>
                                        <p:attrNameLst>
                                          <p:attrName>style.visibility</p:attrName>
                                        </p:attrNameLst>
                                      </p:cBhvr>
                                      <p:to>
                                        <p:strVal val="visible"/>
                                      </p:to>
                                    </p:set>
                                    <p:animEffect transition="in" filter="fade">
                                      <p:cBhvr>
                                        <p:cTn id="40" dur="2000"/>
                                        <p:tgtEl>
                                          <p:spTgt spid="452668"/>
                                        </p:tgtEl>
                                      </p:cBhvr>
                                    </p:animEffect>
                                  </p:childTnLst>
                                </p:cTn>
                              </p:par>
                            </p:childTnLst>
                          </p:cTn>
                        </p:par>
                        <p:par>
                          <p:cTn id="41" fill="hold" nodeType="afterGroup">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452669"/>
                                        </p:tgtEl>
                                        <p:attrNameLst>
                                          <p:attrName>style.visibility</p:attrName>
                                        </p:attrNameLst>
                                      </p:cBhvr>
                                      <p:to>
                                        <p:strVal val="visible"/>
                                      </p:to>
                                    </p:set>
                                    <p:animEffect transition="in" filter="wipe(left)">
                                      <p:cBhvr>
                                        <p:cTn id="44" dur="1000"/>
                                        <p:tgtEl>
                                          <p:spTgt spid="452669"/>
                                        </p:tgtEl>
                                      </p:cBhvr>
                                    </p:animEffect>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452670"/>
                                        </p:tgtEl>
                                        <p:attrNameLst>
                                          <p:attrName>style.visibility</p:attrName>
                                        </p:attrNameLst>
                                      </p:cBhvr>
                                      <p:to>
                                        <p:strVal val="visible"/>
                                      </p:to>
                                    </p:set>
                                    <p:animEffect transition="in" filter="wipe(left)">
                                      <p:cBhvr>
                                        <p:cTn id="48" dur="1000"/>
                                        <p:tgtEl>
                                          <p:spTgt spid="452670"/>
                                        </p:tgtEl>
                                      </p:cBhvr>
                                    </p:animEffect>
                                  </p:childTnLst>
                                </p:cTn>
                              </p:par>
                            </p:childTnLst>
                          </p:cTn>
                        </p:par>
                        <p:par>
                          <p:cTn id="49" fill="hold" nodeType="afterGroup">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52671"/>
                                        </p:tgtEl>
                                        <p:attrNameLst>
                                          <p:attrName>style.visibility</p:attrName>
                                        </p:attrNameLst>
                                      </p:cBhvr>
                                      <p:to>
                                        <p:strVal val="visible"/>
                                      </p:to>
                                    </p:set>
                                    <p:animEffect transition="in" filter="wipe(left)">
                                      <p:cBhvr>
                                        <p:cTn id="52" dur="1000"/>
                                        <p:tgtEl>
                                          <p:spTgt spid="4526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grpId="0" nodeType="clickEffect">
                                  <p:stCondLst>
                                    <p:cond delay="0"/>
                                  </p:stCondLst>
                                  <p:childTnLst>
                                    <p:set>
                                      <p:cBhvr>
                                        <p:cTn id="56" dur="1" fill="hold">
                                          <p:stCondLst>
                                            <p:cond delay="0"/>
                                          </p:stCondLst>
                                        </p:cTn>
                                        <p:tgtEl>
                                          <p:spTgt spid="452632"/>
                                        </p:tgtEl>
                                        <p:attrNameLst>
                                          <p:attrName>style.visibility</p:attrName>
                                        </p:attrNameLst>
                                      </p:cBhvr>
                                      <p:to>
                                        <p:strVal val="visible"/>
                                      </p:to>
                                    </p:set>
                                    <p:anim calcmode="lin" valueType="num">
                                      <p:cBhvr additive="base">
                                        <p:cTn id="57" dur="2000" fill="hold"/>
                                        <p:tgtEl>
                                          <p:spTgt spid="452632"/>
                                        </p:tgtEl>
                                        <p:attrNameLst>
                                          <p:attrName>ppt_x</p:attrName>
                                        </p:attrNameLst>
                                      </p:cBhvr>
                                      <p:tavLst>
                                        <p:tav tm="0">
                                          <p:val>
                                            <p:strVal val="#ppt_x"/>
                                          </p:val>
                                        </p:tav>
                                        <p:tav tm="100000">
                                          <p:val>
                                            <p:strVal val="#ppt_x"/>
                                          </p:val>
                                        </p:tav>
                                      </p:tavLst>
                                    </p:anim>
                                    <p:anim calcmode="lin" valueType="num">
                                      <p:cBhvr additive="base">
                                        <p:cTn id="58"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69" grpId="0"/>
      <p:bldP spid="452670" grpId="0"/>
      <p:bldP spid="452671" grpId="0"/>
      <p:bldP spid="452679" grpId="0"/>
      <p:bldP spid="4526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1026"/>
          <p:cNvGrpSpPr>
            <a:grpSpLocks/>
          </p:cNvGrpSpPr>
          <p:nvPr/>
        </p:nvGrpSpPr>
        <p:grpSpPr bwMode="auto">
          <a:xfrm>
            <a:off x="4130675" y="519113"/>
            <a:ext cx="3922713" cy="5789612"/>
            <a:chOff x="2602" y="327"/>
            <a:chExt cx="2471" cy="3647"/>
          </a:xfrm>
        </p:grpSpPr>
        <p:grpSp>
          <p:nvGrpSpPr>
            <p:cNvPr id="81071" name="Group 1027"/>
            <p:cNvGrpSpPr>
              <a:grpSpLocks/>
            </p:cNvGrpSpPr>
            <p:nvPr/>
          </p:nvGrpSpPr>
          <p:grpSpPr bwMode="auto">
            <a:xfrm>
              <a:off x="2602" y="327"/>
              <a:ext cx="1226" cy="3647"/>
              <a:chOff x="2602" y="327"/>
              <a:chExt cx="1226" cy="3647"/>
            </a:xfrm>
          </p:grpSpPr>
          <p:sp>
            <p:nvSpPr>
              <p:cNvPr id="81127" name="Rectangle 1028"/>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3333" name="Rectangle 1029"/>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(2000 B.C.)</a:t>
                </a:r>
              </a:p>
            </p:txBody>
          </p:sp>
          <p:sp>
            <p:nvSpPr>
              <p:cNvPr id="81129" name="Rectangle 1030"/>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130" name="Freeform 1031"/>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131" name="AutoShape 1032"/>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132" name="Rectangle 1033"/>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133" name="Freeform 1034"/>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134" name="Rectangle 1035"/>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135" name="Freeform 1036"/>
              <p:cNvSpPr>
                <a:spLocks/>
              </p:cNvSpPr>
              <p:nvPr/>
            </p:nvSpPr>
            <p:spPr bwMode="auto">
              <a:xfrm>
                <a:off x="3036" y="2223"/>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136" name="AutoShape 1037"/>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137" name="Rectangle 1038"/>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138" name="Rectangle 1039"/>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81139" name="AutoShape 1040"/>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140" name="Rectangle 1041"/>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141" name="AutoShape 1042"/>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142" name="AutoShape 1043"/>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143" name="AutoShape 1044"/>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144" name="Rectangle 1045"/>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145" name="Rectangle 1046"/>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1146" name="AutoShape 1047"/>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147" name="Rectangle 1048"/>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148" name="AutoShape 1049"/>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149" name="Freeform 1050"/>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150" name="Rectangle 1051"/>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151" name="Freeform 1052"/>
              <p:cNvSpPr>
                <a:spLocks/>
              </p:cNvSpPr>
              <p:nvPr/>
            </p:nvSpPr>
            <p:spPr bwMode="auto">
              <a:xfrm>
                <a:off x="3038" y="3621"/>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152" name="AutoShape 1053"/>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153" name="Rectangle 1054"/>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154" name="Rectangle 1055"/>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81155" name="AutoShape 1056"/>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3361" name="Rectangle 1057"/>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(1500 B.C.)</a:t>
                </a:r>
              </a:p>
            </p:txBody>
          </p:sp>
          <p:sp>
            <p:nvSpPr>
              <p:cNvPr id="81157" name="Line 1058"/>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58" name="Line 1059"/>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59" name="Line 1060"/>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60" name="Line 1061"/>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61" name="Line 1062"/>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62" name="Line 1063"/>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63" name="Rectangle 1064"/>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81164" name="Rectangle 1065"/>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81165" name="Rectangle 1066"/>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81166" name="Rectangle 1067"/>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81167" name="Rectangle 1068"/>
              <p:cNvSpPr>
                <a:spLocks noChangeArrowheads="1"/>
              </p:cNvSpPr>
              <p:nvPr/>
            </p:nvSpPr>
            <p:spPr bwMode="auto">
              <a:xfrm>
                <a:off x="2627" y="938"/>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洪水・虹</a:t>
                </a:r>
              </a:p>
            </p:txBody>
          </p:sp>
          <p:sp>
            <p:nvSpPr>
              <p:cNvPr id="81168" name="Rectangle 1069"/>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党</a:t>
                </a:r>
              </a:p>
            </p:txBody>
          </p:sp>
          <p:sp>
            <p:nvSpPr>
              <p:cNvPr id="81169" name="Rectangle 1070"/>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CREATION</a:t>
                </a:r>
              </a:p>
            </p:txBody>
          </p:sp>
          <p:sp>
            <p:nvSpPr>
              <p:cNvPr id="81170" name="Rectangle 1071"/>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81171" name="Line 1072"/>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72" name="Line 1073"/>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73" name="Rectangle 1074"/>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174" name="Rectangle 1075"/>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81175" name="Rectangle 1076"/>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81176" name="Rectangle 1077"/>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81177" name="Rectangle 1078"/>
              <p:cNvSpPr>
                <a:spLocks noChangeArrowheads="1"/>
              </p:cNvSpPr>
              <p:nvPr/>
            </p:nvSpPr>
            <p:spPr bwMode="auto">
              <a:xfrm>
                <a:off x="2742" y="1414"/>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召命　　</a:t>
                </a:r>
              </a:p>
            </p:txBody>
          </p:sp>
          <p:sp>
            <p:nvSpPr>
              <p:cNvPr id="81178" name="Rectangle 1079"/>
              <p:cNvSpPr>
                <a:spLocks noChangeArrowheads="1"/>
              </p:cNvSpPr>
              <p:nvPr/>
            </p:nvSpPr>
            <p:spPr bwMode="auto">
              <a:xfrm>
                <a:off x="2634" y="1274"/>
                <a:ext cx="4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アブラハム</a:t>
                </a:r>
              </a:p>
            </p:txBody>
          </p:sp>
          <p:sp>
            <p:nvSpPr>
              <p:cNvPr id="81179" name="Rectangle 1080"/>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81180" name="Line 1081"/>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1" name="Line 1082"/>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2" name="Rectangle 1083"/>
              <p:cNvSpPr>
                <a:spLocks noChangeArrowheads="1"/>
              </p:cNvSpPr>
              <p:nvPr/>
            </p:nvSpPr>
            <p:spPr bwMode="auto">
              <a:xfrm>
                <a:off x="2694" y="2152"/>
                <a:ext cx="2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81183" name="Rectangle 1084"/>
              <p:cNvSpPr>
                <a:spLocks noChangeArrowheads="1"/>
              </p:cNvSpPr>
              <p:nvPr/>
            </p:nvSpPr>
            <p:spPr bwMode="auto">
              <a:xfrm>
                <a:off x="2724" y="2301"/>
                <a:ext cx="3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ja-JP" altLang="en-US" sz="900">
                    <a:solidFill>
                      <a:srgbClr val="000000"/>
                    </a:solidFill>
                    <a:latin typeface="Helvetica" charset="0"/>
                  </a:rPr>
                  <a:t>奴隷</a:t>
                </a:r>
              </a:p>
            </p:txBody>
          </p:sp>
          <p:sp>
            <p:nvSpPr>
              <p:cNvPr id="81184" name="Rectangle 1085"/>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81185" name="Line 1086"/>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6" name="Line 1087"/>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7" name="Line 1088"/>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8" name="Line 1089"/>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89" name="Line 1090"/>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90" name="Line 1091"/>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91" name="Line 1092"/>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92" name="Line 1093"/>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93" name="Rectangle 1094"/>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81194" name="Rectangle 1095"/>
              <p:cNvSpPr>
                <a:spLocks noChangeArrowheads="1"/>
              </p:cNvSpPr>
              <p:nvPr/>
            </p:nvSpPr>
            <p:spPr bwMode="auto">
              <a:xfrm>
                <a:off x="2802" y="2934"/>
                <a:ext cx="30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81195" name="Rectangle 1096"/>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81196" name="Rectangle 1097"/>
              <p:cNvSpPr>
                <a:spLocks noChangeArrowheads="1"/>
              </p:cNvSpPr>
              <p:nvPr/>
            </p:nvSpPr>
            <p:spPr bwMode="auto">
              <a:xfrm>
                <a:off x="2648" y="3158"/>
                <a:ext cx="62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カデシ・バルネア</a:t>
                </a:r>
              </a:p>
            </p:txBody>
          </p:sp>
          <p:sp>
            <p:nvSpPr>
              <p:cNvPr id="81197" name="Rectangle 1098"/>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81198" name="Rectangle 1099"/>
              <p:cNvSpPr>
                <a:spLocks noChangeArrowheads="1"/>
              </p:cNvSpPr>
              <p:nvPr/>
            </p:nvSpPr>
            <p:spPr bwMode="auto">
              <a:xfrm>
                <a:off x="2724" y="3382"/>
                <a:ext cx="44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81199" name="Line 1100"/>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200" name="Rectangle 1101"/>
              <p:cNvSpPr>
                <a:spLocks noChangeArrowheads="1"/>
              </p:cNvSpPr>
              <p:nvPr/>
            </p:nvSpPr>
            <p:spPr bwMode="auto">
              <a:xfrm>
                <a:off x="2779" y="2826"/>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81201" name="Line 1102"/>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202" name="Line 1103"/>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203" name="Line 1104"/>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204" name="Rectangle 1105"/>
              <p:cNvSpPr>
                <a:spLocks noChangeArrowheads="1"/>
              </p:cNvSpPr>
              <p:nvPr/>
            </p:nvSpPr>
            <p:spPr bwMode="auto">
              <a:xfrm>
                <a:off x="2697" y="3550"/>
                <a:ext cx="35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81205" name="Rectangle 1106"/>
              <p:cNvSpPr>
                <a:spLocks noChangeArrowheads="1"/>
              </p:cNvSpPr>
              <p:nvPr/>
            </p:nvSpPr>
            <p:spPr bwMode="auto">
              <a:xfrm>
                <a:off x="2738" y="3686"/>
                <a:ext cx="4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エリコ／アイ</a:t>
                </a:r>
              </a:p>
            </p:txBody>
          </p:sp>
          <p:sp>
            <p:nvSpPr>
              <p:cNvPr id="81206" name="Rectangle 1107"/>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grpSp>
        <p:grpSp>
          <p:nvGrpSpPr>
            <p:cNvPr id="81072" name="Group 1108"/>
            <p:cNvGrpSpPr>
              <a:grpSpLocks/>
            </p:cNvGrpSpPr>
            <p:nvPr/>
          </p:nvGrpSpPr>
          <p:grpSpPr bwMode="auto">
            <a:xfrm>
              <a:off x="4105" y="352"/>
              <a:ext cx="968" cy="2370"/>
              <a:chOff x="4105" y="352"/>
              <a:chExt cx="968" cy="2370"/>
            </a:xfrm>
          </p:grpSpPr>
          <p:sp>
            <p:nvSpPr>
              <p:cNvPr id="81073" name="Freeform 1109"/>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074" name="Freeform 1110"/>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075" name="Freeform 1111"/>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076" name="AutoShape 1112"/>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077" name="Freeform 1113"/>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078" name="Freeform 1114"/>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9" name="Rectangle 1115"/>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81080" name="Freeform 1116"/>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081" name="AutoShape 1117"/>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082" name="Rectangle 1118"/>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083" name="AutoShape 1119"/>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84" name="AutoShape 1120"/>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085" name="Rectangle 1121"/>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086" name="AutoShape 1122"/>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87" name="Rectangle 1123"/>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088" name="AutoShape 1124"/>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3429" name="Rectangle 1125"/>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(1000 B.C.)</a:t>
                </a:r>
              </a:p>
            </p:txBody>
          </p:sp>
          <p:sp>
            <p:nvSpPr>
              <p:cNvPr id="81090" name="Line 1126"/>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1" name="Line 1127"/>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2" name="Rectangle 1128"/>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81093" name="Rectangle 1129"/>
              <p:cNvSpPr>
                <a:spLocks noChangeArrowheads="1"/>
              </p:cNvSpPr>
              <p:nvPr/>
            </p:nvSpPr>
            <p:spPr bwMode="auto">
              <a:xfrm>
                <a:off x="4248" y="480"/>
                <a:ext cx="41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士師たち</a:t>
                </a:r>
              </a:p>
            </p:txBody>
          </p:sp>
          <p:sp>
            <p:nvSpPr>
              <p:cNvPr id="81094" name="Rectangle 1130"/>
              <p:cNvSpPr>
                <a:spLocks noChangeArrowheads="1"/>
              </p:cNvSpPr>
              <p:nvPr/>
            </p:nvSpPr>
            <p:spPr bwMode="auto">
              <a:xfrm>
                <a:off x="4141" y="35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無政府</a:t>
                </a:r>
              </a:p>
            </p:txBody>
          </p:sp>
          <p:sp>
            <p:nvSpPr>
              <p:cNvPr id="81095" name="Line 1131"/>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6" name="Line 1132"/>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7" name="Line 1133"/>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438" name="Rectangle 1134"/>
              <p:cNvSpPr>
                <a:spLocks noChangeArrowheads="1"/>
              </p:cNvSpPr>
              <p:nvPr/>
            </p:nvSpPr>
            <p:spPr bwMode="auto">
              <a:xfrm>
                <a:off x="4191" y="1008"/>
                <a:ext cx="402" cy="142"/>
              </a:xfrm>
              <a:prstGeom prst="rect">
                <a:avLst/>
              </a:prstGeom>
              <a:noFill/>
              <a:ln w="12700">
                <a:noFill/>
                <a:miter lim="800000"/>
                <a:headEnd/>
                <a:tailEnd/>
              </a:ln>
              <a:effectLst/>
            </p:spPr>
            <p:txBody>
              <a:bodyPr wrap="none" lIns="90487" tIns="44450" rIns="90487" bIns="44450">
                <a:spAutoFit/>
              </a:bodyPr>
              <a:lstStyle/>
              <a:p>
                <a:r>
                  <a:rPr lang="ja-JP" altLang="en-US" sz="900">
                    <a:solidFill>
                      <a:srgbClr val="000000"/>
                    </a:solidFill>
                    <a:effectLst>
                      <a:outerShdw blurRad="38100" dist="38100" dir="2700000" algn="tl">
                        <a:srgbClr val="FFFFFF"/>
                      </a:outerShdw>
                    </a:effectLst>
                    <a:latin typeface="Helvetica" charset="0"/>
                  </a:rPr>
                  <a:t>・・分裂・・</a:t>
                </a:r>
              </a:p>
            </p:txBody>
          </p:sp>
          <p:sp>
            <p:nvSpPr>
              <p:cNvPr id="81099" name="Rectangle 1135"/>
              <p:cNvSpPr>
                <a:spLocks noChangeArrowheads="1"/>
              </p:cNvSpPr>
              <p:nvPr/>
            </p:nvSpPr>
            <p:spPr bwMode="auto">
              <a:xfrm>
                <a:off x="4151" y="1246"/>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a:solidFill>
                      <a:srgbClr val="000000"/>
                    </a:solidFill>
                    <a:latin typeface="Helvetica" charset="0"/>
                  </a:rPr>
                  <a:t>イスラエル</a:t>
                </a:r>
              </a:p>
            </p:txBody>
          </p:sp>
          <p:sp>
            <p:nvSpPr>
              <p:cNvPr id="81100" name="Rectangle 1136"/>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81101" name="Rectangle 1137"/>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81102" name="Rectangle 1138"/>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81103" name="Rectangle 1139"/>
              <p:cNvSpPr>
                <a:spLocks noChangeArrowheads="1"/>
              </p:cNvSpPr>
              <p:nvPr/>
            </p:nvSpPr>
            <p:spPr bwMode="auto">
              <a:xfrm>
                <a:off x="4119" y="1798"/>
                <a:ext cx="65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アッシリア　バビロン</a:t>
                </a:r>
              </a:p>
            </p:txBody>
          </p:sp>
          <p:sp>
            <p:nvSpPr>
              <p:cNvPr id="81104" name="Line 1140"/>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05" name="Rectangle 1141"/>
              <p:cNvSpPr>
                <a:spLocks noChangeArrowheads="1"/>
              </p:cNvSpPr>
              <p:nvPr/>
            </p:nvSpPr>
            <p:spPr bwMode="auto">
              <a:xfrm>
                <a:off x="4169" y="1134"/>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　北　　　　　南</a:t>
                </a:r>
              </a:p>
            </p:txBody>
          </p:sp>
          <p:sp>
            <p:nvSpPr>
              <p:cNvPr id="81106" name="Line 1142"/>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07" name="Line 1143"/>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448" name="Rectangle 1144"/>
              <p:cNvSpPr>
                <a:spLocks noChangeArrowheads="1"/>
              </p:cNvSpPr>
              <p:nvPr/>
            </p:nvSpPr>
            <p:spPr bwMode="auto">
              <a:xfrm>
                <a:off x="4150" y="1454"/>
                <a:ext cx="421" cy="133"/>
              </a:xfrm>
              <a:prstGeom prst="rect">
                <a:avLst/>
              </a:prstGeom>
              <a:noFill/>
              <a:ln w="12700">
                <a:noFill/>
                <a:miter lim="800000"/>
                <a:headEnd/>
                <a:tailEnd/>
              </a:ln>
              <a:effectLst/>
            </p:spPr>
            <p:txBody>
              <a:bodyPr wrap="none" lIns="90487" tIns="44450" rIns="90487" bIns="44450">
                <a:spAutoFit/>
              </a:bodyPr>
              <a:lstStyle/>
              <a:p>
                <a:r>
                  <a:rPr lang="ja-JP" altLang="en-US" sz="800">
                    <a:solidFill>
                      <a:srgbClr val="000000"/>
                    </a:solidFill>
                    <a:effectLst>
                      <a:outerShdw blurRad="38100" dist="38100" dir="2700000" algn="tl">
                        <a:srgbClr val="FFFFFF"/>
                      </a:outerShdw>
                    </a:effectLst>
                    <a:latin typeface="Helvetica" charset="0"/>
                  </a:rPr>
                  <a:t>預言者たち</a:t>
                </a:r>
              </a:p>
            </p:txBody>
          </p:sp>
          <p:sp>
            <p:nvSpPr>
              <p:cNvPr id="81109" name="Line 1145"/>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0" name="Rectangle 1146"/>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81111" name="Line 1147"/>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2" name="Line 1148"/>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3" name="Line 1149"/>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4" name="Rectangle 1150"/>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a:solidFill>
                      <a:srgbClr val="000000"/>
                    </a:solidFill>
                    <a:latin typeface="Chicago" charset="0"/>
                  </a:rPr>
                  <a:t>王制　</a:t>
                </a:r>
              </a:p>
            </p:txBody>
          </p:sp>
          <p:sp>
            <p:nvSpPr>
              <p:cNvPr id="81115" name="Rectangle 1151"/>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a:solidFill>
                      <a:srgbClr val="000000"/>
                    </a:solidFill>
                    <a:latin typeface="Helvetica" charset="0"/>
                  </a:rPr>
                  <a:t>　ユダ</a:t>
                </a:r>
              </a:p>
            </p:txBody>
          </p:sp>
          <p:sp>
            <p:nvSpPr>
              <p:cNvPr id="81116" name="Line 1152"/>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7" name="Line 1153"/>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8" name="Line 1154"/>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19" name="Rectangle 1155"/>
              <p:cNvSpPr>
                <a:spLocks noChangeArrowheads="1"/>
              </p:cNvSpPr>
              <p:nvPr/>
            </p:nvSpPr>
            <p:spPr bwMode="auto">
              <a:xfrm>
                <a:off x="4241" y="2302"/>
                <a:ext cx="41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ja-JP" altLang="en-US" sz="1000">
                    <a:solidFill>
                      <a:srgbClr val="000000"/>
                    </a:solidFill>
                    <a:latin typeface="Helvetica" charset="0"/>
                  </a:rPr>
                  <a:t>つの長</a:t>
                </a:r>
              </a:p>
            </p:txBody>
          </p:sp>
          <p:sp>
            <p:nvSpPr>
              <p:cNvPr id="81120" name="Rectangle 1156"/>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a:t>
                </a:r>
                <a:r>
                  <a:rPr lang="ja-JP" altLang="en-US" sz="800">
                    <a:solidFill>
                      <a:srgbClr val="000000"/>
                    </a:solidFill>
                    <a:latin typeface="Helvetica" charset="0"/>
                  </a:rPr>
                  <a:t>年 </a:t>
                </a:r>
                <a:r>
                  <a:rPr lang="en-US" sz="800">
                    <a:solidFill>
                      <a:srgbClr val="000000"/>
                    </a:solidFill>
                    <a:latin typeface="Helvetica" charset="0"/>
                  </a:rPr>
                  <a:t>/ 50,000</a:t>
                </a:r>
              </a:p>
            </p:txBody>
          </p:sp>
          <p:sp>
            <p:nvSpPr>
              <p:cNvPr id="81121" name="Rectangle 1157"/>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81122" name="Rectangle 1158"/>
              <p:cNvSpPr>
                <a:spLocks noChangeArrowheads="1"/>
              </p:cNvSpPr>
              <p:nvPr/>
            </p:nvSpPr>
            <p:spPr bwMode="auto">
              <a:xfrm>
                <a:off x="4105" y="2030"/>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捕囚</a:t>
                </a:r>
              </a:p>
            </p:txBody>
          </p:sp>
          <p:sp>
            <p:nvSpPr>
              <p:cNvPr id="81123" name="Rectangle 1159"/>
              <p:cNvSpPr>
                <a:spLocks noChangeArrowheads="1"/>
              </p:cNvSpPr>
              <p:nvPr/>
            </p:nvSpPr>
            <p:spPr bwMode="auto">
              <a:xfrm>
                <a:off x="4214" y="2190"/>
                <a:ext cx="4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ja-JP" altLang="en-US" sz="1000">
                    <a:solidFill>
                      <a:srgbClr val="000000"/>
                    </a:solidFill>
                    <a:latin typeface="Helvetica" charset="0"/>
                  </a:rPr>
                  <a:t>年　　</a:t>
                </a:r>
              </a:p>
            </p:txBody>
          </p:sp>
          <p:sp>
            <p:nvSpPr>
              <p:cNvPr id="81124" name="Line 1160"/>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25" name="Line 1161"/>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26" name="Line 1162"/>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80899" name="Freeform 1167"/>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0" name="Freeform 1168"/>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1" name="Freeform 1169"/>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2" name="Freeform 1170"/>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3" name="Freeform 1171"/>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4" name="Freeform 1172"/>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5" name="Freeform 1173"/>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6" name="Freeform 1174"/>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7" name="Freeform 1175"/>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8" name="Freeform 1176"/>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09" name="Freeform 1177"/>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0" name="Freeform 1178"/>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1" name="Freeform 1179"/>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2" name="Freeform 1180"/>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3" name="Freeform 1181"/>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4" name="Freeform 1182"/>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5" name="Freeform 1183"/>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6" name="Freeform 1184"/>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7" name="Freeform 1185"/>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8" name="Freeform 1186"/>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19" name="Freeform 1187"/>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0" name="Freeform 1188"/>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1" name="Freeform 1189"/>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2" name="Freeform 1190"/>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3" name="Freeform 1191"/>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4" name="Freeform 1192"/>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5" name="Freeform 1193"/>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6" name="Freeform 1194"/>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7" name="Freeform 1195"/>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8" name="Freeform 1196"/>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29" name="Freeform 1197"/>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0" name="Freeform 1198"/>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1" name="Freeform 1199"/>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2" name="Freeform 1200"/>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3" name="Freeform 1201"/>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4" name="Freeform 1202"/>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5" name="Freeform 1203"/>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6" name="Freeform 1204"/>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7" name="Freeform 1205"/>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8" name="Freeform 1206"/>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39" name="Freeform 1207"/>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0" name="Freeform 1208"/>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1" name="Freeform 1209"/>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2" name="Freeform 1210"/>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3" name="Freeform 1211"/>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4" name="Freeform 1212"/>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5" name="Freeform 1213"/>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6" name="Freeform 1214"/>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80947" name="Picture 12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948" name="Line 121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0949" name="Rectangle 121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80950" name="Rectangle 1219"/>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1" name="Rectangle 1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2" name="Rectangle 122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3" name="Rectangle 122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4" name="Rectangle 122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5" name="Rectangle 122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83529" name="Rectangle 122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(2000 B.C.)</a:t>
            </a:r>
          </a:p>
        </p:txBody>
      </p:sp>
      <p:sp>
        <p:nvSpPr>
          <p:cNvPr id="483530" name="Rectangle 122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charset="0"/>
                <a:ea typeface="ＭＳ Ｐゴシック" pitchFamily="-107" charset="-128"/>
                <a:cs typeface="ＭＳ Ｐゴシック" pitchFamily="-107" charset="-128"/>
              </a:rPr>
              <a:t>C 7 S J </a:t>
            </a:r>
          </a:p>
        </p:txBody>
      </p:sp>
      <p:sp>
        <p:nvSpPr>
          <p:cNvPr id="483532" name="Rectangle 122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charset="0"/>
                <a:ea typeface="ＭＳ Ｐゴシック" pitchFamily="-107" charset="-128"/>
                <a:cs typeface="ＭＳ Ｐゴシック" pitchFamily="-107" charset="-128"/>
              </a:rPr>
              <a:t>7 = 4 + 3 </a:t>
            </a:r>
          </a:p>
        </p:txBody>
      </p:sp>
      <p:sp>
        <p:nvSpPr>
          <p:cNvPr id="483535" name="Line 123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0960" name="Rectangle 1232"/>
          <p:cNvSpPr>
            <a:spLocks noChangeArrowheads="1"/>
          </p:cNvSpPr>
          <p:nvPr/>
        </p:nvSpPr>
        <p:spPr bwMode="auto">
          <a:xfrm>
            <a:off x="5930900" y="600075"/>
            <a:ext cx="511175" cy="3698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37" name="Text Box 1233"/>
          <p:cNvSpPr txBox="1">
            <a:spLocks noChangeArrowheads="1"/>
          </p:cNvSpPr>
          <p:nvPr/>
        </p:nvSpPr>
        <p:spPr bwMode="auto">
          <a:xfrm rot="16200000">
            <a:off x="4606925" y="2236788"/>
            <a:ext cx="315753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rgbClr val="EEFF4B"/>
                </a:solidFill>
                <a:latin typeface="Times" charset="0"/>
              </a:rPr>
              <a:t>３つの社会</a:t>
            </a:r>
          </a:p>
        </p:txBody>
      </p:sp>
      <p:sp>
        <p:nvSpPr>
          <p:cNvPr id="80962" name="Rectangle 123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80963" name="Rectangle 123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0" name="Text Box 1236"/>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S</a:t>
            </a:r>
          </a:p>
        </p:txBody>
      </p:sp>
      <p:sp>
        <p:nvSpPr>
          <p:cNvPr id="483541" name="Text Box 123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J</a:t>
            </a:r>
          </a:p>
        </p:txBody>
      </p:sp>
      <p:sp>
        <p:nvSpPr>
          <p:cNvPr id="80966" name="Rectangle 123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3" name="Text Box 1239"/>
          <p:cNvSpPr txBox="1">
            <a:spLocks noChangeArrowheads="1"/>
          </p:cNvSpPr>
          <p:nvPr/>
        </p:nvSpPr>
        <p:spPr bwMode="auto">
          <a:xfrm rot="-5388536">
            <a:off x="2770187"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latin typeface="Times" charset="0"/>
              </a:rPr>
              <a:t>４人の人々</a:t>
            </a:r>
          </a:p>
        </p:txBody>
      </p:sp>
      <p:sp>
        <p:nvSpPr>
          <p:cNvPr id="80968" name="Rectangle 1240"/>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69" name="Rectangle 1241"/>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70" name="Rectangle 1242"/>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71" name="Rectangle 124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8" name="Text Box 1244"/>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ＭＳ Ｐゴシック" pitchFamily="-107" charset="-128"/>
                <a:cs typeface="ＭＳ Ｐゴシック" pitchFamily="-107" charset="-128"/>
              </a:rPr>
              <a:t>C</a:t>
            </a:r>
          </a:p>
        </p:txBody>
      </p:sp>
      <p:sp>
        <p:nvSpPr>
          <p:cNvPr id="80973" name="Freeform 1245"/>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83550" name="Rectangle 124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(1500 B.C.)</a:t>
            </a:r>
          </a:p>
        </p:txBody>
      </p:sp>
      <p:sp>
        <p:nvSpPr>
          <p:cNvPr id="483551" name="Rectangle 124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(500 B.C.)</a:t>
            </a:r>
          </a:p>
        </p:txBody>
      </p:sp>
      <p:sp>
        <p:nvSpPr>
          <p:cNvPr id="483552" name="Rectangle 124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ＭＳ Ｐゴシック" pitchFamily="-107" charset="-128"/>
                <a:cs typeface="ＭＳ Ｐゴシック" pitchFamily="-107" charset="-128"/>
              </a:rPr>
              <a:t>(1000 B.C.)</a:t>
            </a:r>
          </a:p>
        </p:txBody>
      </p:sp>
      <p:sp>
        <p:nvSpPr>
          <p:cNvPr id="80977" name="AutoShape 12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80978" name="Freeform 1250"/>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80979" name="Group 1251"/>
          <p:cNvGrpSpPr>
            <a:grpSpLocks/>
          </p:cNvGrpSpPr>
          <p:nvPr/>
        </p:nvGrpSpPr>
        <p:grpSpPr bwMode="auto">
          <a:xfrm>
            <a:off x="6591300" y="4418013"/>
            <a:ext cx="952500" cy="527050"/>
            <a:chOff x="4152" y="2783"/>
            <a:chExt cx="600" cy="332"/>
          </a:xfrm>
        </p:grpSpPr>
        <p:sp>
          <p:nvSpPr>
            <p:cNvPr id="81068" name="AutoShape 1252"/>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1069" name="Rectangle 1253"/>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070" name="AutoShape 1254"/>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0980" name="Line 1255"/>
          <p:cNvSpPr>
            <a:spLocks noChangeShapeType="1"/>
          </p:cNvSpPr>
          <p:nvPr/>
        </p:nvSpPr>
        <p:spPr bwMode="auto">
          <a:xfrm>
            <a:off x="6634163" y="4705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81" name="Line 1256"/>
          <p:cNvSpPr>
            <a:spLocks noChangeShapeType="1"/>
          </p:cNvSpPr>
          <p:nvPr/>
        </p:nvSpPr>
        <p:spPr bwMode="auto">
          <a:xfrm>
            <a:off x="6634163" y="48577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82" name="Rectangle 1257"/>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80983" name="Rectangle 125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80984" name="AutoShape 1259"/>
          <p:cNvSpPr>
            <a:spLocks noChangeArrowheads="1"/>
          </p:cNvSpPr>
          <p:nvPr/>
        </p:nvSpPr>
        <p:spPr bwMode="auto">
          <a:xfrm>
            <a:off x="6570663" y="51419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0985" name="Rectangle 1260"/>
          <p:cNvSpPr>
            <a:spLocks noChangeArrowheads="1"/>
          </p:cNvSpPr>
          <p:nvPr/>
        </p:nvSpPr>
        <p:spPr bwMode="auto">
          <a:xfrm>
            <a:off x="6610350" y="5102225"/>
            <a:ext cx="5826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a:solidFill>
                  <a:srgbClr val="000000"/>
                </a:solidFill>
                <a:latin typeface="Chicago" charset="0"/>
              </a:rPr>
              <a:t>イエス</a:t>
            </a:r>
          </a:p>
        </p:txBody>
      </p:sp>
      <p:sp>
        <p:nvSpPr>
          <p:cNvPr id="80986" name="Line 1261"/>
          <p:cNvSpPr>
            <a:spLocks noChangeShapeType="1"/>
          </p:cNvSpPr>
          <p:nvPr/>
        </p:nvSpPr>
        <p:spPr bwMode="auto">
          <a:xfrm>
            <a:off x="6651625" y="54419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87" name="Line 1262"/>
          <p:cNvSpPr>
            <a:spLocks noChangeShapeType="1"/>
          </p:cNvSpPr>
          <p:nvPr/>
        </p:nvSpPr>
        <p:spPr bwMode="auto">
          <a:xfrm flipV="1">
            <a:off x="6653213" y="55816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88" name="Line 1263"/>
          <p:cNvSpPr>
            <a:spLocks noChangeShapeType="1"/>
          </p:cNvSpPr>
          <p:nvPr/>
        </p:nvSpPr>
        <p:spPr bwMode="auto">
          <a:xfrm flipV="1">
            <a:off x="6654800" y="57213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89" name="Line 1264"/>
          <p:cNvSpPr>
            <a:spLocks noChangeShapeType="1"/>
          </p:cNvSpPr>
          <p:nvPr/>
        </p:nvSpPr>
        <p:spPr bwMode="auto">
          <a:xfrm>
            <a:off x="6656388" y="58674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90" name="Line 1265"/>
          <p:cNvSpPr>
            <a:spLocks noChangeShapeType="1"/>
          </p:cNvSpPr>
          <p:nvPr/>
        </p:nvSpPr>
        <p:spPr bwMode="auto">
          <a:xfrm>
            <a:off x="6659563" y="6156325"/>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91" name="Line 1266"/>
          <p:cNvSpPr>
            <a:spLocks noChangeShapeType="1"/>
          </p:cNvSpPr>
          <p:nvPr/>
        </p:nvSpPr>
        <p:spPr bwMode="auto">
          <a:xfrm flipV="1">
            <a:off x="6659563" y="62992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92" name="Line 1267"/>
          <p:cNvSpPr>
            <a:spLocks noChangeShapeType="1"/>
          </p:cNvSpPr>
          <p:nvPr/>
        </p:nvSpPr>
        <p:spPr bwMode="auto">
          <a:xfrm>
            <a:off x="6665913" y="60198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572" name="Rectangle 126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73" name="Rectangle 1269"/>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74" name="Rectangle 1270"/>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75" name="Text Box 1271"/>
          <p:cNvSpPr txBox="1">
            <a:spLocks noChangeArrowheads="1"/>
          </p:cNvSpPr>
          <p:nvPr/>
        </p:nvSpPr>
        <p:spPr bwMode="auto">
          <a:xfrm>
            <a:off x="1797050" y="158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創世記からエステル書まで</a:t>
            </a:r>
            <a:r>
              <a:rPr lang="en-US" altLang="ja-JP" sz="1200">
                <a:solidFill>
                  <a:schemeClr val="tx1"/>
                </a:solidFill>
              </a:rPr>
              <a:t>; </a:t>
            </a:r>
            <a:r>
              <a:rPr lang="ja-JP" altLang="en-US" sz="1200">
                <a:solidFill>
                  <a:schemeClr val="tx1"/>
                </a:solidFill>
              </a:rPr>
              <a:t>それ以降マラキ書まで</a:t>
            </a:r>
          </a:p>
        </p:txBody>
      </p:sp>
      <p:sp>
        <p:nvSpPr>
          <p:cNvPr id="80997" name="Text Box 1272"/>
          <p:cNvSpPr txBox="1">
            <a:spLocks noChangeArrowheads="1"/>
          </p:cNvSpPr>
          <p:nvPr/>
        </p:nvSpPr>
        <p:spPr bwMode="auto">
          <a:xfrm>
            <a:off x="8720138"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83579" name="Oval 1275"/>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80" name="Oval 1276"/>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81" name="Oval 1277"/>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82" name="Oval 1278"/>
          <p:cNvSpPr>
            <a:spLocks noChangeArrowheads="1"/>
          </p:cNvSpPr>
          <p:nvPr/>
        </p:nvSpPr>
        <p:spPr bwMode="auto">
          <a:xfrm>
            <a:off x="7353300" y="20383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81002" name="Text Box 1283"/>
          <p:cNvSpPr txBox="1">
            <a:spLocks noChangeArrowheads="1"/>
          </p:cNvSpPr>
          <p:nvPr/>
        </p:nvSpPr>
        <p:spPr bwMode="auto">
          <a:xfrm>
            <a:off x="6572250" y="4527550"/>
            <a:ext cx="1562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900">
                <a:solidFill>
                  <a:schemeClr val="bg2"/>
                </a:solidFill>
                <a:latin typeface="Helvetica" charset="0"/>
              </a:rPr>
              <a:t>アレキサンダー大王</a:t>
            </a:r>
          </a:p>
        </p:txBody>
      </p:sp>
      <p:sp>
        <p:nvSpPr>
          <p:cNvPr id="81003" name="Text Box 1284"/>
          <p:cNvSpPr txBox="1">
            <a:spLocks noChangeArrowheads="1"/>
          </p:cNvSpPr>
          <p:nvPr/>
        </p:nvSpPr>
        <p:spPr bwMode="auto">
          <a:xfrm>
            <a:off x="6527800" y="4679950"/>
            <a:ext cx="1562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900">
                <a:solidFill>
                  <a:schemeClr val="bg2"/>
                </a:solidFill>
                <a:latin typeface="Helvetica" charset="0"/>
              </a:rPr>
              <a:t>ローマ様式</a:t>
            </a:r>
          </a:p>
        </p:txBody>
      </p:sp>
      <p:sp>
        <p:nvSpPr>
          <p:cNvPr id="483589" name="Rectangle 1285"/>
          <p:cNvSpPr>
            <a:spLocks noChangeArrowheads="1"/>
          </p:cNvSpPr>
          <p:nvPr/>
        </p:nvSpPr>
        <p:spPr bwMode="auto">
          <a:xfrm>
            <a:off x="6505575" y="4343400"/>
            <a:ext cx="1651000" cy="636588"/>
          </a:xfrm>
          <a:prstGeom prst="rect">
            <a:avLst/>
          </a:prstGeom>
          <a:noFill/>
          <a:ln w="76200">
            <a:solidFill>
              <a:srgbClr val="FF00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83590" name="Rectangle 12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33</a:t>
            </a:r>
          </a:p>
        </p:txBody>
      </p:sp>
      <p:grpSp>
        <p:nvGrpSpPr>
          <p:cNvPr id="81006" name="Group 1287"/>
          <p:cNvGrpSpPr>
            <a:grpSpLocks/>
          </p:cNvGrpSpPr>
          <p:nvPr/>
        </p:nvGrpSpPr>
        <p:grpSpPr bwMode="auto">
          <a:xfrm>
            <a:off x="5102225" y="1331913"/>
            <a:ext cx="2894013" cy="4484687"/>
            <a:chOff x="3247" y="839"/>
            <a:chExt cx="1823" cy="2825"/>
          </a:xfrm>
        </p:grpSpPr>
        <p:grpSp>
          <p:nvGrpSpPr>
            <p:cNvPr id="81016" name="Group 1288"/>
            <p:cNvGrpSpPr>
              <a:grpSpLocks/>
            </p:cNvGrpSpPr>
            <p:nvPr/>
          </p:nvGrpSpPr>
          <p:grpSpPr bwMode="auto">
            <a:xfrm>
              <a:off x="3247" y="1390"/>
              <a:ext cx="331" cy="369"/>
              <a:chOff x="1567" y="1192"/>
              <a:chExt cx="331" cy="369"/>
            </a:xfrm>
          </p:grpSpPr>
          <p:grpSp>
            <p:nvGrpSpPr>
              <p:cNvPr id="81056" name="Group 1289"/>
              <p:cNvGrpSpPr>
                <a:grpSpLocks/>
              </p:cNvGrpSpPr>
              <p:nvPr/>
            </p:nvGrpSpPr>
            <p:grpSpPr bwMode="auto">
              <a:xfrm>
                <a:off x="1567" y="1192"/>
                <a:ext cx="331" cy="369"/>
                <a:chOff x="1084" y="711"/>
                <a:chExt cx="2950" cy="2769"/>
              </a:xfrm>
            </p:grpSpPr>
            <p:grpSp>
              <p:nvGrpSpPr>
                <p:cNvPr id="81058" name="Group 1290"/>
                <p:cNvGrpSpPr>
                  <a:grpSpLocks/>
                </p:cNvGrpSpPr>
                <p:nvPr/>
              </p:nvGrpSpPr>
              <p:grpSpPr bwMode="auto">
                <a:xfrm>
                  <a:off x="1084" y="711"/>
                  <a:ext cx="2950" cy="2769"/>
                  <a:chOff x="2707" y="548"/>
                  <a:chExt cx="2950" cy="2769"/>
                </a:xfrm>
              </p:grpSpPr>
              <p:grpSp>
                <p:nvGrpSpPr>
                  <p:cNvPr id="81064" name="Group 1291"/>
                  <p:cNvGrpSpPr>
                    <a:grpSpLocks/>
                  </p:cNvGrpSpPr>
                  <p:nvPr/>
                </p:nvGrpSpPr>
                <p:grpSpPr bwMode="auto">
                  <a:xfrm>
                    <a:off x="3180" y="1046"/>
                    <a:ext cx="2105" cy="1421"/>
                    <a:chOff x="578" y="2316"/>
                    <a:chExt cx="2105" cy="1421"/>
                  </a:xfrm>
                </p:grpSpPr>
                <p:sp>
                  <p:nvSpPr>
                    <p:cNvPr id="81066" name="Freeform 1292"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67" name="Freeform 1293"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065" name="Picture 1294"/>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059" name="Freeform 1295"/>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60" name="Freeform 1296"/>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61" name="Freeform 1297"/>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62" name="Freeform 1298"/>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63" name="Freeform 1299"/>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81057" name="Rectangle 1300"/>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AC</a:t>
                </a:r>
                <a:endParaRPr lang="en-US" b="0" i="1">
                  <a:solidFill>
                    <a:schemeClr val="bg2"/>
                  </a:solidFill>
                  <a:latin typeface="Helvetica" charset="0"/>
                </a:endParaRPr>
              </a:p>
            </p:txBody>
          </p:sp>
        </p:grpSp>
        <p:grpSp>
          <p:nvGrpSpPr>
            <p:cNvPr id="81017" name="Group 1301"/>
            <p:cNvGrpSpPr>
              <a:grpSpLocks/>
            </p:cNvGrpSpPr>
            <p:nvPr/>
          </p:nvGrpSpPr>
          <p:grpSpPr bwMode="auto">
            <a:xfrm>
              <a:off x="3250" y="3295"/>
              <a:ext cx="331" cy="369"/>
              <a:chOff x="1567" y="1192"/>
              <a:chExt cx="331" cy="369"/>
            </a:xfrm>
          </p:grpSpPr>
          <p:grpSp>
            <p:nvGrpSpPr>
              <p:cNvPr id="81044" name="Group 1302"/>
              <p:cNvGrpSpPr>
                <a:grpSpLocks/>
              </p:cNvGrpSpPr>
              <p:nvPr/>
            </p:nvGrpSpPr>
            <p:grpSpPr bwMode="auto">
              <a:xfrm>
                <a:off x="1567" y="1192"/>
                <a:ext cx="331" cy="369"/>
                <a:chOff x="1084" y="711"/>
                <a:chExt cx="2950" cy="2769"/>
              </a:xfrm>
            </p:grpSpPr>
            <p:grpSp>
              <p:nvGrpSpPr>
                <p:cNvPr id="81046" name="Group 1303"/>
                <p:cNvGrpSpPr>
                  <a:grpSpLocks/>
                </p:cNvGrpSpPr>
                <p:nvPr/>
              </p:nvGrpSpPr>
              <p:grpSpPr bwMode="auto">
                <a:xfrm>
                  <a:off x="1084" y="711"/>
                  <a:ext cx="2950" cy="2769"/>
                  <a:chOff x="2707" y="548"/>
                  <a:chExt cx="2950" cy="2769"/>
                </a:xfrm>
              </p:grpSpPr>
              <p:grpSp>
                <p:nvGrpSpPr>
                  <p:cNvPr id="81052" name="Group 1304"/>
                  <p:cNvGrpSpPr>
                    <a:grpSpLocks/>
                  </p:cNvGrpSpPr>
                  <p:nvPr/>
                </p:nvGrpSpPr>
                <p:grpSpPr bwMode="auto">
                  <a:xfrm>
                    <a:off x="3180" y="1046"/>
                    <a:ext cx="2105" cy="1421"/>
                    <a:chOff x="578" y="2316"/>
                    <a:chExt cx="2105" cy="1421"/>
                  </a:xfrm>
                </p:grpSpPr>
                <p:sp>
                  <p:nvSpPr>
                    <p:cNvPr id="81054" name="Freeform 1305"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55" name="Freeform 1306"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053" name="Picture 1307"/>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047" name="Freeform 1308"/>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48" name="Freeform 1309"/>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49" name="Freeform 1310"/>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50" name="Freeform 1311"/>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51" name="Freeform 1312"/>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81045" name="Rectangle 1313"/>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LC</a:t>
                </a:r>
                <a:endParaRPr lang="en-US" b="0" i="1">
                  <a:solidFill>
                    <a:schemeClr val="bg2"/>
                  </a:solidFill>
                  <a:latin typeface="Helvetica" charset="0"/>
                </a:endParaRPr>
              </a:p>
            </p:txBody>
          </p:sp>
        </p:grpSp>
        <p:grpSp>
          <p:nvGrpSpPr>
            <p:cNvPr id="81018" name="Group 1314"/>
            <p:cNvGrpSpPr>
              <a:grpSpLocks/>
            </p:cNvGrpSpPr>
            <p:nvPr/>
          </p:nvGrpSpPr>
          <p:grpSpPr bwMode="auto">
            <a:xfrm>
              <a:off x="4739" y="839"/>
              <a:ext cx="331" cy="369"/>
              <a:chOff x="1567" y="1192"/>
              <a:chExt cx="331" cy="369"/>
            </a:xfrm>
          </p:grpSpPr>
          <p:grpSp>
            <p:nvGrpSpPr>
              <p:cNvPr id="81032" name="Group 1315"/>
              <p:cNvGrpSpPr>
                <a:grpSpLocks/>
              </p:cNvGrpSpPr>
              <p:nvPr/>
            </p:nvGrpSpPr>
            <p:grpSpPr bwMode="auto">
              <a:xfrm>
                <a:off x="1567" y="1192"/>
                <a:ext cx="331" cy="369"/>
                <a:chOff x="1084" y="711"/>
                <a:chExt cx="2950" cy="2769"/>
              </a:xfrm>
            </p:grpSpPr>
            <p:grpSp>
              <p:nvGrpSpPr>
                <p:cNvPr id="81034" name="Group 1316"/>
                <p:cNvGrpSpPr>
                  <a:grpSpLocks/>
                </p:cNvGrpSpPr>
                <p:nvPr/>
              </p:nvGrpSpPr>
              <p:grpSpPr bwMode="auto">
                <a:xfrm>
                  <a:off x="1084" y="711"/>
                  <a:ext cx="2950" cy="2769"/>
                  <a:chOff x="2707" y="548"/>
                  <a:chExt cx="2950" cy="2769"/>
                </a:xfrm>
              </p:grpSpPr>
              <p:grpSp>
                <p:nvGrpSpPr>
                  <p:cNvPr id="81040" name="Group 1317"/>
                  <p:cNvGrpSpPr>
                    <a:grpSpLocks/>
                  </p:cNvGrpSpPr>
                  <p:nvPr/>
                </p:nvGrpSpPr>
                <p:grpSpPr bwMode="auto">
                  <a:xfrm>
                    <a:off x="3180" y="1046"/>
                    <a:ext cx="2105" cy="1421"/>
                    <a:chOff x="578" y="2316"/>
                    <a:chExt cx="2105" cy="1421"/>
                  </a:xfrm>
                </p:grpSpPr>
                <p:sp>
                  <p:nvSpPr>
                    <p:cNvPr id="81042" name="Freeform 1318"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43" name="Freeform 1319"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041" name="Picture 1320"/>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035" name="Freeform 1321"/>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36" name="Freeform 1322"/>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37" name="Freeform 1323"/>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38" name="Freeform 1324"/>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39" name="Freeform 1325"/>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81033" name="Rectangle 1326"/>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DC</a:t>
                </a:r>
                <a:endParaRPr lang="en-US" b="0" i="1">
                  <a:solidFill>
                    <a:schemeClr val="bg2"/>
                  </a:solidFill>
                  <a:latin typeface="Helvetica" charset="0"/>
                </a:endParaRPr>
              </a:p>
            </p:txBody>
          </p:sp>
        </p:grpSp>
        <p:grpSp>
          <p:nvGrpSpPr>
            <p:cNvPr id="81019" name="Group 1327"/>
            <p:cNvGrpSpPr>
              <a:grpSpLocks/>
            </p:cNvGrpSpPr>
            <p:nvPr/>
          </p:nvGrpSpPr>
          <p:grpSpPr bwMode="auto">
            <a:xfrm>
              <a:off x="4739" y="1351"/>
              <a:ext cx="331" cy="369"/>
              <a:chOff x="1567" y="1192"/>
              <a:chExt cx="331" cy="369"/>
            </a:xfrm>
          </p:grpSpPr>
          <p:grpSp>
            <p:nvGrpSpPr>
              <p:cNvPr id="81020" name="Group 1328"/>
              <p:cNvGrpSpPr>
                <a:grpSpLocks/>
              </p:cNvGrpSpPr>
              <p:nvPr/>
            </p:nvGrpSpPr>
            <p:grpSpPr bwMode="auto">
              <a:xfrm>
                <a:off x="1567" y="1192"/>
                <a:ext cx="331" cy="369"/>
                <a:chOff x="1084" y="711"/>
                <a:chExt cx="2950" cy="2769"/>
              </a:xfrm>
            </p:grpSpPr>
            <p:grpSp>
              <p:nvGrpSpPr>
                <p:cNvPr id="81022" name="Group 1329"/>
                <p:cNvGrpSpPr>
                  <a:grpSpLocks/>
                </p:cNvGrpSpPr>
                <p:nvPr/>
              </p:nvGrpSpPr>
              <p:grpSpPr bwMode="auto">
                <a:xfrm>
                  <a:off x="1084" y="711"/>
                  <a:ext cx="2950" cy="2769"/>
                  <a:chOff x="2707" y="548"/>
                  <a:chExt cx="2950" cy="2769"/>
                </a:xfrm>
              </p:grpSpPr>
              <p:grpSp>
                <p:nvGrpSpPr>
                  <p:cNvPr id="81028" name="Group 1330"/>
                  <p:cNvGrpSpPr>
                    <a:grpSpLocks/>
                  </p:cNvGrpSpPr>
                  <p:nvPr/>
                </p:nvGrpSpPr>
                <p:grpSpPr bwMode="auto">
                  <a:xfrm>
                    <a:off x="3180" y="1046"/>
                    <a:ext cx="2105" cy="1421"/>
                    <a:chOff x="578" y="2316"/>
                    <a:chExt cx="2105" cy="1421"/>
                  </a:xfrm>
                </p:grpSpPr>
                <p:sp>
                  <p:nvSpPr>
                    <p:cNvPr id="81030" name="Freeform 1331" descr="Cork"/>
                    <p:cNvSpPr>
                      <a:spLocks/>
                    </p:cNvSpPr>
                    <p:nvPr/>
                  </p:nvSpPr>
                  <p:spPr bwMode="auto">
                    <a:xfrm>
                      <a:off x="633" y="2316"/>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031" name="Freeform 1332" descr="Cork"/>
                    <p:cNvSpPr>
                      <a:spLocks/>
                    </p:cNvSpPr>
                    <p:nvPr/>
                  </p:nvSpPr>
                  <p:spPr bwMode="auto">
                    <a:xfrm>
                      <a:off x="578" y="2506"/>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029" name="Picture 1333"/>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023" name="Freeform 1334"/>
                <p:cNvSpPr>
                  <a:spLocks/>
                </p:cNvSpPr>
                <p:nvPr/>
              </p:nvSpPr>
              <p:spPr bwMode="auto">
                <a:xfrm>
                  <a:off x="1616" y="2649"/>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24" name="Freeform 1335"/>
                <p:cNvSpPr>
                  <a:spLocks/>
                </p:cNvSpPr>
                <p:nvPr/>
              </p:nvSpPr>
              <p:spPr bwMode="auto">
                <a:xfrm>
                  <a:off x="1635" y="2647"/>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25" name="Freeform 1336"/>
                <p:cNvSpPr>
                  <a:spLocks/>
                </p:cNvSpPr>
                <p:nvPr/>
              </p:nvSpPr>
              <p:spPr bwMode="auto">
                <a:xfrm>
                  <a:off x="3008" y="2583"/>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26" name="Freeform 1337"/>
                <p:cNvSpPr>
                  <a:spLocks/>
                </p:cNvSpPr>
                <p:nvPr/>
              </p:nvSpPr>
              <p:spPr bwMode="auto">
                <a:xfrm>
                  <a:off x="1714" y="1020"/>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027" name="Freeform 1338"/>
                <p:cNvSpPr>
                  <a:spLocks/>
                </p:cNvSpPr>
                <p:nvPr/>
              </p:nvSpPr>
              <p:spPr bwMode="auto">
                <a:xfrm>
                  <a:off x="3431" y="1007"/>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81021" name="Rectangle 1339"/>
              <p:cNvSpPr>
                <a:spLocks noChangeArrowheads="1"/>
              </p:cNvSpPr>
              <p:nvPr/>
            </p:nvSpPr>
            <p:spPr bwMode="auto">
              <a:xfrm>
                <a:off x="1609" y="1237"/>
                <a:ext cx="22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NC</a:t>
                </a:r>
                <a:endParaRPr lang="en-US" b="0" i="1">
                  <a:solidFill>
                    <a:schemeClr val="bg2"/>
                  </a:solidFill>
                  <a:latin typeface="Helvetica" charset="0"/>
                </a:endParaRPr>
              </a:p>
            </p:txBody>
          </p:sp>
        </p:grpSp>
      </p:grpSp>
      <p:sp>
        <p:nvSpPr>
          <p:cNvPr id="483583" name="Text Box 1279"/>
          <p:cNvSpPr txBox="1">
            <a:spLocks noChangeArrowheads="1"/>
          </p:cNvSpPr>
          <p:nvPr/>
        </p:nvSpPr>
        <p:spPr bwMode="auto">
          <a:xfrm>
            <a:off x="5005388" y="22542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800" i="1">
                <a:solidFill>
                  <a:schemeClr val="tx1"/>
                </a:solidFill>
                <a:latin typeface="Kosher-Normal" charset="0"/>
              </a:rPr>
              <a:t>AC</a:t>
            </a:r>
            <a:endParaRPr lang="en-US" sz="1800" i="1"/>
          </a:p>
        </p:txBody>
      </p:sp>
      <p:sp>
        <p:nvSpPr>
          <p:cNvPr id="483584" name="Text Box 1280"/>
          <p:cNvSpPr txBox="1">
            <a:spLocks noChangeArrowheads="1"/>
          </p:cNvSpPr>
          <p:nvPr/>
        </p:nvSpPr>
        <p:spPr bwMode="auto">
          <a:xfrm>
            <a:off x="5018088" y="5278438"/>
            <a:ext cx="673100"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800" i="1">
                <a:solidFill>
                  <a:schemeClr val="tx1"/>
                </a:solidFill>
                <a:latin typeface="Kosher-Normal" charset="0"/>
              </a:rPr>
              <a:t>LC</a:t>
            </a:r>
            <a:endParaRPr lang="en-US" sz="1800" i="1"/>
          </a:p>
        </p:txBody>
      </p:sp>
      <p:sp>
        <p:nvSpPr>
          <p:cNvPr id="483585" name="Text Box 1281"/>
          <p:cNvSpPr txBox="1">
            <a:spLocks noChangeArrowheads="1"/>
          </p:cNvSpPr>
          <p:nvPr/>
        </p:nvSpPr>
        <p:spPr bwMode="auto">
          <a:xfrm>
            <a:off x="7380288" y="13906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800" i="1">
                <a:solidFill>
                  <a:schemeClr val="tx1"/>
                </a:solidFill>
                <a:latin typeface="Kosher-Normal" charset="0"/>
              </a:rPr>
              <a:t>DC</a:t>
            </a:r>
            <a:endParaRPr lang="en-US" sz="1800" i="1"/>
          </a:p>
        </p:txBody>
      </p:sp>
      <p:sp>
        <p:nvSpPr>
          <p:cNvPr id="483586" name="Text Box 1282"/>
          <p:cNvSpPr txBox="1">
            <a:spLocks noChangeArrowheads="1"/>
          </p:cNvSpPr>
          <p:nvPr/>
        </p:nvSpPr>
        <p:spPr bwMode="auto">
          <a:xfrm>
            <a:off x="7380288" y="21780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800" i="1">
                <a:solidFill>
                  <a:schemeClr val="tx1"/>
                </a:solidFill>
                <a:latin typeface="Kosher-Normal" charset="0"/>
              </a:rPr>
              <a:t>NC</a:t>
            </a:r>
            <a:endParaRPr lang="en-US" sz="1800" i="1"/>
          </a:p>
        </p:txBody>
      </p:sp>
      <p:sp>
        <p:nvSpPr>
          <p:cNvPr id="483644"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81012" name="Text Box 1341"/>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81013" name="Group 1342"/>
          <p:cNvGrpSpPr>
            <a:grpSpLocks/>
          </p:cNvGrpSpPr>
          <p:nvPr/>
        </p:nvGrpSpPr>
        <p:grpSpPr bwMode="auto">
          <a:xfrm>
            <a:off x="519113" y="312738"/>
            <a:ext cx="854075" cy="1704975"/>
            <a:chOff x="327" y="161"/>
            <a:chExt cx="538" cy="1074"/>
          </a:xfrm>
        </p:grpSpPr>
        <p:sp>
          <p:nvSpPr>
            <p:cNvPr id="483647" name="Rectangle 134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83648" name="Line 134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3"/>
                                        </p:tgtEl>
                                        <p:attrNameLst>
                                          <p:attrName>style.visibility</p:attrName>
                                        </p:attrNameLst>
                                      </p:cBhvr>
                                      <p:to>
                                        <p:strVal val="visible"/>
                                      </p:to>
                                    </p:set>
                                    <p:anim calcmode="lin" valueType="num">
                                      <p:cBhvr>
                                        <p:cTn id="36" dur="500" fill="hold"/>
                                        <p:tgtEl>
                                          <p:spTgt spid="483583"/>
                                        </p:tgtEl>
                                        <p:attrNameLst>
                                          <p:attrName>ppt_w</p:attrName>
                                        </p:attrNameLst>
                                      </p:cBhvr>
                                      <p:tavLst>
                                        <p:tav tm="0">
                                          <p:val>
                                            <p:fltVal val="0"/>
                                          </p:val>
                                        </p:tav>
                                        <p:tav tm="100000">
                                          <p:val>
                                            <p:strVal val="#ppt_w"/>
                                          </p:val>
                                        </p:tav>
                                      </p:tavLst>
                                    </p:anim>
                                    <p:anim calcmode="lin" valueType="num">
                                      <p:cBhvr>
                                        <p:cTn id="37" dur="500" fill="hold"/>
                                        <p:tgtEl>
                                          <p:spTgt spid="483583"/>
                                        </p:tgtEl>
                                        <p:attrNameLst>
                                          <p:attrName>ppt_h</p:attrName>
                                        </p:attrNameLst>
                                      </p:cBhvr>
                                      <p:tavLst>
                                        <p:tav tm="0">
                                          <p:val>
                                            <p:fltVal val="0"/>
                                          </p:val>
                                        </p:tav>
                                        <p:tav tm="100000">
                                          <p:val>
                                            <p:strVal val="#ppt_h"/>
                                          </p:val>
                                        </p:tav>
                                      </p:tavLst>
                                    </p:anim>
                                    <p:anim calcmode="lin" valueType="num">
                                      <p:cBhvr>
                                        <p:cTn id="38" dur="500" fill="hold"/>
                                        <p:tgtEl>
                                          <p:spTgt spid="483583"/>
                                        </p:tgtEl>
                                        <p:attrNameLst>
                                          <p:attrName>ppt_x</p:attrName>
                                        </p:attrNameLst>
                                      </p:cBhvr>
                                      <p:tavLst>
                                        <p:tav tm="0">
                                          <p:val>
                                            <p:fltVal val="0.5"/>
                                          </p:val>
                                        </p:tav>
                                        <p:tav tm="100000">
                                          <p:val>
                                            <p:strVal val="#ppt_x"/>
                                          </p:val>
                                        </p:tav>
                                      </p:tavLst>
                                    </p:anim>
                                    <p:anim calcmode="lin" valueType="num">
                                      <p:cBhvr>
                                        <p:cTn id="39" dur="500" fill="hold"/>
                                        <p:tgtEl>
                                          <p:spTgt spid="483583"/>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83580"/>
                                        </p:tgtEl>
                                        <p:attrNameLst>
                                          <p:attrName>style.visibility</p:attrName>
                                        </p:attrNameLst>
                                      </p:cBhvr>
                                      <p:to>
                                        <p:strVal val="visible"/>
                                      </p:to>
                                    </p:set>
                                    <p:anim calcmode="lin" valueType="num">
                                      <p:cBhvr>
                                        <p:cTn id="43" dur="500" fill="hold"/>
                                        <p:tgtEl>
                                          <p:spTgt spid="483580"/>
                                        </p:tgtEl>
                                        <p:attrNameLst>
                                          <p:attrName>ppt_w</p:attrName>
                                        </p:attrNameLst>
                                      </p:cBhvr>
                                      <p:tavLst>
                                        <p:tav tm="0">
                                          <p:val>
                                            <p:fltVal val="0"/>
                                          </p:val>
                                        </p:tav>
                                        <p:tav tm="100000">
                                          <p:val>
                                            <p:strVal val="#ppt_w"/>
                                          </p:val>
                                        </p:tav>
                                      </p:tavLst>
                                    </p:anim>
                                    <p:anim calcmode="lin" valueType="num">
                                      <p:cBhvr>
                                        <p:cTn id="44" dur="500" fill="hold"/>
                                        <p:tgtEl>
                                          <p:spTgt spid="483580"/>
                                        </p:tgtEl>
                                        <p:attrNameLst>
                                          <p:attrName>ppt_h</p:attrName>
                                        </p:attrNameLst>
                                      </p:cBhvr>
                                      <p:tavLst>
                                        <p:tav tm="0">
                                          <p:val>
                                            <p:fltVal val="0"/>
                                          </p:val>
                                        </p:tav>
                                        <p:tav tm="100000">
                                          <p:val>
                                            <p:strVal val="#ppt_h"/>
                                          </p:val>
                                        </p:tav>
                                      </p:tavLst>
                                    </p:anim>
                                    <p:anim calcmode="lin" valueType="num">
                                      <p:cBhvr>
                                        <p:cTn id="45" dur="500" fill="hold"/>
                                        <p:tgtEl>
                                          <p:spTgt spid="483580"/>
                                        </p:tgtEl>
                                        <p:attrNameLst>
                                          <p:attrName>ppt_x</p:attrName>
                                        </p:attrNameLst>
                                      </p:cBhvr>
                                      <p:tavLst>
                                        <p:tav tm="0">
                                          <p:val>
                                            <p:fltVal val="0.5"/>
                                          </p:val>
                                        </p:tav>
                                        <p:tav tm="100000">
                                          <p:val>
                                            <p:strVal val="#ppt_x"/>
                                          </p:val>
                                        </p:tav>
                                      </p:tavLst>
                                    </p:anim>
                                    <p:anim calcmode="lin" valueType="num">
                                      <p:cBhvr>
                                        <p:cTn id="46" dur="500" fill="hold"/>
                                        <p:tgtEl>
                                          <p:spTgt spid="48358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83584"/>
                                        </p:tgtEl>
                                        <p:attrNameLst>
                                          <p:attrName>style.visibility</p:attrName>
                                        </p:attrNameLst>
                                      </p:cBhvr>
                                      <p:to>
                                        <p:strVal val="visible"/>
                                      </p:to>
                                    </p:set>
                                    <p:anim calcmode="lin" valueType="num">
                                      <p:cBhvr>
                                        <p:cTn id="50" dur="500" fill="hold"/>
                                        <p:tgtEl>
                                          <p:spTgt spid="483584"/>
                                        </p:tgtEl>
                                        <p:attrNameLst>
                                          <p:attrName>ppt_w</p:attrName>
                                        </p:attrNameLst>
                                      </p:cBhvr>
                                      <p:tavLst>
                                        <p:tav tm="0">
                                          <p:val>
                                            <p:fltVal val="0"/>
                                          </p:val>
                                        </p:tav>
                                        <p:tav tm="100000">
                                          <p:val>
                                            <p:strVal val="#ppt_w"/>
                                          </p:val>
                                        </p:tav>
                                      </p:tavLst>
                                    </p:anim>
                                    <p:anim calcmode="lin" valueType="num">
                                      <p:cBhvr>
                                        <p:cTn id="51" dur="500" fill="hold"/>
                                        <p:tgtEl>
                                          <p:spTgt spid="483584"/>
                                        </p:tgtEl>
                                        <p:attrNameLst>
                                          <p:attrName>ppt_h</p:attrName>
                                        </p:attrNameLst>
                                      </p:cBhvr>
                                      <p:tavLst>
                                        <p:tav tm="0">
                                          <p:val>
                                            <p:fltVal val="0"/>
                                          </p:val>
                                        </p:tav>
                                        <p:tav tm="100000">
                                          <p:val>
                                            <p:strVal val="#ppt_h"/>
                                          </p:val>
                                        </p:tav>
                                      </p:tavLst>
                                    </p:anim>
                                    <p:anim calcmode="lin" valueType="num">
                                      <p:cBhvr>
                                        <p:cTn id="52" dur="500" fill="hold"/>
                                        <p:tgtEl>
                                          <p:spTgt spid="483584"/>
                                        </p:tgtEl>
                                        <p:attrNameLst>
                                          <p:attrName>ppt_x</p:attrName>
                                        </p:attrNameLst>
                                      </p:cBhvr>
                                      <p:tavLst>
                                        <p:tav tm="0">
                                          <p:val>
                                            <p:fltVal val="0.5"/>
                                          </p:val>
                                        </p:tav>
                                        <p:tav tm="100000">
                                          <p:val>
                                            <p:strVal val="#ppt_x"/>
                                          </p:val>
                                        </p:tav>
                                      </p:tavLst>
                                    </p:anim>
                                    <p:anim calcmode="lin" valueType="num">
                                      <p:cBhvr>
                                        <p:cTn id="53" dur="500" fill="hold"/>
                                        <p:tgtEl>
                                          <p:spTgt spid="483584"/>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grpId="0" nodeType="afterEffect">
                                  <p:stCondLst>
                                    <p:cond delay="0"/>
                                  </p:stCondLst>
                                  <p:childTnLst>
                                    <p:set>
                                      <p:cBhvr>
                                        <p:cTn id="56" dur="1" fill="hold">
                                          <p:stCondLst>
                                            <p:cond delay="0"/>
                                          </p:stCondLst>
                                        </p:cTn>
                                        <p:tgtEl>
                                          <p:spTgt spid="483581"/>
                                        </p:tgtEl>
                                        <p:attrNameLst>
                                          <p:attrName>style.visibility</p:attrName>
                                        </p:attrNameLst>
                                      </p:cBhvr>
                                      <p:to>
                                        <p:strVal val="visible"/>
                                      </p:to>
                                    </p:set>
                                    <p:anim calcmode="lin" valueType="num">
                                      <p:cBhvr>
                                        <p:cTn id="57" dur="500" fill="hold"/>
                                        <p:tgtEl>
                                          <p:spTgt spid="483581"/>
                                        </p:tgtEl>
                                        <p:attrNameLst>
                                          <p:attrName>ppt_w</p:attrName>
                                        </p:attrNameLst>
                                      </p:cBhvr>
                                      <p:tavLst>
                                        <p:tav tm="0">
                                          <p:val>
                                            <p:fltVal val="0"/>
                                          </p:val>
                                        </p:tav>
                                        <p:tav tm="100000">
                                          <p:val>
                                            <p:strVal val="#ppt_w"/>
                                          </p:val>
                                        </p:tav>
                                      </p:tavLst>
                                    </p:anim>
                                    <p:anim calcmode="lin" valueType="num">
                                      <p:cBhvr>
                                        <p:cTn id="58" dur="500" fill="hold"/>
                                        <p:tgtEl>
                                          <p:spTgt spid="483581"/>
                                        </p:tgtEl>
                                        <p:attrNameLst>
                                          <p:attrName>ppt_h</p:attrName>
                                        </p:attrNameLst>
                                      </p:cBhvr>
                                      <p:tavLst>
                                        <p:tav tm="0">
                                          <p:val>
                                            <p:fltVal val="0"/>
                                          </p:val>
                                        </p:tav>
                                        <p:tav tm="100000">
                                          <p:val>
                                            <p:strVal val="#ppt_h"/>
                                          </p:val>
                                        </p:tav>
                                      </p:tavLst>
                                    </p:anim>
                                    <p:anim calcmode="lin" valueType="num">
                                      <p:cBhvr>
                                        <p:cTn id="59" dur="500" fill="hold"/>
                                        <p:tgtEl>
                                          <p:spTgt spid="483581"/>
                                        </p:tgtEl>
                                        <p:attrNameLst>
                                          <p:attrName>ppt_x</p:attrName>
                                        </p:attrNameLst>
                                      </p:cBhvr>
                                      <p:tavLst>
                                        <p:tav tm="0">
                                          <p:val>
                                            <p:fltVal val="0.5"/>
                                          </p:val>
                                        </p:tav>
                                        <p:tav tm="100000">
                                          <p:val>
                                            <p:strVal val="#ppt_x"/>
                                          </p:val>
                                        </p:tav>
                                      </p:tavLst>
                                    </p:anim>
                                    <p:anim calcmode="lin" valueType="num">
                                      <p:cBhvr>
                                        <p:cTn id="60" dur="500" fill="hold"/>
                                        <p:tgtEl>
                                          <p:spTgt spid="483581"/>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83585"/>
                                        </p:tgtEl>
                                        <p:attrNameLst>
                                          <p:attrName>style.visibility</p:attrName>
                                        </p:attrNameLst>
                                      </p:cBhvr>
                                      <p:to>
                                        <p:strVal val="visible"/>
                                      </p:to>
                                    </p:set>
                                    <p:anim calcmode="lin" valueType="num">
                                      <p:cBhvr>
                                        <p:cTn id="64" dur="500" fill="hold"/>
                                        <p:tgtEl>
                                          <p:spTgt spid="483585"/>
                                        </p:tgtEl>
                                        <p:attrNameLst>
                                          <p:attrName>ppt_w</p:attrName>
                                        </p:attrNameLst>
                                      </p:cBhvr>
                                      <p:tavLst>
                                        <p:tav tm="0">
                                          <p:val>
                                            <p:fltVal val="0"/>
                                          </p:val>
                                        </p:tav>
                                        <p:tav tm="100000">
                                          <p:val>
                                            <p:strVal val="#ppt_w"/>
                                          </p:val>
                                        </p:tav>
                                      </p:tavLst>
                                    </p:anim>
                                    <p:anim calcmode="lin" valueType="num">
                                      <p:cBhvr>
                                        <p:cTn id="65" dur="500" fill="hold"/>
                                        <p:tgtEl>
                                          <p:spTgt spid="483585"/>
                                        </p:tgtEl>
                                        <p:attrNameLst>
                                          <p:attrName>ppt_h</p:attrName>
                                        </p:attrNameLst>
                                      </p:cBhvr>
                                      <p:tavLst>
                                        <p:tav tm="0">
                                          <p:val>
                                            <p:fltVal val="0"/>
                                          </p:val>
                                        </p:tav>
                                        <p:tav tm="100000">
                                          <p:val>
                                            <p:strVal val="#ppt_h"/>
                                          </p:val>
                                        </p:tav>
                                      </p:tavLst>
                                    </p:anim>
                                    <p:anim calcmode="lin" valueType="num">
                                      <p:cBhvr>
                                        <p:cTn id="66" dur="500" fill="hold"/>
                                        <p:tgtEl>
                                          <p:spTgt spid="483585"/>
                                        </p:tgtEl>
                                        <p:attrNameLst>
                                          <p:attrName>ppt_x</p:attrName>
                                        </p:attrNameLst>
                                      </p:cBhvr>
                                      <p:tavLst>
                                        <p:tav tm="0">
                                          <p:val>
                                            <p:fltVal val="0.5"/>
                                          </p:val>
                                        </p:tav>
                                        <p:tav tm="100000">
                                          <p:val>
                                            <p:strVal val="#ppt_x"/>
                                          </p:val>
                                        </p:tav>
                                      </p:tavLst>
                                    </p:anim>
                                    <p:anim calcmode="lin" valueType="num">
                                      <p:cBhvr>
                                        <p:cTn id="67" dur="500" fill="hold"/>
                                        <p:tgtEl>
                                          <p:spTgt spid="483585"/>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grpId="0" nodeType="afterEffect">
                                  <p:stCondLst>
                                    <p:cond delay="0"/>
                                  </p:stCondLst>
                                  <p:childTnLst>
                                    <p:set>
                                      <p:cBhvr>
                                        <p:cTn id="70" dur="1" fill="hold">
                                          <p:stCondLst>
                                            <p:cond delay="0"/>
                                          </p:stCondLst>
                                        </p:cTn>
                                        <p:tgtEl>
                                          <p:spTgt spid="483582"/>
                                        </p:tgtEl>
                                        <p:attrNameLst>
                                          <p:attrName>style.visibility</p:attrName>
                                        </p:attrNameLst>
                                      </p:cBhvr>
                                      <p:to>
                                        <p:strVal val="visible"/>
                                      </p:to>
                                    </p:set>
                                    <p:anim calcmode="lin" valueType="num">
                                      <p:cBhvr>
                                        <p:cTn id="71" dur="500" fill="hold"/>
                                        <p:tgtEl>
                                          <p:spTgt spid="483582"/>
                                        </p:tgtEl>
                                        <p:attrNameLst>
                                          <p:attrName>ppt_w</p:attrName>
                                        </p:attrNameLst>
                                      </p:cBhvr>
                                      <p:tavLst>
                                        <p:tav tm="0">
                                          <p:val>
                                            <p:fltVal val="0"/>
                                          </p:val>
                                        </p:tav>
                                        <p:tav tm="100000">
                                          <p:val>
                                            <p:strVal val="#ppt_w"/>
                                          </p:val>
                                        </p:tav>
                                      </p:tavLst>
                                    </p:anim>
                                    <p:anim calcmode="lin" valueType="num">
                                      <p:cBhvr>
                                        <p:cTn id="72" dur="500" fill="hold"/>
                                        <p:tgtEl>
                                          <p:spTgt spid="483582"/>
                                        </p:tgtEl>
                                        <p:attrNameLst>
                                          <p:attrName>ppt_h</p:attrName>
                                        </p:attrNameLst>
                                      </p:cBhvr>
                                      <p:tavLst>
                                        <p:tav tm="0">
                                          <p:val>
                                            <p:fltVal val="0"/>
                                          </p:val>
                                        </p:tav>
                                        <p:tav tm="100000">
                                          <p:val>
                                            <p:strVal val="#ppt_h"/>
                                          </p:val>
                                        </p:tav>
                                      </p:tavLst>
                                    </p:anim>
                                    <p:anim calcmode="lin" valueType="num">
                                      <p:cBhvr>
                                        <p:cTn id="73" dur="500" fill="hold"/>
                                        <p:tgtEl>
                                          <p:spTgt spid="483582"/>
                                        </p:tgtEl>
                                        <p:attrNameLst>
                                          <p:attrName>ppt_x</p:attrName>
                                        </p:attrNameLst>
                                      </p:cBhvr>
                                      <p:tavLst>
                                        <p:tav tm="0">
                                          <p:val>
                                            <p:fltVal val="0.5"/>
                                          </p:val>
                                        </p:tav>
                                        <p:tav tm="100000">
                                          <p:val>
                                            <p:strVal val="#ppt_x"/>
                                          </p:val>
                                        </p:tav>
                                      </p:tavLst>
                                    </p:anim>
                                    <p:anim calcmode="lin" valueType="num">
                                      <p:cBhvr>
                                        <p:cTn id="74" dur="500" fill="hold"/>
                                        <p:tgtEl>
                                          <p:spTgt spid="483582"/>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83586"/>
                                        </p:tgtEl>
                                        <p:attrNameLst>
                                          <p:attrName>style.visibility</p:attrName>
                                        </p:attrNameLst>
                                      </p:cBhvr>
                                      <p:to>
                                        <p:strVal val="visible"/>
                                      </p:to>
                                    </p:set>
                                    <p:anim calcmode="lin" valueType="num">
                                      <p:cBhvr>
                                        <p:cTn id="78" dur="500" fill="hold"/>
                                        <p:tgtEl>
                                          <p:spTgt spid="483586"/>
                                        </p:tgtEl>
                                        <p:attrNameLst>
                                          <p:attrName>ppt_w</p:attrName>
                                        </p:attrNameLst>
                                      </p:cBhvr>
                                      <p:tavLst>
                                        <p:tav tm="0">
                                          <p:val>
                                            <p:fltVal val="0"/>
                                          </p:val>
                                        </p:tav>
                                        <p:tav tm="100000">
                                          <p:val>
                                            <p:strVal val="#ppt_w"/>
                                          </p:val>
                                        </p:tav>
                                      </p:tavLst>
                                    </p:anim>
                                    <p:anim calcmode="lin" valueType="num">
                                      <p:cBhvr>
                                        <p:cTn id="79" dur="500" fill="hold"/>
                                        <p:tgtEl>
                                          <p:spTgt spid="483586"/>
                                        </p:tgtEl>
                                        <p:attrNameLst>
                                          <p:attrName>ppt_h</p:attrName>
                                        </p:attrNameLst>
                                      </p:cBhvr>
                                      <p:tavLst>
                                        <p:tav tm="0">
                                          <p:val>
                                            <p:fltVal val="0"/>
                                          </p:val>
                                        </p:tav>
                                        <p:tav tm="100000">
                                          <p:val>
                                            <p:strVal val="#ppt_h"/>
                                          </p:val>
                                        </p:tav>
                                      </p:tavLst>
                                    </p:anim>
                                    <p:anim calcmode="lin" valueType="num">
                                      <p:cBhvr>
                                        <p:cTn id="80" dur="500" fill="hold"/>
                                        <p:tgtEl>
                                          <p:spTgt spid="483586"/>
                                        </p:tgtEl>
                                        <p:attrNameLst>
                                          <p:attrName>ppt_x</p:attrName>
                                        </p:attrNameLst>
                                      </p:cBhvr>
                                      <p:tavLst>
                                        <p:tav tm="0">
                                          <p:val>
                                            <p:fltVal val="0.5"/>
                                          </p:val>
                                        </p:tav>
                                        <p:tav tm="100000">
                                          <p:val>
                                            <p:strVal val="#ppt_x"/>
                                          </p:val>
                                        </p:tav>
                                      </p:tavLst>
                                    </p:anim>
                                    <p:anim calcmode="lin" valueType="num">
                                      <p:cBhvr>
                                        <p:cTn id="81" dur="500" fill="hold"/>
                                        <p:tgtEl>
                                          <p:spTgt spid="483586"/>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528" fill="hold" grpId="0" nodeType="clickEffect">
                                  <p:stCondLst>
                                    <p:cond delay="0"/>
                                  </p:stCondLst>
                                  <p:childTnLst>
                                    <p:set>
                                      <p:cBhvr>
                                        <p:cTn id="85" dur="1" fill="hold">
                                          <p:stCondLst>
                                            <p:cond delay="0"/>
                                          </p:stCondLst>
                                        </p:cTn>
                                        <p:tgtEl>
                                          <p:spTgt spid="483589"/>
                                        </p:tgtEl>
                                        <p:attrNameLst>
                                          <p:attrName>style.visibility</p:attrName>
                                        </p:attrNameLst>
                                      </p:cBhvr>
                                      <p:to>
                                        <p:strVal val="visible"/>
                                      </p:to>
                                    </p:set>
                                    <p:anim calcmode="lin" valueType="num">
                                      <p:cBhvr>
                                        <p:cTn id="86" dur="500" fill="hold"/>
                                        <p:tgtEl>
                                          <p:spTgt spid="483589"/>
                                        </p:tgtEl>
                                        <p:attrNameLst>
                                          <p:attrName>ppt_w</p:attrName>
                                        </p:attrNameLst>
                                      </p:cBhvr>
                                      <p:tavLst>
                                        <p:tav tm="0">
                                          <p:val>
                                            <p:fltVal val="0"/>
                                          </p:val>
                                        </p:tav>
                                        <p:tav tm="100000">
                                          <p:val>
                                            <p:strVal val="#ppt_w"/>
                                          </p:val>
                                        </p:tav>
                                      </p:tavLst>
                                    </p:anim>
                                    <p:anim calcmode="lin" valueType="num">
                                      <p:cBhvr>
                                        <p:cTn id="87" dur="500" fill="hold"/>
                                        <p:tgtEl>
                                          <p:spTgt spid="483589"/>
                                        </p:tgtEl>
                                        <p:attrNameLst>
                                          <p:attrName>ppt_h</p:attrName>
                                        </p:attrNameLst>
                                      </p:cBhvr>
                                      <p:tavLst>
                                        <p:tav tm="0">
                                          <p:val>
                                            <p:fltVal val="0"/>
                                          </p:val>
                                        </p:tav>
                                        <p:tav tm="100000">
                                          <p:val>
                                            <p:strVal val="#ppt_h"/>
                                          </p:val>
                                        </p:tav>
                                      </p:tavLst>
                                    </p:anim>
                                    <p:anim calcmode="lin" valueType="num">
                                      <p:cBhvr>
                                        <p:cTn id="88" dur="500" fill="hold"/>
                                        <p:tgtEl>
                                          <p:spTgt spid="483589"/>
                                        </p:tgtEl>
                                        <p:attrNameLst>
                                          <p:attrName>ppt_x</p:attrName>
                                        </p:attrNameLst>
                                      </p:cBhvr>
                                      <p:tavLst>
                                        <p:tav tm="0">
                                          <p:val>
                                            <p:fltVal val="0.5"/>
                                          </p:val>
                                        </p:tav>
                                        <p:tav tm="100000">
                                          <p:val>
                                            <p:strVal val="#ppt_x"/>
                                          </p:val>
                                        </p:tav>
                                      </p:tavLst>
                                    </p:anim>
                                    <p:anim calcmode="lin" valueType="num">
                                      <p:cBhvr>
                                        <p:cTn id="89"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7" presetClass="entr" presetSubtype="2" fill="hold" grpId="0" nodeType="clickEffect">
                                  <p:stCondLst>
                                    <p:cond delay="0"/>
                                  </p:stCondLst>
                                  <p:childTnLst>
                                    <p:set>
                                      <p:cBhvr>
                                        <p:cTn id="93" dur="1" fill="hold">
                                          <p:stCondLst>
                                            <p:cond delay="0"/>
                                          </p:stCondLst>
                                        </p:cTn>
                                        <p:tgtEl>
                                          <p:spTgt spid="483644"/>
                                        </p:tgtEl>
                                        <p:attrNameLst>
                                          <p:attrName>style.visibility</p:attrName>
                                        </p:attrNameLst>
                                      </p:cBhvr>
                                      <p:to>
                                        <p:strVal val="visible"/>
                                      </p:to>
                                    </p:set>
                                    <p:anim calcmode="lin" valueType="num">
                                      <p:cBhvr additive="base">
                                        <p:cTn id="94" dur="5000" fill="hold"/>
                                        <p:tgtEl>
                                          <p:spTgt spid="483644"/>
                                        </p:tgtEl>
                                        <p:attrNameLst>
                                          <p:attrName>ppt_x</p:attrName>
                                        </p:attrNameLst>
                                      </p:cBhvr>
                                      <p:tavLst>
                                        <p:tav tm="0">
                                          <p:val>
                                            <p:strVal val="1+#ppt_w/2"/>
                                          </p:val>
                                        </p:tav>
                                        <p:tav tm="100000">
                                          <p:val>
                                            <p:strVal val="#ppt_x"/>
                                          </p:val>
                                        </p:tav>
                                      </p:tavLst>
                                    </p:anim>
                                    <p:anim calcmode="lin" valueType="num">
                                      <p:cBhvr additive="base">
                                        <p:cTn id="95"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72" grpId="0" animBg="1"/>
      <p:bldP spid="483573" grpId="0" animBg="1"/>
      <p:bldP spid="483574" grpId="0" animBg="1"/>
      <p:bldP spid="483579" grpId="0" animBg="1"/>
      <p:bldP spid="483580" grpId="0" animBg="1"/>
      <p:bldP spid="483581" grpId="0" animBg="1"/>
      <p:bldP spid="483582" grpId="0" animBg="1"/>
      <p:bldP spid="483589" grpId="0" animBg="1"/>
      <p:bldP spid="483583" grpId="0" autoUpdateAnimBg="0"/>
      <p:bldP spid="483584" grpId="0" autoUpdateAnimBg="0"/>
      <p:bldP spid="483585" grpId="0" autoUpdateAnimBg="0"/>
      <p:bldP spid="483586" grpId="0" autoUpdateAnimBg="0"/>
      <p:bldP spid="48364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34</a:t>
            </a:r>
          </a:p>
        </p:txBody>
      </p:sp>
      <p:sp>
        <p:nvSpPr>
          <p:cNvPr id="82948"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3200">
                <a:solidFill>
                  <a:srgbClr val="FFFFFF"/>
                </a:solidFill>
                <a:latin typeface="Arial" charset="0"/>
                <a:cs typeface="Arial" charset="0"/>
              </a:rPr>
              <a:t>無料でダウンロードどうぞ</a:t>
            </a:r>
            <a:endParaRPr lang="en-US" sz="3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8239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4800">
                <a:solidFill>
                  <a:srgbClr val="0099CC"/>
                </a:solidFill>
              </a:rPr>
              <a:t>(</a:t>
            </a:r>
            <a:r>
              <a:rPr lang="ja-JP" altLang="en-US" sz="4800">
                <a:solidFill>
                  <a:srgbClr val="0099CC"/>
                </a:solidFill>
              </a:rPr>
              <a:t>旧約</a:t>
            </a:r>
            <a:r>
              <a:rPr lang="en-US" altLang="ja-JP" sz="4800">
                <a:solidFill>
                  <a:srgbClr val="0099CC"/>
                </a:solidFill>
              </a:rPr>
              <a:t>)</a:t>
            </a:r>
            <a:r>
              <a:rPr lang="en-US" altLang="ja-JP" sz="4800">
                <a:solidFill>
                  <a:srgbClr val="FFFF00"/>
                </a:solidFill>
              </a:rPr>
              <a:t>  </a:t>
            </a:r>
            <a:r>
              <a:rPr lang="ja-JP" altLang="en-US" sz="3600">
                <a:solidFill>
                  <a:srgbClr val="FFFF00"/>
                </a:solidFill>
              </a:rPr>
              <a:t>約４００年   </a:t>
            </a:r>
            <a:r>
              <a:rPr lang="en-US" altLang="ja-JP" sz="4800">
                <a:solidFill>
                  <a:srgbClr val="66FF33"/>
                </a:solidFill>
              </a:rPr>
              <a:t>(</a:t>
            </a:r>
            <a:r>
              <a:rPr lang="ja-JP" altLang="en-US" sz="4800">
                <a:solidFill>
                  <a:srgbClr val="66FF33"/>
                </a:solidFill>
              </a:rPr>
              <a:t>新約</a:t>
            </a:r>
            <a:r>
              <a:rPr lang="en-US" altLang="ja-JP" sz="4800">
                <a:solidFill>
                  <a:srgbClr val="66FF33"/>
                </a:solidFill>
              </a:rPr>
              <a:t>)</a:t>
            </a:r>
            <a:endParaRPr lang="en-US" sz="480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397314" name="Rectangle 2"/>
          <p:cNvSpPr>
            <a:spLocks noChangeArrowheads="1"/>
          </p:cNvSpPr>
          <p:nvPr/>
        </p:nvSpPr>
        <p:spPr bwMode="auto">
          <a:xfrm>
            <a:off x="1849438" y="2316163"/>
            <a:ext cx="55975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2900" b="0">
                <a:solidFill>
                  <a:srgbClr val="FAFD00"/>
                </a:solidFill>
                <a:latin typeface="Times" charset="0"/>
                <a:ea typeface="ＭＳ Ｐゴシック" pitchFamily="-107" charset="-128"/>
                <a:cs typeface="ＭＳ Ｐゴシック" pitchFamily="-107" charset="-128"/>
              </a:rPr>
              <a:t>C 7     J </a:t>
            </a:r>
          </a:p>
        </p:txBody>
      </p:sp>
      <p:sp>
        <p:nvSpPr>
          <p:cNvPr id="397321" name="Rectangle 9"/>
          <p:cNvSpPr>
            <a:spLocks noChangeArrowheads="1"/>
          </p:cNvSpPr>
          <p:nvPr/>
        </p:nvSpPr>
        <p:spPr bwMode="auto">
          <a:xfrm>
            <a:off x="4318000" y="1389063"/>
            <a:ext cx="1963738" cy="393223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25200" b="0">
                <a:solidFill>
                  <a:srgbClr val="51DC00"/>
                </a:solidFill>
                <a:latin typeface="Times" charset="0"/>
                <a:ea typeface="ＭＳ Ｐゴシック" pitchFamily="-107" charset="-128"/>
                <a:cs typeface="ＭＳ Ｐゴシック" pitchFamily="-107" charset="-128"/>
              </a:rPr>
              <a:t>S</a:t>
            </a:r>
          </a:p>
        </p:txBody>
      </p:sp>
      <p:sp>
        <p:nvSpPr>
          <p:cNvPr id="397322" name="AutoShape 10"/>
          <p:cNvSpPr>
            <a:spLocks noChangeArrowheads="1"/>
          </p:cNvSpPr>
          <p:nvPr/>
        </p:nvSpPr>
        <p:spPr bwMode="auto">
          <a:xfrm>
            <a:off x="3005138" y="1006475"/>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916363" y="3365500"/>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464"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465"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03</a:t>
            </a:r>
          </a:p>
        </p:txBody>
      </p:sp>
      <p:sp>
        <p:nvSpPr>
          <p:cNvPr id="19467"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19468" name="Group 24"/>
          <p:cNvGrpSpPr>
            <a:grpSpLocks/>
          </p:cNvGrpSpPr>
          <p:nvPr/>
        </p:nvGrpSpPr>
        <p:grpSpPr bwMode="auto">
          <a:xfrm>
            <a:off x="519113" y="312738"/>
            <a:ext cx="854075" cy="1704975"/>
            <a:chOff x="327" y="161"/>
            <a:chExt cx="538" cy="1074"/>
          </a:xfrm>
        </p:grpSpPr>
        <p:sp>
          <p:nvSpPr>
            <p:cNvPr id="397337" name="Rectangle 2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397338" name="Line 26"/>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4"/>
          <p:cNvGrpSpPr>
            <a:grpSpLocks/>
          </p:cNvGrpSpPr>
          <p:nvPr/>
        </p:nvGrpSpPr>
        <p:grpSpPr bwMode="auto">
          <a:xfrm>
            <a:off x="2335213" y="1112838"/>
            <a:ext cx="4973637" cy="4221162"/>
            <a:chOff x="1471" y="701"/>
            <a:chExt cx="3133" cy="2659"/>
          </a:xfrm>
        </p:grpSpPr>
        <p:sp>
          <p:nvSpPr>
            <p:cNvPr id="21522"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21523" name="Rectangle 26"/>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21524"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21525"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26"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21527" name="Rectangle 30"/>
            <p:cNvSpPr>
              <a:spLocks noChangeArrowheads="1"/>
            </p:cNvSpPr>
            <p:nvPr/>
          </p:nvSpPr>
          <p:spPr bwMode="auto">
            <a:xfrm>
              <a:off x="1554" y="727"/>
              <a:ext cx="6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chemeClr val="accent2"/>
                  </a:solidFill>
                  <a:latin typeface="Helvetica" charset="0"/>
                </a:rPr>
                <a:t>  </a:t>
              </a:r>
              <a:r>
                <a:rPr lang="ja-JP" altLang="en-US" sz="1800">
                  <a:solidFill>
                    <a:schemeClr val="accent2"/>
                  </a:solidFill>
                  <a:latin typeface="Helvetica" charset="0"/>
                </a:rPr>
                <a:t>天地創造</a:t>
              </a:r>
              <a:endParaRPr lang="ja-JP" altLang="en-US">
                <a:solidFill>
                  <a:schemeClr val="accent2"/>
                </a:solidFill>
              </a:endParaRPr>
            </a:p>
          </p:txBody>
        </p:sp>
        <p:sp>
          <p:nvSpPr>
            <p:cNvPr id="21528"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9"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0"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21531" name="Rectangle 34"/>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21532"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21533"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1534"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21535" name="Rectangle 38"/>
            <p:cNvSpPr>
              <a:spLocks noChangeArrowheads="1"/>
            </p:cNvSpPr>
            <p:nvPr/>
          </p:nvSpPr>
          <p:spPr bwMode="auto">
            <a:xfrm>
              <a:off x="1718" y="923"/>
              <a:ext cx="64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アブラハム</a:t>
              </a:r>
            </a:p>
          </p:txBody>
        </p:sp>
        <p:sp>
          <p:nvSpPr>
            <p:cNvPr id="21536"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8"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21539" name="Rectangle 42"/>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21540"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21541"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42"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21543" name="Rectangle 46"/>
            <p:cNvSpPr>
              <a:spLocks noChangeArrowheads="1"/>
            </p:cNvSpPr>
            <p:nvPr/>
          </p:nvSpPr>
          <p:spPr bwMode="auto">
            <a:xfrm>
              <a:off x="2004" y="1121"/>
              <a:ext cx="38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ヨセフ</a:t>
              </a:r>
            </a:p>
          </p:txBody>
        </p:sp>
        <p:sp>
          <p:nvSpPr>
            <p:cNvPr id="21544"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6"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21547"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48"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21549" name="Rectangle 52"/>
            <p:cNvSpPr>
              <a:spLocks noChangeArrowheads="1"/>
            </p:cNvSpPr>
            <p:nvPr/>
          </p:nvSpPr>
          <p:spPr bwMode="auto">
            <a:xfrm>
              <a:off x="2211" y="1310"/>
              <a:ext cx="38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モーセ</a:t>
              </a:r>
            </a:p>
          </p:txBody>
        </p:sp>
        <p:sp>
          <p:nvSpPr>
            <p:cNvPr id="21550"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1"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21552"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53"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21554" name="Rectangle 57"/>
            <p:cNvSpPr>
              <a:spLocks noChangeArrowheads="1"/>
            </p:cNvSpPr>
            <p:nvPr/>
          </p:nvSpPr>
          <p:spPr bwMode="auto">
            <a:xfrm>
              <a:off x="2295" y="1516"/>
              <a:ext cx="51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ヨシュア</a:t>
              </a:r>
            </a:p>
          </p:txBody>
        </p:sp>
        <p:sp>
          <p:nvSpPr>
            <p:cNvPr id="21555"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6"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21557"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21558"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21559" name="Rectangle 62"/>
            <p:cNvSpPr>
              <a:spLocks noChangeArrowheads="1"/>
            </p:cNvSpPr>
            <p:nvPr/>
          </p:nvSpPr>
          <p:spPr bwMode="auto">
            <a:xfrm>
              <a:off x="2518" y="1706"/>
              <a:ext cx="3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無政府</a:t>
              </a:r>
            </a:p>
          </p:txBody>
        </p:sp>
        <p:sp>
          <p:nvSpPr>
            <p:cNvPr id="21560"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61"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21562"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63"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21564" name="Rectangle 67"/>
            <p:cNvSpPr>
              <a:spLocks noChangeArrowheads="1"/>
            </p:cNvSpPr>
            <p:nvPr/>
          </p:nvSpPr>
          <p:spPr bwMode="auto">
            <a:xfrm>
              <a:off x="2763" y="1920"/>
              <a:ext cx="2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王制</a:t>
              </a:r>
            </a:p>
          </p:txBody>
        </p:sp>
        <p:sp>
          <p:nvSpPr>
            <p:cNvPr id="21565"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66"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21567"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1568"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21569" name="Rectangle 72"/>
            <p:cNvSpPr>
              <a:spLocks noChangeArrowheads="1"/>
            </p:cNvSpPr>
            <p:nvPr/>
          </p:nvSpPr>
          <p:spPr bwMode="auto">
            <a:xfrm>
              <a:off x="2904" y="2125"/>
              <a:ext cx="2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捕囚</a:t>
              </a:r>
            </a:p>
          </p:txBody>
        </p:sp>
        <p:sp>
          <p:nvSpPr>
            <p:cNvPr id="21570"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71"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72"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21573"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74"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21575" name="Rectangle 78"/>
            <p:cNvSpPr>
              <a:spLocks noChangeArrowheads="1"/>
            </p:cNvSpPr>
            <p:nvPr/>
          </p:nvSpPr>
          <p:spPr bwMode="auto">
            <a:xfrm>
              <a:off x="3099" y="2344"/>
              <a:ext cx="2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a:solidFill>
                    <a:schemeClr val="accent2"/>
                  </a:solidFill>
                </a:rPr>
                <a:t>沈黙</a:t>
              </a:r>
            </a:p>
          </p:txBody>
        </p:sp>
        <p:sp>
          <p:nvSpPr>
            <p:cNvPr id="21576"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77"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78"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21579"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1580"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21581" name="Group 84"/>
            <p:cNvGrpSpPr>
              <a:grpSpLocks/>
            </p:cNvGrpSpPr>
            <p:nvPr/>
          </p:nvGrpSpPr>
          <p:grpSpPr bwMode="auto">
            <a:xfrm>
              <a:off x="3150" y="2564"/>
              <a:ext cx="653" cy="282"/>
              <a:chOff x="3073" y="3101"/>
              <a:chExt cx="572" cy="240"/>
            </a:xfrm>
          </p:grpSpPr>
          <p:sp>
            <p:nvSpPr>
              <p:cNvPr id="21584" name="Rectangle 85"/>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Helvetica" charset="0"/>
                  </a:rPr>
                  <a:t>   </a:t>
                </a:r>
                <a:endParaRPr lang="en-US"/>
              </a:p>
            </p:txBody>
          </p:sp>
          <p:sp>
            <p:nvSpPr>
              <p:cNvPr id="21585" name="Rectangle 86"/>
              <p:cNvSpPr>
                <a:spLocks noChangeArrowheads="1"/>
              </p:cNvSpPr>
              <p:nvPr/>
            </p:nvSpPr>
            <p:spPr bwMode="auto">
              <a:xfrm>
                <a:off x="3112" y="3101"/>
                <a:ext cx="53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900">
                    <a:solidFill>
                      <a:schemeClr val="accent1"/>
                    </a:solidFill>
                    <a:latin typeface="Helvetica" charset="0"/>
                  </a:rPr>
                  <a:t>イエス</a:t>
                </a:r>
                <a:endParaRPr lang="ja-JP" altLang="en-US"/>
              </a:p>
            </p:txBody>
          </p:sp>
        </p:grpSp>
        <p:sp>
          <p:nvSpPr>
            <p:cNvPr id="21582"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3"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21508"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r>
              <a:rPr lang="ja-JP" altLang="en-US" sz="1400">
                <a:solidFill>
                  <a:schemeClr val="hlink"/>
                </a:solidFill>
                <a:effectLst>
                  <a:outerShdw blurRad="38100" dist="38100" dir="2700000" algn="tl">
                    <a:srgbClr val="000000"/>
                  </a:outerShdw>
                </a:effectLst>
              </a:rPr>
              <a:t>マラキ書からマタイによる福音書までの間</a:t>
            </a:r>
          </a:p>
        </p:txBody>
      </p:sp>
      <p:sp>
        <p:nvSpPr>
          <p:cNvPr id="21510"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04</a:t>
            </a:r>
          </a:p>
        </p:txBody>
      </p:sp>
      <p:sp>
        <p:nvSpPr>
          <p:cNvPr id="21512"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56686" name="Rectangle 14"/>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
        <p:nvSpPr>
          <p:cNvPr id="21514" name="Text Box 1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rgbClr val="FF0000"/>
                  </a:solidFill>
                </a:rPr>
                <a:t>旧約聖書</a:t>
              </a: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chemeClr val="tx1"/>
                  </a:solidFill>
                </a:rPr>
                <a:t>新約聖書</a:t>
              </a: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21517"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287747" name="Rectangle 3"/>
          <p:cNvSpPr>
            <a:spLocks noChangeArrowheads="1"/>
          </p:cNvSpPr>
          <p:nvPr/>
        </p:nvSpPr>
        <p:spPr bwMode="auto">
          <a:xfrm>
            <a:off x="3176588" y="1676400"/>
            <a:ext cx="29654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accent2"/>
                </a:solidFill>
                <a:latin typeface="Times" charset="0"/>
              </a:rPr>
              <a:t>　アレキサンダー大王</a:t>
            </a:r>
          </a:p>
        </p:txBody>
      </p:sp>
      <p:sp>
        <p:nvSpPr>
          <p:cNvPr id="23556"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557" name="Rectangle 6"/>
          <p:cNvSpPr>
            <a:spLocks noChangeArrowheads="1"/>
          </p:cNvSpPr>
          <p:nvPr/>
        </p:nvSpPr>
        <p:spPr bwMode="auto">
          <a:xfrm>
            <a:off x="2819400" y="931863"/>
            <a:ext cx="11588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a:t>
            </a:r>
            <a:r>
              <a:rPr lang="ja-JP" altLang="en-US" sz="2800">
                <a:solidFill>
                  <a:schemeClr val="bg2"/>
                </a:solidFill>
                <a:latin typeface="Times" charset="0"/>
              </a:rPr>
              <a:t>沈黙</a:t>
            </a:r>
          </a:p>
        </p:txBody>
      </p:sp>
      <p:sp>
        <p:nvSpPr>
          <p:cNvPr id="23558"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9"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60"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3562" name="Group 17"/>
          <p:cNvGrpSpPr>
            <a:grpSpLocks/>
          </p:cNvGrpSpPr>
          <p:nvPr/>
        </p:nvGrpSpPr>
        <p:grpSpPr bwMode="auto">
          <a:xfrm>
            <a:off x="709613" y="2190750"/>
            <a:ext cx="2432050" cy="2601913"/>
            <a:chOff x="447" y="1380"/>
            <a:chExt cx="1532" cy="1639"/>
          </a:xfrm>
        </p:grpSpPr>
        <p:sp>
          <p:nvSpPr>
            <p:cNvPr id="28775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charset="0"/>
                  <a:ea typeface="ＭＳ Ｐゴシック" pitchFamily="-107" charset="-128"/>
                  <a:cs typeface="ＭＳ Ｐゴシック" pitchFamily="-107" charset="-128"/>
                </a:rPr>
                <a:t>OT  </a:t>
              </a:r>
              <a:r>
                <a:rPr lang="en-US" sz="6600" b="0">
                  <a:solidFill>
                    <a:srgbClr val="7FFF00"/>
                  </a:solidFill>
                  <a:latin typeface="Times" charset="0"/>
                  <a:ea typeface="ＭＳ Ｐゴシック" pitchFamily="-107" charset="-128"/>
                  <a:cs typeface="ＭＳ Ｐゴシック" pitchFamily="-107" charset="-128"/>
                </a:rPr>
                <a:t>S </a:t>
              </a:r>
              <a:r>
                <a:rPr lang="en-US" sz="3600" b="0">
                  <a:solidFill>
                    <a:schemeClr val="tx2"/>
                  </a:solidFill>
                  <a:latin typeface="Times" charset="0"/>
                  <a:ea typeface="ＭＳ Ｐゴシック" pitchFamily="-107" charset="-128"/>
                  <a:cs typeface="ＭＳ Ｐゴシック" pitchFamily="-107" charset="-128"/>
                </a:rPr>
                <a:t>NT</a:t>
              </a: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28776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ea typeface="ＭＳ Ｐゴシック" pitchFamily="-107" charset="-128"/>
                <a:cs typeface="ＭＳ Ｐゴシック" pitchFamily="-107" charset="-128"/>
              </a:rPr>
              <a:t>ca. 500 B.C</a:t>
            </a:r>
            <a:r>
              <a:rPr lang="en-US" sz="2800" b="0">
                <a:solidFill>
                  <a:srgbClr val="FAFD00"/>
                </a:solidFill>
                <a:latin typeface="Times" charset="0"/>
                <a:ea typeface="ＭＳ Ｐゴシック" pitchFamily="-107" charset="-128"/>
                <a:cs typeface="ＭＳ Ｐゴシック" pitchFamily="-107" charset="-128"/>
              </a:rPr>
              <a:t>.</a:t>
            </a:r>
          </a:p>
        </p:txBody>
      </p:sp>
      <p:sp>
        <p:nvSpPr>
          <p:cNvPr id="23564"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356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56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56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356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0" name="Rectangle 44"/>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23571" name="Rectangle 45"/>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23572"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05</a:t>
            </a:r>
          </a:p>
        </p:txBody>
      </p:sp>
      <p:sp>
        <p:nvSpPr>
          <p:cNvPr id="23574" name="Text Box 5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3575"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23576"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5618"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25619"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22926" name="Text Box 14"/>
          <p:cNvSpPr txBox="1">
            <a:spLocks noChangeArrowheads="1"/>
          </p:cNvSpPr>
          <p:nvPr/>
        </p:nvSpPr>
        <p:spPr bwMode="auto">
          <a:xfrm>
            <a:off x="2222500" y="5897563"/>
            <a:ext cx="468630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rgbClr val="EEFF4B"/>
                </a:solidFill>
              </a:rPr>
              <a:t> </a:t>
            </a:r>
            <a:r>
              <a:rPr lang="ja-JP" altLang="en-US" sz="3200">
                <a:solidFill>
                  <a:srgbClr val="EEFF4B"/>
                </a:solidFill>
              </a:rPr>
              <a:t>アレキサンダー大王</a:t>
            </a:r>
          </a:p>
        </p:txBody>
      </p:sp>
      <p:sp>
        <p:nvSpPr>
          <p:cNvPr id="25604" name="AutoShape 3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05" name="Rectangle 3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06" name="AutoShape 3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07" name="Line 3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8" name="Line 4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9" name="Rectangle 41"/>
          <p:cNvSpPr>
            <a:spLocks noChangeArrowheads="1"/>
          </p:cNvSpPr>
          <p:nvPr/>
        </p:nvSpPr>
        <p:spPr bwMode="auto">
          <a:xfrm>
            <a:off x="7931150" y="3568700"/>
            <a:ext cx="11461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altLang="ja-JP" sz="900">
              <a:solidFill>
                <a:srgbClr val="000000"/>
              </a:solidFill>
              <a:latin typeface="Helvetica" charset="0"/>
            </a:endParaRPr>
          </a:p>
          <a:p>
            <a:r>
              <a:rPr lang="ja-JP" altLang="en-US" sz="900">
                <a:solidFill>
                  <a:srgbClr val="000000"/>
                </a:solidFill>
                <a:latin typeface="Helvetica" charset="0"/>
              </a:rPr>
              <a:t>アレキサンダー大王</a:t>
            </a:r>
          </a:p>
        </p:txBody>
      </p:sp>
      <p:sp>
        <p:nvSpPr>
          <p:cNvPr id="25610" name="Rectangle 42"/>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25611"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06</a:t>
            </a:r>
          </a:p>
        </p:txBody>
      </p:sp>
      <p:sp>
        <p:nvSpPr>
          <p:cNvPr id="25613" name="Text Box 4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25614" name="Group 49"/>
          <p:cNvGrpSpPr>
            <a:grpSpLocks/>
          </p:cNvGrpSpPr>
          <p:nvPr/>
        </p:nvGrpSpPr>
        <p:grpSpPr bwMode="auto">
          <a:xfrm>
            <a:off x="519113" y="312738"/>
            <a:ext cx="854075" cy="1704975"/>
            <a:chOff x="327" y="161"/>
            <a:chExt cx="538" cy="1074"/>
          </a:xfrm>
        </p:grpSpPr>
        <p:sp>
          <p:nvSpPr>
            <p:cNvPr id="422962" name="Rectangle 5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sz="2800" b="0">
                <a:latin typeface="Matura MT Script Capitals"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794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rgbClr val="EEFF4B"/>
                </a:solidFill>
              </a:rPr>
              <a:t> </a:t>
            </a:r>
            <a:r>
              <a:rPr lang="ja-JP" altLang="en-US" sz="2800">
                <a:solidFill>
                  <a:srgbClr val="EEFF4B"/>
                </a:solidFill>
              </a:rPr>
              <a:t>　</a:t>
            </a:r>
            <a:r>
              <a:rPr lang="ja-JP" altLang="en-US" sz="3200">
                <a:solidFill>
                  <a:srgbClr val="EEFF4B"/>
                </a:solidFill>
              </a:rPr>
              <a:t>アレキサンダー大王</a:t>
            </a: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EEFF4B"/>
                  </a:solidFill>
                </a:rPr>
                <a:t>アリストテレスが師</a:t>
              </a:r>
              <a:endParaRPr lang="en-US" altLang="ja-JP">
                <a:solidFill>
                  <a:srgbClr val="EEFF4B"/>
                </a:solidFill>
              </a:endParaRPr>
            </a:p>
          </p:txBody>
        </p:sp>
      </p:grpSp>
      <p:grpSp>
        <p:nvGrpSpPr>
          <p:cNvPr id="3" name="Group 42"/>
          <p:cNvGrpSpPr>
            <a:grpSpLocks/>
          </p:cNvGrpSpPr>
          <p:nvPr/>
        </p:nvGrpSpPr>
        <p:grpSpPr bwMode="auto">
          <a:xfrm>
            <a:off x="5705475" y="2028825"/>
            <a:ext cx="2984500" cy="4027488"/>
            <a:chOff x="3586" y="1278"/>
            <a:chExt cx="1880" cy="2537"/>
          </a:xfrm>
        </p:grpSpPr>
        <p:pic>
          <p:nvPicPr>
            <p:cNvPr id="421895"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614" y="1278"/>
              <a:ext cx="852" cy="56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en-US" sz="1400">
                  <a:solidFill>
                    <a:srgbClr val="EEFF4B"/>
                  </a:solidFill>
                </a:rPr>
                <a:t>                       </a:t>
              </a:r>
              <a:r>
                <a:rPr lang="ja-JP" altLang="en-US" sz="1300">
                  <a:solidFill>
                    <a:srgbClr val="EEFF4B"/>
                  </a:solidFill>
                </a:rPr>
                <a:t>ブケファラスを　乗りこなしたアレクサンダー大王</a:t>
              </a:r>
            </a:p>
          </p:txBody>
        </p:sp>
      </p:grpSp>
      <p:sp>
        <p:nvSpPr>
          <p:cNvPr id="27654" name="AutoShape 2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55" name="Rectangle 3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56" name="AutoShape 3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657" name="Line 3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8" name="Line 3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9" name="Rectangle 34"/>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27660" name="Rectangle 35"/>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sp>
        <p:nvSpPr>
          <p:cNvPr id="27661"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07</a:t>
            </a:r>
          </a:p>
        </p:txBody>
      </p:sp>
      <p:sp>
        <p:nvSpPr>
          <p:cNvPr id="27663" name="Text Box 4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2969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9700"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970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9702"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9703"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9705"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9706"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charset="0"/>
                  <a:ea typeface="ＭＳ Ｐゴシック" pitchFamily="-107" charset="-128"/>
                  <a:cs typeface="ＭＳ Ｐゴシック" pitchFamily="-107" charset="-128"/>
                </a:rPr>
                <a:t>OT  </a:t>
              </a:r>
              <a:r>
                <a:rPr lang="en-US" sz="6600" b="0">
                  <a:solidFill>
                    <a:srgbClr val="7FFF00"/>
                  </a:solidFill>
                  <a:latin typeface="Times" charset="0"/>
                  <a:ea typeface="ＭＳ Ｐゴシック" pitchFamily="-107" charset="-128"/>
                  <a:cs typeface="ＭＳ Ｐゴシック" pitchFamily="-107" charset="-128"/>
                </a:rPr>
                <a:t>S </a:t>
              </a:r>
              <a:r>
                <a:rPr lang="en-US" sz="3600" b="0">
                  <a:solidFill>
                    <a:schemeClr val="tx2"/>
                  </a:solidFill>
                  <a:latin typeface="Times" charset="0"/>
                  <a:ea typeface="ＭＳ Ｐゴシック" pitchFamily="-107" charset="-128"/>
                  <a:cs typeface="ＭＳ Ｐゴシック" pitchFamily="-107" charset="-128"/>
                </a:rPr>
                <a:t>NT</a:t>
              </a:r>
            </a:p>
          </p:txBody>
        </p:sp>
        <p:sp>
          <p:nvSpPr>
            <p:cNvPr id="29752"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ea typeface="ＭＳ Ｐゴシック" pitchFamily="-107" charset="-128"/>
                <a:cs typeface="ＭＳ Ｐゴシック" pitchFamily="-107" charset="-128"/>
              </a:rPr>
              <a:t>ca. 500 B.C</a:t>
            </a:r>
            <a:r>
              <a:rPr lang="en-US" sz="2800" b="0">
                <a:solidFill>
                  <a:srgbClr val="FAFD00"/>
                </a:solidFill>
                <a:latin typeface="Times" charset="0"/>
                <a:ea typeface="ＭＳ Ｐゴシック" pitchFamily="-107" charset="-128"/>
                <a:cs typeface="ＭＳ Ｐゴシック" pitchFamily="-107" charset="-128"/>
              </a:rPr>
              <a:t>.</a:t>
            </a:r>
          </a:p>
        </p:txBody>
      </p:sp>
      <p:sp>
        <p:nvSpPr>
          <p:cNvPr id="29708"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9709"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アフリカ</a:t>
            </a: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アラビア</a:t>
            </a: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0033CC"/>
                </a:solidFill>
              </a:rPr>
              <a:t>アジア</a:t>
            </a:r>
          </a:p>
        </p:txBody>
      </p:sp>
      <p:sp>
        <p:nvSpPr>
          <p:cNvPr id="29713" name="Text Box 37"/>
          <p:cNvSpPr txBox="1">
            <a:spLocks noChangeArrowheads="1"/>
          </p:cNvSpPr>
          <p:nvPr/>
        </p:nvSpPr>
        <p:spPr bwMode="auto">
          <a:xfrm rot="1299097">
            <a:off x="698500" y="3248025"/>
            <a:ext cx="210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1400">
                <a:solidFill>
                  <a:schemeClr val="tx1"/>
                </a:solidFill>
              </a:rPr>
              <a:t>地中海</a:t>
            </a: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nvGrpSpPr>
          <p:cNvPr id="3" name="Group 98"/>
          <p:cNvGrpSpPr>
            <a:grpSpLocks/>
          </p:cNvGrpSpPr>
          <p:nvPr/>
        </p:nvGrpSpPr>
        <p:grpSpPr bwMode="auto">
          <a:xfrm>
            <a:off x="4581525" y="2120900"/>
            <a:ext cx="4562475" cy="3070225"/>
            <a:chOff x="395" y="607"/>
            <a:chExt cx="2874" cy="1934"/>
          </a:xfrm>
        </p:grpSpPr>
        <p:pic>
          <p:nvPicPr>
            <p:cNvPr id="436323" name="Picture 99"/>
            <p:cNvPicPr>
              <a:picLocks noChangeAspect="1" noChangeArrowheads="1"/>
            </p:cNvPicPr>
            <p:nvPr/>
          </p:nvPicPr>
          <p:blipFill>
            <a:blip r:embed="rId4" cstate="screen">
              <a:extLst>
                <a:ext uri="{28A0092B-C50C-407E-A947-70E740481C1C}">
                  <a14:useLocalDpi xmlns:a14="http://schemas.microsoft.com/office/drawing/2010/main"/>
                </a:ext>
              </a:extLst>
            </a:blip>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EA18"/>
                  </a:solidFill>
                </a:rPr>
                <a:t>古代フィリピ</a:t>
              </a: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grpSp>
      <p:sp>
        <p:nvSpPr>
          <p:cNvPr id="29726"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727"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08</a:t>
            </a:r>
          </a:p>
        </p:txBody>
      </p:sp>
      <p:sp>
        <p:nvSpPr>
          <p:cNvPr id="29729"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9730" name="AutoShape 7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731" name="Rectangle 7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32" name="AutoShape 7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9733" name="Line 7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4" name="Line 7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5" name="Rectangle 79"/>
          <p:cNvSpPr>
            <a:spLocks noChangeArrowheads="1"/>
          </p:cNvSpPr>
          <p:nvPr/>
        </p:nvSpPr>
        <p:spPr bwMode="auto">
          <a:xfrm>
            <a:off x="7931150" y="3568700"/>
            <a:ext cx="1146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アレキサンダー大王</a:t>
            </a:r>
          </a:p>
        </p:txBody>
      </p:sp>
      <p:sp>
        <p:nvSpPr>
          <p:cNvPr id="29736" name="Rectangle 80"/>
          <p:cNvSpPr>
            <a:spLocks noChangeArrowheads="1"/>
          </p:cNvSpPr>
          <p:nvPr/>
        </p:nvSpPr>
        <p:spPr bwMode="auto">
          <a:xfrm>
            <a:off x="7970838" y="342900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沈黙</a:t>
            </a:r>
          </a:p>
        </p:txBody>
      </p:sp>
      <p:grpSp>
        <p:nvGrpSpPr>
          <p:cNvPr id="5" name="Group 84"/>
          <p:cNvGrpSpPr>
            <a:grpSpLocks/>
          </p:cNvGrpSpPr>
          <p:nvPr/>
        </p:nvGrpSpPr>
        <p:grpSpPr bwMode="auto">
          <a:xfrm>
            <a:off x="2232025" y="720725"/>
            <a:ext cx="4738688" cy="898525"/>
            <a:chOff x="1413" y="407"/>
            <a:chExt cx="2978" cy="566"/>
          </a:xfrm>
        </p:grpSpPr>
        <p:sp>
          <p:nvSpPr>
            <p:cNvPr id="436280" name="Rectangle 56"/>
            <p:cNvSpPr>
              <a:spLocks noChangeArrowheads="1"/>
            </p:cNvSpPr>
            <p:nvPr/>
          </p:nvSpPr>
          <p:spPr bwMode="auto">
            <a:xfrm>
              <a:off x="1413" y="407"/>
              <a:ext cx="2978" cy="56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r>
                <a:rPr lang="en-US" altLang="ja-JP" sz="2400">
                  <a:solidFill>
                    <a:schemeClr val="bg1"/>
                  </a:solidFill>
                </a:rPr>
                <a:t>MACEDONIA</a:t>
              </a:r>
              <a:r>
                <a:rPr lang="en-US" sz="2400">
                  <a:solidFill>
                    <a:schemeClr val="bg1"/>
                  </a:solidFill>
                </a:rPr>
                <a:t>:              ALEXANDER</a:t>
              </a:r>
              <a:r>
                <a:rPr lang="ja-JP" altLang="en-US" sz="2400">
                  <a:solidFill>
                    <a:schemeClr val="bg1"/>
                  </a:solidFill>
                </a:rPr>
                <a:t>’</a:t>
              </a:r>
              <a:r>
                <a:rPr lang="en-US" sz="2400">
                  <a:solidFill>
                    <a:schemeClr val="bg1"/>
                  </a:solidFill>
                </a:rPr>
                <a:t>S BIRTHPLACE</a:t>
              </a:r>
              <a:endParaRPr lang="en-US" sz="2400">
                <a:solidFill>
                  <a:schemeClr val="tx1"/>
                </a:solidFill>
              </a:endParaRPr>
            </a:p>
          </p:txBody>
        </p:sp>
        <p:sp>
          <p:nvSpPr>
            <p:cNvPr id="436281" name="Rectangle 57"/>
            <p:cNvSpPr>
              <a:spLocks noChangeArrowheads="1"/>
            </p:cNvSpPr>
            <p:nvPr/>
          </p:nvSpPr>
          <p:spPr bwMode="auto">
            <a:xfrm>
              <a:off x="1436" y="429"/>
              <a:ext cx="2875" cy="51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r>
                <a:rPr lang="ja-JP" altLang="en-US" sz="2400">
                  <a:solidFill>
                    <a:schemeClr val="tx1"/>
                  </a:solidFill>
                </a:rPr>
                <a:t>マケドニア</a:t>
              </a:r>
              <a:r>
                <a:rPr lang="en-US" altLang="ja-JP" sz="2400">
                  <a:solidFill>
                    <a:schemeClr val="tx1"/>
                  </a:solidFill>
                </a:rPr>
                <a:t>:                     </a:t>
              </a:r>
              <a:r>
                <a:rPr lang="ja-JP" altLang="en-US" sz="2400">
                  <a:solidFill>
                    <a:schemeClr val="tx1"/>
                  </a:solidFill>
                </a:rPr>
                <a:t>アレキサンダー大王の出生地</a:t>
              </a:r>
            </a:p>
          </p:txBody>
        </p:sp>
      </p:grpSp>
      <p:grpSp>
        <p:nvGrpSpPr>
          <p:cNvPr id="6" name="Group 104"/>
          <p:cNvGrpSpPr>
            <a:grpSpLocks/>
          </p:cNvGrpSpPr>
          <p:nvPr/>
        </p:nvGrpSpPr>
        <p:grpSpPr bwMode="auto">
          <a:xfrm>
            <a:off x="2794000" y="3265488"/>
            <a:ext cx="1976438" cy="533400"/>
            <a:chOff x="4307" y="335"/>
            <a:chExt cx="1245" cy="336"/>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ea typeface="ＭＳ Ｐゴシック" pitchFamily="-107" charset="-128"/>
                <a:cs typeface="ＭＳ Ｐゴシック" pitchFamily="-107" charset="-128"/>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r>
                <a:rPr lang="ja-JP" altLang="en-US" sz="2400">
                  <a:solidFill>
                    <a:schemeClr val="tx1"/>
                  </a:solidFill>
                </a:rPr>
                <a:t>パレスチナ</a:t>
              </a:r>
            </a:p>
          </p:txBody>
        </p:sp>
      </p:grpSp>
      <p:grpSp>
        <p:nvGrpSpPr>
          <p:cNvPr id="7" name="Group 106"/>
          <p:cNvGrpSpPr>
            <a:grpSpLocks/>
          </p:cNvGrpSpPr>
          <p:nvPr/>
        </p:nvGrpSpPr>
        <p:grpSpPr bwMode="auto">
          <a:xfrm>
            <a:off x="2182813" y="4402138"/>
            <a:ext cx="4587875" cy="1844675"/>
            <a:chOff x="1679" y="2883"/>
            <a:chExt cx="2890" cy="1162"/>
          </a:xfrm>
        </p:grpSpPr>
        <p:sp>
          <p:nvSpPr>
            <p:cNvPr id="29741" name="Rectangle 105"/>
            <p:cNvSpPr>
              <a:spLocks noChangeArrowheads="1"/>
            </p:cNvSpPr>
            <p:nvPr/>
          </p:nvSpPr>
          <p:spPr bwMode="auto">
            <a:xfrm>
              <a:off x="1679" y="2929"/>
              <a:ext cx="2890" cy="1103"/>
            </a:xfrm>
            <a:prstGeom prst="rect">
              <a:avLst/>
            </a:prstGeom>
            <a:solidFill>
              <a:srgbClr val="0033CC"/>
            </a:solidFill>
            <a:ln w="76200">
              <a:solidFill>
                <a:schemeClr val="accent2"/>
              </a:solidFill>
              <a:miter lim="800000"/>
              <a:headEnd/>
              <a:tailEnd/>
            </a:ln>
          </p:spPr>
          <p:txBody>
            <a:bodyPr wrap="none" anchor="ctr"/>
            <a:lstStyle/>
            <a:p>
              <a:endParaRPr lang="en-US"/>
            </a:p>
          </p:txBody>
        </p:sp>
        <p:sp>
          <p:nvSpPr>
            <p:cNvPr id="436288" name="Text Box 64"/>
            <p:cNvSpPr txBox="1">
              <a:spLocks noChangeArrowheads="1"/>
            </p:cNvSpPr>
            <p:nvPr/>
          </p:nvSpPr>
          <p:spPr bwMode="auto">
            <a:xfrm>
              <a:off x="1733" y="2883"/>
              <a:ext cx="2769" cy="116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20000"/>
                </a:lnSpc>
                <a:spcBef>
                  <a:spcPct val="50000"/>
                </a:spcBef>
              </a:pPr>
              <a:r>
                <a:rPr lang="ja-JP" altLang="en-US" sz="3200">
                  <a:solidFill>
                    <a:schemeClr val="tx1"/>
                  </a:solidFill>
                </a:rPr>
                <a:t>“ヘレニズム（ギリシャ思想）”</a:t>
              </a:r>
              <a:r>
                <a:rPr lang="en-US" sz="3200">
                  <a:solidFill>
                    <a:schemeClr val="tx1"/>
                  </a:solidFill>
                </a:rPr>
                <a:t>… </a:t>
              </a:r>
              <a:r>
                <a:rPr lang="ja-JP" altLang="en-US" sz="3200">
                  <a:solidFill>
                    <a:schemeClr val="tx1"/>
                  </a:solidFill>
                </a:rPr>
                <a:t>ギリシャの習慣 </a:t>
              </a:r>
              <a:r>
                <a:rPr lang="en-US" sz="3200">
                  <a:solidFill>
                    <a:schemeClr val="tx1"/>
                  </a:solidFill>
                </a:rPr>
                <a:t>&amp; </a:t>
              </a:r>
              <a:r>
                <a:rPr lang="ja-JP" altLang="en-US" sz="3200">
                  <a:solidFill>
                    <a:schemeClr val="tx1"/>
                  </a:solidFill>
                </a:rPr>
                <a:t>“ギリシャの世知”</a:t>
              </a:r>
            </a:p>
          </p:txBody>
        </p:sp>
      </p:grpSp>
      <p:sp>
        <p:nvSpPr>
          <p:cNvPr id="436326" name="Oval 102"/>
          <p:cNvSpPr>
            <a:spLocks noChangeArrowheads="1"/>
          </p:cNvSpPr>
          <p:nvPr/>
        </p:nvSpPr>
        <p:spPr bwMode="auto">
          <a:xfrm>
            <a:off x="2457450" y="5440363"/>
            <a:ext cx="4475163" cy="14176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pitchFamily="-107" charset="-128"/>
              <a:cs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9463</TotalTime>
  <Pages>52</Pages>
  <Words>3552</Words>
  <Application>Microsoft Macintosh PowerPoint</Application>
  <PresentationFormat>On-screen Show (4:3)</PresentationFormat>
  <Paragraphs>822</Paragraphs>
  <Slides>36</Slides>
  <Notes>36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Comic Sans MS</vt:lpstr>
      <vt:lpstr>ＭＳ Ｐゴシック</vt:lpstr>
      <vt:lpstr>Arial</vt:lpstr>
      <vt:lpstr>Times</vt:lpstr>
      <vt:lpstr>Monotype Sorts</vt:lpstr>
      <vt:lpstr>Geneva</vt:lpstr>
      <vt:lpstr>Helvetica</vt:lpstr>
      <vt:lpstr>Chicago</vt:lpstr>
      <vt:lpstr>B VAG Rounded Bold</vt:lpstr>
      <vt:lpstr>Kosher-Normal</vt:lpstr>
      <vt:lpstr>Matura MT Script Capitals</vt:lpstr>
      <vt:lpstr>Times New Roman</vt:lpstr>
      <vt:lpstr>untitled 3</vt:lpstr>
      <vt:lpstr>untitled 1</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バイブル　ベイシック　•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466</cp:revision>
  <cp:lastPrinted>2003-05-28T21:54:29Z</cp:lastPrinted>
  <dcterms:created xsi:type="dcterms:W3CDTF">2008-07-09T01:09:19Z</dcterms:created>
  <dcterms:modified xsi:type="dcterms:W3CDTF">2016-10-12T09:28:05Z</dcterms:modified>
</cp:coreProperties>
</file>