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3.xml" ContentType="application/vnd.openxmlformats-officedocument.presentationml.tags+xml"/>
  <Override PartName="/ppt/notesSlides/notesSlide27.xml" ContentType="application/vnd.openxmlformats-officedocument.presentationml.notesSlide+xml"/>
  <Override PartName="/ppt/tags/tag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5.xml" ContentType="application/vnd.openxmlformats-officedocument.presentationml.tags+xml"/>
  <Override PartName="/ppt/notesSlides/notesSlide32.xml" ContentType="application/vnd.openxmlformats-officedocument.presentationml.notesSlide+xml"/>
  <Override PartName="/ppt/tags/tag6.xml" ContentType="application/vnd.openxmlformats-officedocument.presentationml.tags+xml"/>
  <Override PartName="/ppt/notesSlides/notesSlide33.xml" ContentType="application/vnd.openxmlformats-officedocument.presentationml.notesSlide+xml"/>
  <Override PartName="/ppt/embeddings/oleObject1.bin" ContentType="application/vnd.openxmlformats-officedocument.oleObject"/>
  <Override PartName="/ppt/tags/tag7.xml" ContentType="application/vnd.openxmlformats-officedocument.presentationml.tags+xml"/>
  <Override PartName="/ppt/notesSlides/notesSlide3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5.xml" ContentType="application/vnd.openxmlformats-officedocument.presentationml.notesSlide+xml"/>
  <Override PartName="/ppt/tags/tag10.xml" ContentType="application/vnd.openxmlformats-officedocument.presentationml.tags+xml"/>
  <Override PartName="/ppt/notesSlides/notesSlide36.xml" ContentType="application/vnd.openxmlformats-officedocument.presentationml.notesSlide+xml"/>
  <Override PartName="/ppt/tags/tag11.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85" r:id="rId3"/>
  </p:sldMasterIdLst>
  <p:notesMasterIdLst>
    <p:notesMasterId r:id="rId77"/>
  </p:notesMasterIdLst>
  <p:handoutMasterIdLst>
    <p:handoutMasterId r:id="rId78"/>
  </p:handoutMasterIdLst>
  <p:sldIdLst>
    <p:sldId id="793" r:id="rId4"/>
    <p:sldId id="746" r:id="rId5"/>
    <p:sldId id="714" r:id="rId6"/>
    <p:sldId id="786" r:id="rId7"/>
    <p:sldId id="719" r:id="rId8"/>
    <p:sldId id="720" r:id="rId9"/>
    <p:sldId id="790" r:id="rId10"/>
    <p:sldId id="756" r:id="rId11"/>
    <p:sldId id="757" r:id="rId12"/>
    <p:sldId id="758" r:id="rId13"/>
    <p:sldId id="759" r:id="rId14"/>
    <p:sldId id="764" r:id="rId15"/>
    <p:sldId id="760" r:id="rId16"/>
    <p:sldId id="763" r:id="rId17"/>
    <p:sldId id="762" r:id="rId18"/>
    <p:sldId id="747" r:id="rId19"/>
    <p:sldId id="642" r:id="rId20"/>
    <p:sldId id="641" r:id="rId21"/>
    <p:sldId id="643" r:id="rId22"/>
    <p:sldId id="644" r:id="rId23"/>
    <p:sldId id="765" r:id="rId24"/>
    <p:sldId id="724" r:id="rId25"/>
    <p:sldId id="725" r:id="rId26"/>
    <p:sldId id="723" r:id="rId27"/>
    <p:sldId id="646" r:id="rId28"/>
    <p:sldId id="784" r:id="rId29"/>
    <p:sldId id="752" r:id="rId30"/>
    <p:sldId id="753" r:id="rId31"/>
    <p:sldId id="769" r:id="rId32"/>
    <p:sldId id="783" r:id="rId33"/>
    <p:sldId id="770" r:id="rId34"/>
    <p:sldId id="778" r:id="rId35"/>
    <p:sldId id="779" r:id="rId36"/>
    <p:sldId id="789" r:id="rId37"/>
    <p:sldId id="780" r:id="rId38"/>
    <p:sldId id="781" r:id="rId39"/>
    <p:sldId id="737" r:id="rId40"/>
    <p:sldId id="727" r:id="rId41"/>
    <p:sldId id="652" r:id="rId42"/>
    <p:sldId id="729" r:id="rId43"/>
    <p:sldId id="726" r:id="rId44"/>
    <p:sldId id="653" r:id="rId45"/>
    <p:sldId id="654" r:id="rId46"/>
    <p:sldId id="745" r:id="rId47"/>
    <p:sldId id="730" r:id="rId48"/>
    <p:sldId id="655" r:id="rId49"/>
    <p:sldId id="785" r:id="rId50"/>
    <p:sldId id="657" r:id="rId51"/>
    <p:sldId id="658" r:id="rId52"/>
    <p:sldId id="659" r:id="rId53"/>
    <p:sldId id="660" r:id="rId54"/>
    <p:sldId id="661" r:id="rId55"/>
    <p:sldId id="662" r:id="rId56"/>
    <p:sldId id="663" r:id="rId57"/>
    <p:sldId id="748" r:id="rId58"/>
    <p:sldId id="773" r:id="rId59"/>
    <p:sldId id="667" r:id="rId60"/>
    <p:sldId id="666" r:id="rId61"/>
    <p:sldId id="791" r:id="rId62"/>
    <p:sldId id="668" r:id="rId63"/>
    <p:sldId id="670" r:id="rId64"/>
    <p:sldId id="669" r:id="rId65"/>
    <p:sldId id="671" r:id="rId66"/>
    <p:sldId id="672" r:id="rId67"/>
    <p:sldId id="673" r:id="rId68"/>
    <p:sldId id="734" r:id="rId69"/>
    <p:sldId id="733" r:id="rId70"/>
    <p:sldId id="788" r:id="rId71"/>
    <p:sldId id="674" r:id="rId72"/>
    <p:sldId id="792" r:id="rId73"/>
    <p:sldId id="749" r:id="rId74"/>
    <p:sldId id="750" r:id="rId75"/>
    <p:sldId id="796" r:id="rId76"/>
  </p:sldIdLst>
  <p:sldSz cx="9144000" cy="6858000" type="screen4x3"/>
  <p:notesSz cx="6858000" cy="9144000"/>
  <p:defaultTextStyle>
    <a:defPPr>
      <a:defRPr lang="en-US"/>
    </a:defPPr>
    <a:lvl1pPr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1pPr>
    <a:lvl2pPr marL="457200"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2pPr>
    <a:lvl3pPr marL="914400"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3pPr>
    <a:lvl4pPr marL="1371600"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4pPr>
    <a:lvl5pPr marL="1828800"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5pPr>
    <a:lvl6pPr marL="2286000" algn="l" defTabSz="457200" rtl="0" eaLnBrk="1" latinLnBrk="0" hangingPunct="1">
      <a:defRPr sz="2800" kern="1200">
        <a:solidFill>
          <a:srgbClr val="00DFCA"/>
        </a:solidFill>
        <a:latin typeface="Matura MT Script Capitals" charset="0"/>
        <a:ea typeface="ＭＳ Ｐゴシック" charset="0"/>
        <a:cs typeface="ＭＳ Ｐゴシック" charset="0"/>
      </a:defRPr>
    </a:lvl6pPr>
    <a:lvl7pPr marL="2743200" algn="l" defTabSz="457200" rtl="0" eaLnBrk="1" latinLnBrk="0" hangingPunct="1">
      <a:defRPr sz="2800" kern="1200">
        <a:solidFill>
          <a:srgbClr val="00DFCA"/>
        </a:solidFill>
        <a:latin typeface="Matura MT Script Capitals" charset="0"/>
        <a:ea typeface="ＭＳ Ｐゴシック" charset="0"/>
        <a:cs typeface="ＭＳ Ｐゴシック" charset="0"/>
      </a:defRPr>
    </a:lvl7pPr>
    <a:lvl8pPr marL="3200400" algn="l" defTabSz="457200" rtl="0" eaLnBrk="1" latinLnBrk="0" hangingPunct="1">
      <a:defRPr sz="2800" kern="1200">
        <a:solidFill>
          <a:srgbClr val="00DFCA"/>
        </a:solidFill>
        <a:latin typeface="Matura MT Script Capitals" charset="0"/>
        <a:ea typeface="ＭＳ Ｐゴシック" charset="0"/>
        <a:cs typeface="ＭＳ Ｐゴシック" charset="0"/>
      </a:defRPr>
    </a:lvl8pPr>
    <a:lvl9pPr marL="3657600" algn="l" defTabSz="457200" rtl="0" eaLnBrk="1" latinLnBrk="0" hangingPunct="1">
      <a:defRPr sz="2800" kern="1200">
        <a:solidFill>
          <a:srgbClr val="00DFCA"/>
        </a:solidFill>
        <a:latin typeface="Matura MT Script Capital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8131B"/>
    <a:srgbClr val="CC1827"/>
    <a:srgbClr val="1039BD"/>
    <a:srgbClr val="0842DE"/>
    <a:srgbClr val="0831AD"/>
    <a:srgbClr val="1CFF23"/>
    <a:srgbClr val="00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p:scale>
          <a:sx n="100" d="100"/>
          <a:sy n="100" d="100"/>
        </p:scale>
        <p:origin x="-80" y="-80"/>
      </p:cViewPr>
      <p:guideLst>
        <p:guide orient="horz" pos="4231"/>
        <p:guide orient="horz"/>
        <p:guide orient="horz" pos="1485"/>
        <p:guide pos="4080"/>
        <p:guide pos="5158"/>
        <p:guide pos="5516"/>
      </p:guideLst>
    </p:cSldViewPr>
  </p:slideViewPr>
  <p:outlineViewPr>
    <p:cViewPr>
      <p:scale>
        <a:sx n="75" d="100"/>
        <a:sy n="75" d="100"/>
      </p:scale>
      <p:origin x="0" y="0"/>
    </p:cViewPr>
  </p:outlineViewPr>
  <p:notesTextViewPr>
    <p:cViewPr>
      <p:scale>
        <a:sx n="100" d="100"/>
        <a:sy n="100" d="100"/>
      </p:scale>
      <p:origin x="0" y="0"/>
    </p:cViewPr>
  </p:notesTextViewPr>
  <p:sorterViewPr>
    <p:cViewPr>
      <p:scale>
        <a:sx n="100" d="100"/>
        <a:sy n="100" d="100"/>
      </p:scale>
      <p:origin x="0" y="32472"/>
    </p:cViewPr>
  </p:sorterViewPr>
  <p:notesViewPr>
    <p:cSldViewPr snapToGrid="0">
      <p:cViewPr varScale="1">
        <p:scale>
          <a:sx n="80" d="100"/>
          <a:sy n="80" d="100"/>
        </p:scale>
        <p:origin x="-176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80" Type="http://schemas.openxmlformats.org/officeDocument/2006/relationships/presProps" Target="presProps.xml"/><Relationship Id="rId81" Type="http://schemas.openxmlformats.org/officeDocument/2006/relationships/viewProps" Target="viewProps.xml"/><Relationship Id="rId82" Type="http://schemas.openxmlformats.org/officeDocument/2006/relationships/theme" Target="theme/theme1.xml"/><Relationship Id="rId83" Type="http://schemas.openxmlformats.org/officeDocument/2006/relationships/tableStyles" Target="tableStyles.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notesMaster" Target="notesMasters/notesMaster1.xml"/><Relationship Id="rId78" Type="http://schemas.openxmlformats.org/officeDocument/2006/relationships/handoutMaster" Target="handoutMasters/handoutMaster1.xml"/><Relationship Id="rId79" Type="http://schemas.openxmlformats.org/officeDocument/2006/relationships/printerSettings" Target="printerSettings/printerSettings1.bin"/><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0F1269DC-F5DA-4A42-83D3-FEA140695836}" type="slidenum">
              <a:rPr lang="en-US" sz="1400">
                <a:solidFill>
                  <a:schemeClr val="tx1"/>
                </a:solidFill>
                <a:latin typeface="Times" charset="0"/>
              </a:rPr>
              <a:pPr algn="r"/>
              <a:t>‹#›</a:t>
            </a:fld>
            <a:endParaRPr lang="en-US" sz="1400">
              <a:solidFill>
                <a:schemeClr val="tx1"/>
              </a:solidFill>
              <a:latin typeface="Times" charset="0"/>
            </a:endParaRPr>
          </a:p>
        </p:txBody>
      </p:sp>
    </p:spTree>
    <p:extLst>
      <p:ext uri="{BB962C8B-B14F-4D97-AF65-F5344CB8AC3E}">
        <p14:creationId xmlns:p14="http://schemas.microsoft.com/office/powerpoint/2010/main" val="3660028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6" name="Rectangle 4"/>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E0C5D36F-01D8-BE43-AFEB-7B510104433F}" type="slidenum">
              <a:rPr lang="en-US" sz="1400">
                <a:solidFill>
                  <a:schemeClr val="tx1"/>
                </a:solidFill>
                <a:latin typeface="Times" charset="0"/>
              </a:rPr>
              <a:pPr algn="r"/>
              <a:t>‹#›</a:t>
            </a:fld>
            <a:endParaRPr lang="en-US" sz="1400">
              <a:solidFill>
                <a:schemeClr val="tx1"/>
              </a:solidFill>
              <a:latin typeface="Times" charset="0"/>
            </a:endParaRPr>
          </a:p>
        </p:txBody>
      </p:sp>
    </p:spTree>
    <p:extLst>
      <p:ext uri="{BB962C8B-B14F-4D97-AF65-F5344CB8AC3E}">
        <p14:creationId xmlns:p14="http://schemas.microsoft.com/office/powerpoint/2010/main" val="10096914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8"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p:cNvSpPr>
          <p:nvPr>
            <p:ph type="sldImg"/>
          </p:nvPr>
        </p:nvSpPr>
        <p:spPr>
          <a:xfrm>
            <a:off x="1143000" y="685800"/>
            <a:ext cx="4572000" cy="3429000"/>
          </a:xfrm>
          <a:solidFill>
            <a:srgbClr val="FFFFFF"/>
          </a:solidFill>
          <a:ln/>
        </p:spPr>
      </p:sp>
      <p:sp>
        <p:nvSpPr>
          <p:cNvPr id="17410" name="Rectangle 3"/>
          <p:cNvSpPr>
            <a:spLocks noGrp="1" noChangeArrowheads="1"/>
          </p:cNvSpPr>
          <p:nvPr>
            <p:ph type="body" idx="1"/>
          </p:nvPr>
        </p:nvSpPr>
        <p:spPr>
          <a:solidFill>
            <a:srgbClr val="FFFFFF"/>
          </a:solidFill>
          <a:ln>
            <a:solidFill>
              <a:srgbClr val="000000"/>
            </a:solidFill>
          </a:ln>
        </p:spPr>
        <p:txBody>
          <a:bodyPr/>
          <a:lstStyle/>
          <a:p>
            <a:r>
              <a:rPr lang="en-US">
                <a:latin typeface="Times" charset="0"/>
              </a:rPr>
              <a:t>Japanese title slide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ChangeArrowheads="1" noTextEdit="1"/>
          </p:cNvSpPr>
          <p:nvPr>
            <p:ph type="sldImg"/>
          </p:nvPr>
        </p:nvSpPr>
        <p:spPr>
          <a:xfrm>
            <a:off x="1150938" y="692150"/>
            <a:ext cx="4556125" cy="3416300"/>
          </a:xfrm>
          <a:ln/>
        </p:spPr>
      </p:sp>
      <p:sp>
        <p:nvSpPr>
          <p:cNvPr id="2150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Depending on how you count them, and here the scholars differ, there were between 13 and 15 JUDGES during the ANARCHY period. </a:t>
            </a:r>
          </a:p>
          <a:p>
            <a:r>
              <a:rPr lang="en-US" b="1">
                <a:latin typeface="Times" charset="0"/>
                <a:ea typeface="ＭＳ Ｐゴシック" charset="0"/>
                <a:cs typeface="ＭＳ Ｐゴシック" charset="0"/>
              </a:rPr>
              <a:t>////	Of those several JUDGES, you might recognize the names of some of them, such as Deborah &amp; Barak…Deborah was a woman… there was Gideon…and of course, the legendary Samson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ChangeArrowheads="1" noTextEdit="1"/>
          </p:cNvSpPr>
          <p:nvPr>
            <p:ph type="sldImg"/>
          </p:nvPr>
        </p:nvSpPr>
        <p:spPr>
          <a:xfrm>
            <a:off x="1150938" y="692150"/>
            <a:ext cx="4556125" cy="3416300"/>
          </a:xfrm>
          <a:ln/>
        </p:spPr>
      </p:sp>
      <p:sp>
        <p:nvSpPr>
          <p:cNvPr id="2355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But of those many Israelite Judges, the nation</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last and greatest JUDGE, a "hinge character," was Samuel. Except for Moses, Samuel is the first of the long line of Israel</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great prophets. His life marks the beginning of the Time of the Prophets.</a:t>
            </a:r>
            <a:endParaRPr lang="en-US" b="1">
              <a:latin typeface="Time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ChangeArrowheads="1" noTextEdit="1"/>
          </p:cNvSpPr>
          <p:nvPr>
            <p:ph type="sldImg"/>
          </p:nvPr>
        </p:nvSpPr>
        <p:spPr>
          <a:xfrm>
            <a:off x="1150938" y="692150"/>
            <a:ext cx="4556125" cy="3416300"/>
          </a:xfrm>
          <a:ln/>
        </p:spPr>
      </p:sp>
      <p:sp>
        <p:nvSpPr>
          <p:cNvPr id="2560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Within a very few miles of this region…at either the villages of Ramah or today</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Arabic Nebi Samwil…Samuel was born and lived out his life…within clear view of Jerusalem just a few miles to the south. From this aerial view, it</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easy to see the neighboring closeness of the ancient Biblical sites. </a:t>
            </a:r>
          </a:p>
          <a:p>
            <a:r>
              <a:rPr lang="en-US">
                <a:latin typeface="Times" charset="0"/>
                <a:ea typeface="ＭＳ Ｐゴシック" charset="0"/>
                <a:cs typeface="ＭＳ Ｐゴシック" charset="0"/>
              </a:rPr>
              <a:t>////	In this area, north of Jerusalem, tribal elders from all over Israel converged to meet with Samuel.  They begged him to anoint a king for Israel so that their nation could be more like the other kingdoms surrounding Israel at that time.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ChangeArrowheads="1" noTextEdit="1"/>
          </p:cNvSpPr>
          <p:nvPr>
            <p:ph type="sldImg"/>
          </p:nvPr>
        </p:nvSpPr>
        <p:spPr>
          <a:xfrm>
            <a:off x="1150938" y="692150"/>
            <a:ext cx="4556125" cy="3416300"/>
          </a:xfrm>
          <a:ln/>
        </p:spPr>
      </p:sp>
      <p:sp>
        <p:nvSpPr>
          <p:cNvPr id="2765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ja-JP" altLang="en-US" b="1">
                <a:latin typeface="Times" charset="0"/>
                <a:ea typeface="ＭＳ Ｐゴシック" charset="0"/>
              </a:rPr>
              <a:t>“</a:t>
            </a:r>
            <a:r>
              <a:rPr lang="en-US" altLang="ja-JP" b="1">
                <a:latin typeface="Times" charset="0"/>
                <a:ea typeface="ＭＳ Ｐゴシック" charset="0"/>
              </a:rPr>
              <a:t>We want a king!</a:t>
            </a:r>
            <a:r>
              <a:rPr lang="ja-JP" altLang="en-US" b="1">
                <a:latin typeface="Times" charset="0"/>
                <a:ea typeface="ＭＳ Ｐゴシック" charset="0"/>
              </a:rPr>
              <a:t>”</a:t>
            </a:r>
            <a:r>
              <a:rPr lang="en-US" altLang="ja-JP" b="1">
                <a:latin typeface="Times" charset="0"/>
                <a:ea typeface="ＭＳ Ｐゴシック" charset="0"/>
              </a:rPr>
              <a:t> they said.  But through Samuel, God tells them that He is their only king, that they need no other. But the people are not satisfied. </a:t>
            </a:r>
          </a:p>
          <a:p>
            <a:pPr lvl="1"/>
            <a:r>
              <a:rPr lang="en-US" b="1">
                <a:latin typeface="Times" charset="0"/>
                <a:ea typeface="ＭＳ Ｐゴシック" charset="0"/>
              </a:rPr>
              <a:t>////	Following their request, God says through Samuel, in effect, "Are you sure you want to do that?" God then tells Samuel, </a:t>
            </a:r>
            <a:r>
              <a:rPr lang="ja-JP" altLang="en-US" b="1">
                <a:latin typeface="Times" charset="0"/>
                <a:ea typeface="ＭＳ Ｐゴシック" charset="0"/>
              </a:rPr>
              <a:t>“</a:t>
            </a:r>
            <a:r>
              <a:rPr lang="en-US" altLang="ja-JP" b="1">
                <a:latin typeface="Times" charset="0"/>
                <a:ea typeface="ＭＳ Ｐゴシック" charset="0"/>
              </a:rPr>
              <a:t>All right, anoint a king for them so they will learn the difficult lessons in answering to an earthly sovereign instead of their heavenly authority.</a:t>
            </a:r>
            <a:r>
              <a:rPr lang="ja-JP" altLang="en-US" b="1">
                <a:latin typeface="Times" charset="0"/>
                <a:ea typeface="ＭＳ Ｐゴシック" charset="0"/>
              </a:rPr>
              <a:t>”</a:t>
            </a:r>
            <a:endParaRPr lang="en-US" altLang="ja-JP" b="1">
              <a:latin typeface="Times" charset="0"/>
              <a:ea typeface="ＭＳ Ｐゴシック" charset="0"/>
            </a:endParaRPr>
          </a:p>
          <a:p>
            <a:r>
              <a:rPr lang="en-US">
                <a:latin typeface="Times" charset="0"/>
                <a:ea typeface="ＭＳ Ｐゴシック" charset="0"/>
                <a:cs typeface="ＭＳ Ｐゴシック" charset="0"/>
              </a:rPr>
              <a:t>   ////	  So after some 350 years of apostasy and national rebellion… a time of gross sin and falling away from the worship of the one true God, the era of ANARCHY comes to an end.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ChangeArrowheads="1" noTextEdit="1"/>
          </p:cNvSpPr>
          <p:nvPr>
            <p:ph type="sldImg"/>
          </p:nvPr>
        </p:nvSpPr>
        <p:spPr>
          <a:xfrm>
            <a:off x="1150938" y="692150"/>
            <a:ext cx="4556125" cy="3416300"/>
          </a:xfrm>
          <a:ln/>
        </p:spPr>
      </p:sp>
      <p:sp>
        <p:nvSpPr>
          <p:cNvPr id="2969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2"/>
            <a:r>
              <a:rPr lang="en-US" b="1">
                <a:latin typeface="Times" charset="0"/>
                <a:ea typeface="ＭＳ Ｐゴシック" charset="0"/>
              </a:rPr>
              <a:t>…with Samuel serving as that hinge character -- that enormous historic figure who moves Israel forward into the period of its second kind of society…</a:t>
            </a:r>
          </a:p>
          <a:p>
            <a:r>
              <a:rPr lang="en-US">
                <a:latin typeface="Times" charset="0"/>
                <a:ea typeface="ＭＳ Ｐゴシック" charset="0"/>
                <a:cs typeface="ＭＳ Ｐゴシック" charset="0"/>
              </a:rPr>
              <a:t>     ////  … quite different from ANARCHY.  We call it...</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ROYALTY.</a:t>
            </a:r>
            <a:r>
              <a:rPr lang="ja-JP" altLang="en-US">
                <a:latin typeface="Times" charset="0"/>
                <a:ea typeface="ＭＳ Ｐゴシック" charset="0"/>
                <a:cs typeface="ＭＳ Ｐゴシック" charset="0"/>
              </a:rPr>
              <a:t>”</a:t>
            </a:r>
            <a:endParaRPr lang="en-US">
              <a:latin typeface="Times"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ChangeArrowheads="1" noTextEdit="1"/>
          </p:cNvSpPr>
          <p:nvPr>
            <p:ph type="sldImg"/>
          </p:nvPr>
        </p:nvSpPr>
        <p:spPr>
          <a:xfrm>
            <a:off x="1150938" y="692150"/>
            <a:ext cx="4556125" cy="3416300"/>
          </a:xfrm>
          <a:ln/>
        </p:spPr>
      </p:sp>
      <p:sp>
        <p:nvSpPr>
          <p:cNvPr id="3174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2"/>
            <a:r>
              <a:rPr lang="en-US" b="1">
                <a:latin typeface="Times" charset="0"/>
                <a:ea typeface="ＭＳ Ｐゴシック" charset="0"/>
              </a:rPr>
              <a:t>Still keeping in mind that geometric shape…</a:t>
            </a:r>
          </a:p>
          <a:p>
            <a:pPr lvl="2"/>
            <a:r>
              <a:rPr lang="en-US" b="1">
                <a:latin typeface="Times" charset="0"/>
                <a:ea typeface="ＭＳ Ｐゴシック" charset="0"/>
              </a:rPr>
              <a:t>///  that finishes out a circle…called an arc…</a:t>
            </a:r>
          </a:p>
          <a:p>
            <a:r>
              <a:rPr lang="en-US">
                <a:latin typeface="Times" charset="0"/>
                <a:ea typeface="ＭＳ Ｐゴシック" charset="0"/>
                <a:cs typeface="ＭＳ Ｐゴシック" charset="0"/>
              </a:rPr>
              <a:t>     ////  spelled A…R…C…leading us to the period of Israel</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s ROYALTY.</a:t>
            </a:r>
            <a:endParaRPr lang="en-US">
              <a:latin typeface="Times"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ChangeArrowheads="1" noTextEdit="1"/>
          </p:cNvSpPr>
          <p:nvPr>
            <p:ph type="sldImg"/>
          </p:nvPr>
        </p:nvSpPr>
        <p:spPr>
          <a:xfrm>
            <a:off x="1150938" y="692150"/>
            <a:ext cx="4556125" cy="3416300"/>
          </a:xfrm>
          <a:ln/>
        </p:spPr>
      </p:sp>
      <p:sp>
        <p:nvSpPr>
          <p:cNvPr id="337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here is the Bible File up to this point.  </a:t>
            </a:r>
          </a:p>
          <a:p>
            <a:r>
              <a:rPr lang="en-US" b="1">
                <a:latin typeface="Times" charset="0"/>
                <a:ea typeface="ＭＳ Ｐゴシック" charset="0"/>
                <a:cs typeface="ＭＳ Ｐゴシック" charset="0"/>
              </a:rPr>
              <a:t>////	CREATION... </a:t>
            </a:r>
          </a:p>
          <a:p>
            <a:r>
              <a:rPr lang="en-US" b="1">
                <a:latin typeface="Times" charset="0"/>
                <a:ea typeface="ＭＳ Ｐゴシック" charset="0"/>
                <a:cs typeface="ＭＳ Ｐゴシック" charset="0"/>
              </a:rPr>
              <a:t>////	ABRAHAM.. JOSEPH...MOSES...JOSHUA...and</a:t>
            </a:r>
          </a:p>
          <a:p>
            <a:r>
              <a:rPr lang="en-US" b="1">
                <a:latin typeface="Times" charset="0"/>
                <a:ea typeface="ＭＳ Ｐゴシック" charset="0"/>
                <a:cs typeface="ＭＳ Ｐゴシック" charset="0"/>
              </a:rPr>
              <a:t>////	ANARCHY. Now we move into… </a:t>
            </a:r>
          </a:p>
          <a:p>
            <a:r>
              <a:rPr lang="en-US" b="1">
                <a:latin typeface="Times" charset="0"/>
                <a:ea typeface="ＭＳ Ｐゴシック" charset="0"/>
                <a:cs typeface="ＭＳ Ｐゴシック" charset="0"/>
              </a:rPr>
              <a:t>////	ROYALTY...with Samuel as the bridging character during the transition, a man of God enormously influential in the unfolding history of Israel.</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ChangeArrowheads="1" noTextEdit="1"/>
          </p:cNvSpPr>
          <p:nvPr>
            <p:ph type="sldImg"/>
          </p:nvPr>
        </p:nvSpPr>
        <p:spPr>
          <a:xfrm>
            <a:off x="1150938" y="692150"/>
            <a:ext cx="4556125" cy="3416300"/>
          </a:xfrm>
          <a:ln/>
        </p:spPr>
      </p:sp>
      <p:sp>
        <p:nvSpPr>
          <p:cNvPr id="358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time line now moves to around 1000 BC…the most glorious time of ancient Israel</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history.</a:t>
            </a:r>
            <a:endParaRPr lang="en-US" b="1">
              <a:latin typeface="Times"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ChangeArrowheads="1" noTextEdit="1"/>
          </p:cNvSpPr>
          <p:nvPr>
            <p:ph type="sldImg"/>
          </p:nvPr>
        </p:nvSpPr>
        <p:spPr>
          <a:xfrm>
            <a:off x="1150938" y="692150"/>
            <a:ext cx="4556125" cy="3416300"/>
          </a:xfrm>
          <a:ln/>
        </p:spPr>
      </p:sp>
      <p:sp>
        <p:nvSpPr>
          <p:cNvPr id="3789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the ROYALTY folder takes its place in the Bible File lineup.</a:t>
            </a:r>
          </a:p>
          <a:p>
            <a:r>
              <a:rPr lang="en-US" b="1">
                <a:latin typeface="Times" charset="0"/>
                <a:ea typeface="ＭＳ Ｐゴシック" charset="0"/>
                <a:cs typeface="ＭＳ Ｐゴシック" charset="0"/>
              </a:rPr>
              <a:t>Repeat the entire series aloud as a review:  CREATION, ABRAHAM, JOSEPH, MOSES, JOSHUA, ANARCHY, ROYALTY, CAPTIVITY, SILENCE and JESUS.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ChangeArrowheads="1" noTextEdit="1"/>
          </p:cNvSpPr>
          <p:nvPr>
            <p:ph type="sldImg"/>
          </p:nvPr>
        </p:nvSpPr>
        <p:spPr>
          <a:xfrm>
            <a:off x="1150938" y="692150"/>
            <a:ext cx="4556125" cy="3416300"/>
          </a:xfrm>
          <a:ln/>
        </p:spPr>
      </p:sp>
      <p:sp>
        <p:nvSpPr>
          <p:cNvPr id="3993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On your map, there is no further path to be traced for now --  because the Israelites are NOW --- FINALLY  settled in THE LAND of their inheritance!  They will eventually occupy an area from south of the Dead Sea all the way up far north of the Sea of Galilee and from the Mediterranean Sea into the lands east of the Jordan River.</a:t>
            </a:r>
          </a:p>
          <a:p>
            <a:r>
              <a:rPr lang="en-US" b="1">
                <a:latin typeface="Times" charset="0"/>
                <a:ea typeface="ＭＳ Ｐゴシック" charset="0"/>
                <a:cs typeface="ＭＳ Ｐゴシック" charset="0"/>
              </a:rPr>
              <a:t>////	At this time…Israel is UNITED,  She is to become an international power of enormous wealth and cultural influence among neighboring nations.</a:t>
            </a:r>
          </a:p>
          <a:p>
            <a:endParaRPr lang="en-US">
              <a:latin typeface="Time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ChangeArrowheads="1" noTextEdit="1"/>
          </p:cNvSpPr>
          <p:nvPr>
            <p:ph type="sldImg"/>
          </p:nvPr>
        </p:nvSpPr>
        <p:spPr>
          <a:xfrm>
            <a:off x="1150938" y="692150"/>
            <a:ext cx="4556125" cy="3416300"/>
          </a:xfrm>
          <a:ln/>
        </p:spPr>
      </p:sp>
      <p:sp>
        <p:nvSpPr>
          <p:cNvPr id="51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	Now it</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time to move on through THE BIBLE FILE from  CREATION and 4 PEOPLE into the </a:t>
            </a:r>
          </a:p>
          <a:p>
            <a:r>
              <a:rPr lang="en-US" b="1">
                <a:latin typeface="Times" charset="0"/>
                <a:ea typeface="ＭＳ Ｐゴシック" charset="0"/>
                <a:cs typeface="ＭＳ Ｐゴシック" charset="0"/>
              </a:rPr>
              <a:t>////	3 KINDS OF SOCIETY or social structure. Remember their order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A-R-C</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a:t>
            </a:r>
          </a:p>
          <a:p>
            <a:r>
              <a:rPr lang="en-US" b="1">
                <a:latin typeface="Times" charset="0"/>
                <a:ea typeface="ＭＳ Ｐゴシック" charset="0"/>
                <a:cs typeface="ＭＳ Ｐゴシック" charset="0"/>
              </a:rPr>
              <a:t>////	…ANARCHY, ROYALTY, CAPTIVITY.</a:t>
            </a:r>
          </a:p>
          <a:p>
            <a:endParaRPr lang="en-US">
              <a:latin typeface="Times"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ChangeArrowheads="1" noTextEdit="1"/>
          </p:cNvSpPr>
          <p:nvPr>
            <p:ph type="sldImg"/>
          </p:nvPr>
        </p:nvSpPr>
        <p:spPr>
          <a:xfrm>
            <a:off x="1150938" y="692150"/>
            <a:ext cx="4556125" cy="3416300"/>
          </a:xfrm>
          <a:ln/>
        </p:spPr>
      </p:sp>
      <p:sp>
        <p:nvSpPr>
          <p:cNvPr id="4198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ROYALTY is the largest file folder in the Bible File because it is certainly the most complex.  But we</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take it apart…item by item. </a:t>
            </a:r>
          </a:p>
          <a:p>
            <a:r>
              <a:rPr lang="en-US" b="1">
                <a:latin typeface="Times" charset="0"/>
                <a:ea typeface="ＭＳ Ｐゴシック" charset="0"/>
                <a:cs typeface="ＭＳ Ｐゴシック" charset="0"/>
              </a:rPr>
              <a:t>////	Timeline again: around 1000 BC.</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ChangeArrowheads="1" noTextEdit="1"/>
          </p:cNvSpPr>
          <p:nvPr>
            <p:ph type="sldImg"/>
          </p:nvPr>
        </p:nvSpPr>
        <p:spPr>
          <a:xfrm>
            <a:off x="1150938" y="692150"/>
            <a:ext cx="4556125" cy="3416300"/>
          </a:xfrm>
          <a:ln/>
        </p:spPr>
      </p:sp>
      <p:sp>
        <p:nvSpPr>
          <p:cNvPr id="4403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period of ROYALTY begins as old Samuel anoints SAUL, the first of the three kings of united Israel: </a:t>
            </a:r>
          </a:p>
          <a:p>
            <a:r>
              <a:rPr lang="en-US" b="1">
                <a:latin typeface="Times" charset="0"/>
                <a:ea typeface="ＭＳ Ｐゴシック" charset="0"/>
                <a:cs typeface="ＭＳ Ｐゴシック" charset="0"/>
              </a:rPr>
              <a:t>////	SAUL,  then…</a:t>
            </a:r>
          </a:p>
          <a:p>
            <a:r>
              <a:rPr lang="en-US" b="1">
                <a:latin typeface="Times" charset="0"/>
                <a:ea typeface="ＭＳ Ｐゴシック" charset="0"/>
                <a:cs typeface="ＭＳ Ｐゴシック" charset="0"/>
              </a:rPr>
              <a:t>////	DAVID followed by his son…</a:t>
            </a:r>
          </a:p>
          <a:p>
            <a:r>
              <a:rPr lang="en-US" b="1">
                <a:latin typeface="Times" charset="0"/>
                <a:ea typeface="ＭＳ Ｐゴシック" charset="0"/>
                <a:cs typeface="ＭＳ Ｐゴシック" charset="0"/>
              </a:rPr>
              <a:t>////	SOLOMON. </a:t>
            </a:r>
          </a:p>
          <a:p>
            <a:r>
              <a:rPr lang="en-US" b="1">
                <a:latin typeface="Times" charset="0"/>
                <a:ea typeface="ＭＳ Ｐゴシック" charset="0"/>
                <a:cs typeface="ＭＳ Ｐゴシック" charset="0"/>
              </a:rPr>
              <a:t>You can remember the order of Israel</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first three kings this way:  </a:t>
            </a:r>
          </a:p>
          <a:p>
            <a:r>
              <a:rPr lang="en-US" b="1">
                <a:latin typeface="Times" charset="0"/>
                <a:ea typeface="ＭＳ Ｐゴシック" charset="0"/>
                <a:cs typeface="ＭＳ Ｐゴシック" charset="0"/>
              </a:rPr>
              <a:t>////	S-D-S...SAUL, DAVID and SOLOMON.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ChangeArrowheads="1" noTextEdit="1"/>
          </p:cNvSpPr>
          <p:nvPr>
            <p:ph type="sldImg"/>
          </p:nvPr>
        </p:nvSpPr>
        <p:spPr>
          <a:xfrm>
            <a:off x="1150938" y="692150"/>
            <a:ext cx="4556125" cy="3416300"/>
          </a:xfrm>
          <a:ln/>
        </p:spPr>
      </p:sp>
      <p:sp>
        <p:nvSpPr>
          <p:cNvPr id="4608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Once on the throne, SAUL is an increasingly tormented man. Eventually, God deposes SAUL for his many failures of character and weakness in national leadership. Then once again, the old prophet, Samuel, is called to anoint Saul</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successor as a king for united Israel….and that is to be young David of Bethlehem.</a:t>
            </a:r>
            <a:endParaRPr lang="en-US" b="1">
              <a:latin typeface="Times"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ChangeArrowheads="1" noTextEdit="1"/>
          </p:cNvSpPr>
          <p:nvPr>
            <p:ph type="sldImg"/>
          </p:nvPr>
        </p:nvSpPr>
        <p:spPr>
          <a:xfrm>
            <a:off x="1150938" y="692150"/>
            <a:ext cx="4556125" cy="3416300"/>
          </a:xfrm>
          <a:ln/>
        </p:spPr>
      </p:sp>
      <p:sp>
        <p:nvSpPr>
          <p:cNvPr id="4813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	Samuel searches throughout the country, finally locating the family of: </a:t>
            </a:r>
          </a:p>
          <a:p>
            <a:r>
              <a:rPr lang="en-US" b="1">
                <a:latin typeface="Times" charset="0"/>
                <a:ea typeface="ＭＳ Ｐゴシック" charset="0"/>
                <a:cs typeface="ＭＳ Ｐゴシック" charset="0"/>
              </a:rPr>
              <a:t>	////	…Jesse near Bethlehem. Jesse's young shepherd son, DAVID, is identified and anointed by Samuel as Israel</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next and certain king.</a:t>
            </a:r>
          </a:p>
          <a:p>
            <a:r>
              <a:rPr lang="en-US" b="1">
                <a:latin typeface="Times" charset="0"/>
                <a:ea typeface="ＭＳ Ｐゴシック" charset="0"/>
                <a:cs typeface="ＭＳ Ｐゴシック" charset="0"/>
              </a:rPr>
              <a:t>	In time, King DAVID, the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man after God</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own heart</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succeeds SAUL on the throne of Israel.</a:t>
            </a:r>
            <a:endParaRPr lang="en-US" b="1">
              <a:latin typeface="Times"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ChangeArrowheads="1" noTextEdit="1"/>
          </p:cNvSpPr>
          <p:nvPr>
            <p:ph type="sldImg"/>
          </p:nvPr>
        </p:nvSpPr>
        <p:spPr>
          <a:xfrm>
            <a:off x="1150938" y="692150"/>
            <a:ext cx="4556125" cy="3416300"/>
          </a:xfrm>
          <a:ln/>
        </p:spPr>
      </p:sp>
      <p:sp>
        <p:nvSpPr>
          <p:cNvPr id="5017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It is to DAVID that the Lord issues the great DAVIDIC COVENANT, His unconditional promise to Israel that she would always have a Son of David to sit upon her throne. </a:t>
            </a:r>
          </a:p>
          <a:p>
            <a:r>
              <a:rPr lang="en-US" b="1">
                <a:latin typeface="Times" charset="0"/>
                <a:ea typeface="ＭＳ Ｐゴシック" charset="0"/>
                <a:cs typeface="ＭＳ Ｐゴシック" charset="0"/>
              </a:rPr>
              <a:t>////	Notice that  parchment scroll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DC</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as it relates to the ROYALTY file folder. The coming Messiah is clearly prefigured…yet 1,000 years in Israel</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future.  This is another part of that eternal contract between God and His people that began with Abraham.  Add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DC</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to your scroll figure</a:t>
            </a:r>
            <a:endParaRPr lang="en-US" b="1">
              <a:latin typeface="Times"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ChangeArrowheads="1" noTextEdit="1"/>
          </p:cNvSpPr>
          <p:nvPr>
            <p:ph type="sldImg"/>
          </p:nvPr>
        </p:nvSpPr>
        <p:spPr>
          <a:xfrm>
            <a:off x="1150938" y="692150"/>
            <a:ext cx="4556125" cy="3416300"/>
          </a:xfrm>
          <a:ln/>
        </p:spPr>
      </p:sp>
      <p:sp>
        <p:nvSpPr>
          <p:cNvPr id="5222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Here are the central words of that unconditional Davidic contract: 2 Samuel 7, verse 16.</a:t>
            </a:r>
          </a:p>
          <a:p>
            <a:r>
              <a:rPr lang="en-US" b="1">
                <a:latin typeface="Times" charset="0"/>
                <a:ea typeface="ＭＳ Ｐゴシック" charset="0"/>
                <a:cs typeface="ＭＳ Ｐゴシック" charset="0"/>
              </a:rPr>
              <a:t>Through Nathan, David's household prophet, God speaks these words:  "Your </a:t>
            </a:r>
          </a:p>
          <a:p>
            <a:r>
              <a:rPr lang="en-US" b="1">
                <a:latin typeface="Times" charset="0"/>
                <a:ea typeface="ＭＳ Ｐゴシック" charset="0"/>
                <a:cs typeface="ＭＳ Ｐゴシック" charset="0"/>
              </a:rPr>
              <a:t>////	house and your</a:t>
            </a:r>
          </a:p>
          <a:p>
            <a:r>
              <a:rPr lang="en-US" b="1">
                <a:latin typeface="Times" charset="0"/>
                <a:ea typeface="ＭＳ Ｐゴシック" charset="0"/>
                <a:cs typeface="ＭＳ Ｐゴシック" charset="0"/>
              </a:rPr>
              <a:t>////	kingdom will endure </a:t>
            </a:r>
          </a:p>
          <a:p>
            <a:r>
              <a:rPr lang="en-US" b="1">
                <a:latin typeface="Times" charset="0"/>
                <a:ea typeface="ＭＳ Ｐゴシック" charset="0"/>
                <a:cs typeface="ＭＳ Ｐゴシック" charset="0"/>
              </a:rPr>
              <a:t>////	forever before me; your </a:t>
            </a:r>
          </a:p>
          <a:p>
            <a:r>
              <a:rPr lang="en-US" b="1">
                <a:latin typeface="Times" charset="0"/>
                <a:ea typeface="ＭＳ Ｐゴシック" charset="0"/>
                <a:cs typeface="ＭＳ Ｐゴシック" charset="0"/>
              </a:rPr>
              <a:t>////	throne will be established </a:t>
            </a:r>
          </a:p>
          <a:p>
            <a:r>
              <a:rPr lang="en-US" b="1">
                <a:latin typeface="Times" charset="0"/>
                <a:ea typeface="ＭＳ Ｐゴシック" charset="0"/>
                <a:cs typeface="ＭＳ Ｐゴシック" charset="0"/>
              </a:rPr>
              <a:t>////	forever.</a:t>
            </a:r>
            <a:r>
              <a:rPr lang="ja-JP" altLang="en-US" b="1">
                <a:latin typeface="Times" charset="0"/>
                <a:ea typeface="ＭＳ Ｐゴシック" charset="0"/>
                <a:cs typeface="ＭＳ Ｐゴシック" charset="0"/>
              </a:rPr>
              <a:t>”</a:t>
            </a:r>
            <a:endParaRPr lang="en-US" b="1">
              <a:latin typeface="Times"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ChangeArrowheads="1" noTextEdit="1"/>
          </p:cNvSpPr>
          <p:nvPr>
            <p:ph type="sldImg"/>
          </p:nvPr>
        </p:nvSpPr>
        <p:spPr>
          <a:xfrm>
            <a:off x="1150938" y="692150"/>
            <a:ext cx="4556125" cy="3416300"/>
          </a:xfrm>
          <a:ln/>
        </p:spPr>
      </p:sp>
      <p:sp>
        <p:nvSpPr>
          <p:cNvPr id="5427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then…the DAVIDIC COVENANT becomes an amplification of the Seed portion of the ABRAHAMIC COVENANT...the second part of the LAND, the SEED, and the BLESSING formula.  This DAVIDIC promise is the SEED portion, the Davidic Covenant.  Let</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take a look at David</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Jerusalem.</a:t>
            </a:r>
            <a:endParaRPr lang="en-US" b="1">
              <a:latin typeface="Times"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ChangeArrowheads="1" noTextEdit="1"/>
          </p:cNvSpPr>
          <p:nvPr>
            <p:ph type="sldImg"/>
          </p:nvPr>
        </p:nvSpPr>
        <p:spPr>
          <a:xfrm>
            <a:off x="1150938" y="692150"/>
            <a:ext cx="4556125" cy="3416300"/>
          </a:xfrm>
          <a:ln/>
        </p:spPr>
      </p:sp>
      <p:sp>
        <p:nvSpPr>
          <p:cNvPr id="563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When you fly over Jerusalem today, this is the view as you approach the city from Bethlehem to the south.</a:t>
            </a:r>
          </a:p>
          <a:p>
            <a:r>
              <a:rPr lang="en-US" b="1">
                <a:latin typeface="Times" charset="0"/>
                <a:ea typeface="ＭＳ Ｐゴシック" charset="0"/>
                <a:cs typeface="ＭＳ Ｐゴシック" charset="0"/>
              </a:rPr>
              <a:t>////	And right there in the middle of this ancient city lies the focal point of almost every world crisis happening right now and certainly on into the future.  It</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the ancient Temple Mount of the Old City.</a:t>
            </a:r>
            <a:endParaRPr lang="en-US" b="1">
              <a:latin typeface="Times"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ChangeArrowheads="1" noTextEdit="1"/>
          </p:cNvSpPr>
          <p:nvPr>
            <p:ph type="sldImg"/>
          </p:nvPr>
        </p:nvSpPr>
        <p:spPr>
          <a:xfrm>
            <a:off x="1150938" y="692150"/>
            <a:ext cx="4556125" cy="3416300"/>
          </a:xfrm>
          <a:ln/>
        </p:spPr>
      </p:sp>
      <p:sp>
        <p:nvSpPr>
          <p:cNvPr id="583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Flying closer, you would see on that Temple Mount the golden-roofed Islamic Dome of the Rock.  Also known as Mount Moriah and Mount Zion, this site marks the location of the First Temple of King David and the later Second Temple – built by King Herod the Great -- around which Our Lord ministered to the multitudes.  To the far left are the Mount of Olives and the Garden of Gethsemane.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ChangeArrowheads="1" noTextEdit="1"/>
          </p:cNvSpPr>
          <p:nvPr>
            <p:ph type="sldImg"/>
          </p:nvPr>
        </p:nvSpPr>
        <p:spPr>
          <a:xfrm>
            <a:off x="1150938" y="692150"/>
            <a:ext cx="4556125" cy="3416300"/>
          </a:xfrm>
          <a:ln/>
        </p:spPr>
      </p:sp>
      <p:sp>
        <p:nvSpPr>
          <p:cNvPr id="604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the Temple Mount itself…47 acres of unending international intrigue, strife and dispute…currently controlled by local Moslem authorities.  The octagonal Dome of the Rock has occupied this site for 1,400 years!  Now…</a:t>
            </a:r>
          </a:p>
          <a:p>
            <a:r>
              <a:rPr lang="en-US" b="1">
                <a:latin typeface="Times" charset="0"/>
                <a:ea typeface="ＭＳ Ｐゴシック" charset="0"/>
                <a:cs typeface="ＭＳ Ｐゴシック" charset="0"/>
              </a:rPr>
              <a:t>////	Imagine this place without the Dome of the Rock…3,000 years ago, on the top of Mount Moriah…the same Moriah where Abraham had taken Isaac for sacrifice a thousand years earlier than that.  </a:t>
            </a:r>
          </a:p>
          <a:p>
            <a:r>
              <a:rPr lang="en-US" b="1">
                <a:latin typeface="Times" charset="0"/>
                <a:ea typeface="ＭＳ Ｐゴシック" charset="0"/>
                <a:cs typeface="ＭＳ Ｐゴシック" charset="0"/>
              </a:rPr>
              <a:t>////	In David</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time, it had become a threshing floor owned by a man named Araunah.  </a:t>
            </a:r>
          </a:p>
          <a:p>
            <a:r>
              <a:rPr lang="en-US" b="1">
                <a:latin typeface="Times" charset="0"/>
                <a:ea typeface="ＭＳ Ｐゴシック" charset="0"/>
                <a:cs typeface="ＭＳ Ｐゴシック" charset="0"/>
              </a:rPr>
              <a:t>////	David bought that threshing floor from Araunah – similar to this one – on which to build a great worship 	center…because ever since the time of Moses…</a:t>
            </a:r>
          </a:p>
          <a:p>
            <a:r>
              <a:rPr lang="en-US" b="1">
                <a:latin typeface="Times" charset="0"/>
                <a:ea typeface="ＭＳ Ｐゴシック" charset="0"/>
                <a:cs typeface="ＭＳ Ｐゴシック" charset="0"/>
              </a:rPr>
              <a:t>////	…the old tabernacle, housing the sacred Ark of the Covenant, had existed in the fierce winds of the desert.  David wanted to see the Furniture of the Lord protected in a fine building…</a:t>
            </a:r>
          </a:p>
          <a:p>
            <a:r>
              <a:rPr lang="en-US" b="1">
                <a:latin typeface="Times" charset="0"/>
                <a:ea typeface="ＭＳ Ｐゴシック" charset="0"/>
                <a:cs typeface="ＭＳ Ｐゴシック" charset="0"/>
              </a:rPr>
              <a:t>////	…such as a great Temple to the Lord there atop Mount Moriah.</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ChangeArrowheads="1" noTextEdit="1"/>
          </p:cNvSpPr>
          <p:nvPr>
            <p:ph type="sldImg"/>
          </p:nvPr>
        </p:nvSpPr>
        <p:spPr>
          <a:xfrm>
            <a:off x="1150938" y="692150"/>
            <a:ext cx="4556125" cy="3416300"/>
          </a:xfrm>
          <a:ln/>
        </p:spPr>
      </p:sp>
      <p:sp>
        <p:nvSpPr>
          <p:cNvPr id="71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scene now makes a dramatic shift… </a:t>
            </a:r>
          </a:p>
          <a:p>
            <a:r>
              <a:rPr lang="en-US" b="1">
                <a:latin typeface="Times" charset="0"/>
                <a:ea typeface="ＭＳ Ｐゴシック" charset="0"/>
                <a:cs typeface="ＭＳ Ｐゴシック" charset="0"/>
              </a:rPr>
              <a:t>////	The Land is generally subdued...</a:t>
            </a:r>
          </a:p>
          <a:p>
            <a:r>
              <a:rPr lang="en-US" b="1">
                <a:latin typeface="Times" charset="0"/>
                <a:ea typeface="ＭＳ Ｐゴシック" charset="0"/>
                <a:cs typeface="ＭＳ Ｐゴシック" charset="0"/>
              </a:rPr>
              <a:t>////	The Land is divided...the people are settled in. At last, they are in their Promised Land. </a:t>
            </a:r>
          </a:p>
          <a:p>
            <a:r>
              <a:rPr lang="en-US" b="1">
                <a:latin typeface="Times" charset="0"/>
                <a:ea typeface="ＭＳ Ｐゴシック" charset="0"/>
                <a:cs typeface="ＭＳ Ｐゴシック" charset="0"/>
              </a:rPr>
              <a:t>////	When General JOSHUA dies, Israel arrives at a significant turning point in her history.</a:t>
            </a:r>
          </a:p>
          <a:p>
            <a:r>
              <a:rPr lang="en-US" b="1">
                <a:latin typeface="Times" charset="0"/>
                <a:ea typeface="ＭＳ Ｐゴシック" charset="0"/>
                <a:cs typeface="ＭＳ Ｐゴシック" charset="0"/>
              </a:rPr>
              <a:t>////	No longer is there one great national leader of the people to arise and take command. Every tribe and its people are doing -- as we said earlier -- that which seemed right in their own eyes – and hearts.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ChangeArrowheads="1" noTextEdit="1"/>
          </p:cNvSpPr>
          <p:nvPr>
            <p:ph type="sldImg"/>
          </p:nvPr>
        </p:nvSpPr>
        <p:spPr>
          <a:xfrm>
            <a:off x="1150938" y="692150"/>
            <a:ext cx="4556125" cy="3416300"/>
          </a:xfrm>
          <a:ln/>
        </p:spPr>
      </p:sp>
      <p:sp>
        <p:nvSpPr>
          <p:cNvPr id="624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David planned the Temple and brought supplies into town to build it.  However, God did not allow David to erect it because he had spilled human blood.  </a:t>
            </a:r>
          </a:p>
          <a:p>
            <a:r>
              <a:rPr lang="en-US" b="1">
                <a:latin typeface="Times" charset="0"/>
                <a:ea typeface="ＭＳ Ｐゴシック" charset="0"/>
                <a:cs typeface="ＭＳ Ｐゴシック" charset="0"/>
              </a:rPr>
              <a:t>////	It then became an assignment from God that David's son, Solomon, should build the First Temple.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ChangeArrowheads="1" noTextEdit="1"/>
          </p:cNvSpPr>
          <p:nvPr>
            <p:ph type="sldImg"/>
          </p:nvPr>
        </p:nvSpPr>
        <p:spPr>
          <a:xfrm>
            <a:off x="1150938" y="692150"/>
            <a:ext cx="4556125" cy="3416300"/>
          </a:xfrm>
          <a:ln/>
        </p:spPr>
      </p:sp>
      <p:sp>
        <p:nvSpPr>
          <p:cNvPr id="645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Of course, we have no picture of that Temple.  However, this painting shows us its probable grandeur and beauty.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ChangeArrowheads="1" noTextEdit="1"/>
          </p:cNvSpPr>
          <p:nvPr>
            <p:ph type="sldImg"/>
          </p:nvPr>
        </p:nvSpPr>
        <p:spPr>
          <a:xfrm>
            <a:off x="1150938" y="692150"/>
            <a:ext cx="4556125" cy="3416300"/>
          </a:xfrm>
          <a:ln/>
        </p:spPr>
      </p:sp>
      <p:sp>
        <p:nvSpPr>
          <p:cNvPr id="665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Another idea about the Temple mount gives an appreciation of the thinking and planning processes of those ancient rulers and builders. Here is Jerusalem</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famous Temple Mount as it looks today viewed from atop the Mount of Olives to the east.</a:t>
            </a:r>
          </a:p>
          <a:p>
            <a:r>
              <a:rPr lang="en-US" b="1">
                <a:latin typeface="Times" charset="0"/>
                <a:ea typeface="ＭＳ Ｐゴシック" charset="0"/>
                <a:cs typeface="ＭＳ Ｐゴシック" charset="0"/>
              </a:rPr>
              <a:t>////	This place was also the site of ABRAHAM's offering up of ISAAC…on Mount Moriah or Mount Zion…</a:t>
            </a:r>
          </a:p>
          <a:p>
            <a:r>
              <a:rPr lang="en-US" b="1">
                <a:latin typeface="Times" charset="0"/>
                <a:ea typeface="ＭＳ Ｐゴシック" charset="0"/>
                <a:cs typeface="ＭＳ Ｐゴシック" charset="0"/>
              </a:rPr>
              <a:t>A question is this… </a:t>
            </a:r>
          </a:p>
          <a:p>
            <a:r>
              <a:rPr lang="en-US" b="1">
                <a:latin typeface="Times" charset="0"/>
                <a:ea typeface="ＭＳ Ｐゴシック" charset="0"/>
                <a:cs typeface="ＭＳ Ｐゴシック" charset="0"/>
              </a:rPr>
              <a:t>////	How did the ancient builders accomplish these feats?  Searching for that answer gives an interesting insight 	into this part of Israel's history. How, we ask, were those massive structures built...</a:t>
            </a:r>
          </a:p>
          <a:p>
            <a:r>
              <a:rPr lang="en-US" b="1">
                <a:latin typeface="Times" charset="0"/>
                <a:ea typeface="ＭＳ Ｐゴシック" charset="0"/>
                <a:cs typeface="ＭＳ Ｐゴシック" charset="0"/>
              </a:rPr>
              <a:t>////	in a time of no power equipment, </a:t>
            </a:r>
          </a:p>
          <a:p>
            <a:r>
              <a:rPr lang="en-US" b="1">
                <a:latin typeface="Times" charset="0"/>
                <a:ea typeface="ＭＳ Ｐゴシック" charset="0"/>
                <a:cs typeface="ＭＳ Ｐゴシック" charset="0"/>
              </a:rPr>
              <a:t>////	no computers,  </a:t>
            </a:r>
          </a:p>
          <a:p>
            <a:r>
              <a:rPr lang="en-US" b="1">
                <a:latin typeface="Times" charset="0"/>
                <a:ea typeface="ＭＳ Ｐゴシック" charset="0"/>
                <a:cs typeface="ＭＳ Ｐゴシック" charset="0"/>
              </a:rPr>
              <a:t>////	not even a slide rule!</a:t>
            </a:r>
          </a:p>
          <a:p>
            <a:r>
              <a:rPr lang="en-US" b="1">
                <a:latin typeface="Times" charset="0"/>
                <a:ea typeface="ＭＳ Ｐゴシック" charset="0"/>
                <a:cs typeface="ＭＳ Ｐゴシック" charset="0"/>
              </a:rPr>
              <a:t>////	There was nothing available but manpower and hard work!  How did they even clear the ground for the structure?  We have to respect the technology and the brilliance of these ancient people.  Here</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an example:</a:t>
            </a:r>
            <a:endParaRPr lang="en-US" b="1">
              <a:latin typeface="Times"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ChangeArrowheads="1" noTextEdit="1"/>
          </p:cNvSpPr>
          <p:nvPr>
            <p:ph type="sldImg"/>
          </p:nvPr>
        </p:nvSpPr>
        <p:spPr>
          <a:xfrm>
            <a:off x="1150938" y="692150"/>
            <a:ext cx="4556125" cy="3416300"/>
          </a:xfrm>
          <a:ln/>
        </p:spPr>
      </p:sp>
      <p:sp>
        <p:nvSpPr>
          <p:cNvPr id="686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This could be an outline of Mt. Zion...the biblical name for today's Temple Mount. </a:t>
            </a:r>
          </a:p>
          <a:p>
            <a:r>
              <a:rPr lang="en-US" b="1">
                <a:latin typeface="Times" charset="0"/>
                <a:ea typeface="ＭＳ Ｐゴシック" charset="0"/>
                <a:cs typeface="ＭＳ Ｐゴシック" charset="0"/>
              </a:rPr>
              <a:t>////	To build these expensive structures, the first step was to clear off and level the top of the mountain ...</a:t>
            </a:r>
          </a:p>
          <a:p>
            <a:r>
              <a:rPr lang="en-US" b="1">
                <a:latin typeface="Times" charset="0"/>
                <a:ea typeface="ＭＳ Ｐゴシック" charset="0"/>
                <a:cs typeface="ＭＳ Ｐゴシック" charset="0"/>
              </a:rPr>
              <a:t>////	followed by the construction of a massive pavement with retaining walls of stone and gravel fill.</a:t>
            </a:r>
          </a:p>
          <a:p>
            <a:r>
              <a:rPr lang="en-US" b="1">
                <a:latin typeface="Times" charset="0"/>
                <a:ea typeface="ＭＳ Ｐゴシック" charset="0"/>
                <a:cs typeface="ＭＳ Ｐゴシック" charset="0"/>
              </a:rPr>
              <a:t>////	On the left, today, you can see a portion of the retaining wall known today as the Western Wall, or to some, the Wailing Wall.</a:t>
            </a:r>
          </a:p>
          <a:p>
            <a:r>
              <a:rPr lang="en-US" b="1">
                <a:latin typeface="Times" charset="0"/>
                <a:ea typeface="ＭＳ Ｐゴシック" charset="0"/>
                <a:cs typeface="ＭＳ Ｐゴシック" charset="0"/>
              </a:rPr>
              <a:t>////	At that site King Solomon built the First Temple to the Lord. </a:t>
            </a:r>
          </a:p>
          <a:p>
            <a:r>
              <a:rPr lang="en-US" b="1">
                <a:latin typeface="Times" charset="0"/>
                <a:ea typeface="ＭＳ Ｐゴシック" charset="0"/>
                <a:cs typeface="ＭＳ Ｐゴシック" charset="0"/>
              </a:rPr>
              <a:t>////	It was followed hundreds of years later by the Second Temple familiar in Jesus</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time. Today though, and for the past 1,400 years….</a:t>
            </a:r>
          </a:p>
          <a:p>
            <a:r>
              <a:rPr lang="en-US" b="1">
                <a:latin typeface="Times" charset="0"/>
                <a:ea typeface="ＭＳ Ｐゴシック" charset="0"/>
                <a:cs typeface="ＭＳ Ｐゴシック" charset="0"/>
              </a:rPr>
              <a:t>////	the Moslem Dome of the Rock has occupied that same great pavement…since A.D. 685.</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ChangeArrowheads="1" noTextEdit="1"/>
          </p:cNvSpPr>
          <p:nvPr>
            <p:ph type="sldImg"/>
          </p:nvPr>
        </p:nvSpPr>
        <p:spPr>
          <a:xfrm>
            <a:off x="1150938" y="692150"/>
            <a:ext cx="4556125" cy="3416300"/>
          </a:xfrm>
          <a:ln/>
        </p:spPr>
      </p:sp>
      <p:sp>
        <p:nvSpPr>
          <p:cNvPr id="7065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Here is the octagonal shrine as you would approach it from the south, leaving the famed Al Aqsa Mosque, also held by Islam to be one of its most holy sites.</a:t>
            </a:r>
          </a:p>
          <a:p>
            <a:r>
              <a:rPr lang="en-US" b="1">
                <a:latin typeface="Times" charset="0"/>
                <a:ea typeface="ＭＳ Ｐゴシック" charset="0"/>
                <a:cs typeface="ＭＳ Ｐゴシック" charset="0"/>
              </a:rPr>
              <a:t>////	Inside the Dome, looking downward, is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The Rock</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from which Mohammed is said to have taken his famous 	midnight ride.  The building is covered throughout with hundreds of colorful carpets, its ancient roof supported 	by a multitude of stone columns.</a:t>
            </a:r>
            <a:endParaRPr lang="en-US" b="1">
              <a:latin typeface="Times"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ChangeArrowheads="1" noTextEdit="1"/>
          </p:cNvSpPr>
          <p:nvPr>
            <p:ph type="sldImg"/>
          </p:nvPr>
        </p:nvSpPr>
        <p:spPr>
          <a:xfrm>
            <a:off x="1150938" y="692150"/>
            <a:ext cx="4556125" cy="3416300"/>
          </a:xfrm>
          <a:ln/>
        </p:spPr>
      </p:sp>
      <p:sp>
        <p:nvSpPr>
          <p:cNvPr id="7270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Directly below the great pavement is the Western Wall today.  There are stones here from all the periods of Jerusalem's ancient history.  </a:t>
            </a:r>
          </a:p>
          <a:p>
            <a:r>
              <a:rPr lang="en-US" b="1">
                <a:latin typeface="Times" charset="0"/>
                <a:ea typeface="ＭＳ Ｐゴシック" charset="0"/>
                <a:cs typeface="ＭＳ Ｐゴシック" charset="0"/>
              </a:rPr>
              <a:t>////	To Jewish people, like these multitudes at prayer, there is no place on the face of the earth more spiritually 	significant and historically important than right here.  On the pavement above the Wall, where the cedars now 	grow, the great Second Temple stood and Jesus ministered to the multitudes of His day.</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ChangeArrowheads="1" noTextEdit="1"/>
          </p:cNvSpPr>
          <p:nvPr>
            <p:ph type="sldImg"/>
          </p:nvPr>
        </p:nvSpPr>
        <p:spPr>
          <a:xfrm>
            <a:off x="1150938" y="692150"/>
            <a:ext cx="4556125" cy="3416300"/>
          </a:xfrm>
          <a:ln/>
        </p:spPr>
      </p:sp>
      <p:sp>
        <p:nvSpPr>
          <p:cNvPr id="7475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now…every time you see news footage of Jerusalem, reports of its internal conflicts between Jews and Arabs…just remember the enormous importance of the Temple Mount…the center of it all…</a:t>
            </a:r>
          </a:p>
          <a:p>
            <a:r>
              <a:rPr lang="en-US" b="1">
                <a:latin typeface="Times" charset="0"/>
                <a:ea typeface="ＭＳ Ｐゴシック" charset="0"/>
                <a:cs typeface="ＭＳ Ｐゴシック" charset="0"/>
              </a:rPr>
              <a:t>////	The First Temple of King David, the Second Temple built for the Jews by Zerubbabel and expanded by King Herod the Great. Finally, today, the Moslem Dome of the Rock and Al Aqsa Mosque stand on this site.  This small acreage was… </a:t>
            </a:r>
          </a:p>
          <a:p>
            <a:r>
              <a:rPr lang="en-US" b="1">
                <a:latin typeface="Times" charset="0"/>
                <a:ea typeface="ＭＳ Ｐゴシック" charset="0"/>
                <a:cs typeface="ＭＳ Ｐゴシック" charset="0"/>
              </a:rPr>
              <a:t>////	Israel</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SPIRITUAL center and ritual focus…</a:t>
            </a:r>
          </a:p>
          <a:p>
            <a:r>
              <a:rPr lang="en-US" b="1">
                <a:latin typeface="Times" charset="0"/>
                <a:ea typeface="ＭＳ Ｐゴシック" charset="0"/>
                <a:cs typeface="ＭＳ Ｐゴシック" charset="0"/>
              </a:rPr>
              <a:t>////	its THEOLOGICAL and ritual cornerstone…</a:t>
            </a:r>
          </a:p>
          <a:p>
            <a:r>
              <a:rPr lang="en-US" b="1">
                <a:latin typeface="Times" charset="0"/>
                <a:ea typeface="ＭＳ Ｐゴシック" charset="0"/>
                <a:cs typeface="ＭＳ Ｐゴシック" charset="0"/>
              </a:rPr>
              <a:t>////	the POLITICAL center of the Jewish universe…</a:t>
            </a:r>
          </a:p>
          <a:p>
            <a:r>
              <a:rPr lang="en-US" b="1">
                <a:latin typeface="Times" charset="0"/>
                <a:ea typeface="ＭＳ Ｐゴシック" charset="0"/>
                <a:cs typeface="ＭＳ Ｐゴシック" charset="0"/>
              </a:rPr>
              <a:t>////	the GEOGRAPHICAL center of the Abraham</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inheritance…and</a:t>
            </a:r>
          </a:p>
          <a:p>
            <a:r>
              <a:rPr lang="en-US" b="1">
                <a:latin typeface="Times" charset="0"/>
                <a:ea typeface="ＭＳ Ｐゴシック" charset="0"/>
                <a:cs typeface="ＭＳ Ｐゴシック" charset="0"/>
              </a:rPr>
              <a:t>////	for all believers, a key to our understanding of the events of the End Times…that being, the study of Biblical ESCHATOLOGY.</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ChangeArrowheads="1" noTextEdit="1"/>
          </p:cNvSpPr>
          <p:nvPr>
            <p:ph type="sldImg"/>
          </p:nvPr>
        </p:nvSpPr>
        <p:spPr>
          <a:xfrm>
            <a:off x="1150938" y="692150"/>
            <a:ext cx="4556125" cy="3416300"/>
          </a:xfrm>
          <a:ln/>
        </p:spPr>
      </p:sp>
      <p:sp>
        <p:nvSpPr>
          <p:cNvPr id="7680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we can pull back and view the entire Jerusalem panorama with much greater appreciation of all that has happened there.  The Temple Mount of today's Jerusalem continues as the tightly focused center of world concern as the sons of Sarah and the sons of Hagar continue their ancient dispute in the land where it all began!</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ChangeArrowheads="1" noTextEdit="1"/>
          </p:cNvSpPr>
          <p:nvPr>
            <p:ph type="sldImg"/>
          </p:nvPr>
        </p:nvSpPr>
        <p:spPr>
          <a:xfrm>
            <a:off x="1150938" y="692150"/>
            <a:ext cx="4556125" cy="3416300"/>
          </a:xfrm>
          <a:ln/>
        </p:spPr>
      </p:sp>
      <p:sp>
        <p:nvSpPr>
          <p:cNvPr id="7885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back to the throne of international Israel in 1000 BC.  Main players…</a:t>
            </a:r>
          </a:p>
          <a:p>
            <a:r>
              <a:rPr lang="en-US" b="1">
                <a:latin typeface="Times" charset="0"/>
                <a:ea typeface="ＭＳ Ｐゴシック" charset="0"/>
                <a:cs typeface="ＭＳ Ｐゴシック" charset="0"/>
              </a:rPr>
              <a:t>////	S-D-S...SAUL…the first anointed king, and not a very successful one at that.</a:t>
            </a:r>
          </a:p>
          <a:p>
            <a:r>
              <a:rPr lang="en-US" b="1">
                <a:latin typeface="Times" charset="0"/>
                <a:ea typeface="ＭＳ Ｐゴシック" charset="0"/>
                <a:cs typeface="ＭＳ Ｐゴシック" charset="0"/>
              </a:rPr>
              <a:t>////	While still living, old Samuel then anoints young DAVID, who follows SAUL to the throne.  DAVID is then succeeded on Israel</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throne by one of his many sons, </a:t>
            </a:r>
          </a:p>
          <a:p>
            <a:r>
              <a:rPr lang="en-US" b="1">
                <a:latin typeface="Times" charset="0"/>
                <a:ea typeface="ＭＳ Ｐゴシック" charset="0"/>
                <a:cs typeface="ＭＳ Ｐゴシック" charset="0"/>
              </a:rPr>
              <a:t>////	SOLOMON, born through Bathsheba.  Under SOLOMON's rule, </a:t>
            </a:r>
          </a:p>
          <a:p>
            <a:r>
              <a:rPr lang="en-US" b="1">
                <a:latin typeface="Times" charset="0"/>
                <a:ea typeface="ＭＳ Ｐゴシック" charset="0"/>
                <a:cs typeface="ＭＳ Ｐゴシック" charset="0"/>
              </a:rPr>
              <a:t>////	the great Solomonic Temple is built, and united Israel arises as a national power and a center of enormous wealth and international influence. SOLOMON becomes internationally known for his wisdom and for his ambitious building projects.</a:t>
            </a:r>
          </a:p>
          <a:p>
            <a:r>
              <a:rPr lang="en-US" b="1">
                <a:latin typeface="Times" charset="0"/>
                <a:ea typeface="ＭＳ Ｐゴシック" charset="0"/>
                <a:cs typeface="ＭＳ Ｐゴシック" charset="0"/>
              </a:rPr>
              <a:t>////	He had some really big ideas…erected at great cost to his kingdom. But the question finally had to be answered…</a:t>
            </a:r>
          </a:p>
          <a:p>
            <a:r>
              <a:rPr lang="en-US" b="1">
                <a:latin typeface="Times" charset="0"/>
                <a:ea typeface="ＭＳ Ｐゴシック" charset="0"/>
                <a:cs typeface="ＭＳ Ｐゴシック" charset="0"/>
              </a:rPr>
              <a:t>////	when the bills came due: who paid for all that?  The people…of course…as they always do…through high taxes and/or forced labor.</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ChangeArrowheads="1" noTextEdit="1"/>
          </p:cNvSpPr>
          <p:nvPr>
            <p:ph type="sldImg"/>
          </p:nvPr>
        </p:nvSpPr>
        <p:spPr>
          <a:xfrm>
            <a:off x="1150938" y="692150"/>
            <a:ext cx="4556125" cy="3416300"/>
          </a:xfrm>
          <a:ln/>
        </p:spPr>
      </p:sp>
      <p:sp>
        <p:nvSpPr>
          <p:cNvPr id="8089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Solomon carried out a </a:t>
            </a:r>
          </a:p>
          <a:p>
            <a:r>
              <a:rPr lang="en-US" b="1">
                <a:latin typeface="Times" charset="0"/>
                <a:ea typeface="ＭＳ Ｐゴシック" charset="0"/>
                <a:cs typeface="ＭＳ Ｐゴシック" charset="0"/>
              </a:rPr>
              <a:t>////	construction program that was the envy of every king in the region.  </a:t>
            </a:r>
          </a:p>
          <a:p>
            <a:r>
              <a:rPr lang="en-US" b="1">
                <a:latin typeface="Times" charset="0"/>
                <a:ea typeface="ＭＳ Ｐゴシック" charset="0"/>
                <a:cs typeface="ＭＳ Ｐゴシック" charset="0"/>
              </a:rPr>
              <a:t>////	But, in spite of his great wisdom, SOLOMON pays for it all through the burdens of enormous taxation which, </a:t>
            </a:r>
          </a:p>
          <a:p>
            <a:r>
              <a:rPr lang="en-US" b="1">
                <a:latin typeface="Times" charset="0"/>
                <a:ea typeface="ＭＳ Ｐゴシック" charset="0"/>
                <a:cs typeface="ＭＳ Ｐゴシック" charset="0"/>
              </a:rPr>
              <a:t>////	</a:t>
            </a:r>
            <a:r>
              <a:rPr lang="en-US">
                <a:solidFill>
                  <a:srgbClr val="FF0000"/>
                </a:solidFill>
                <a:latin typeface="Times" charset="0"/>
                <a:ea typeface="ＭＳ Ｐゴシック" charset="0"/>
                <a:cs typeface="ＭＳ Ｐゴシック" charset="0"/>
              </a:rPr>
              <a:t>in the end, sent the country into bankruptcy…resulting in huge resentment on the part of the people toward their national government!</a:t>
            </a:r>
            <a:endParaRPr lang="en-US" b="1">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	And if there were not enough problems: he himself fell into idolatry.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ChangeArrowheads="1" noTextEdit="1"/>
          </p:cNvSpPr>
          <p:nvPr>
            <p:ph type="sldImg"/>
          </p:nvPr>
        </p:nvSpPr>
        <p:spPr>
          <a:xfrm>
            <a:off x="1150938" y="692150"/>
            <a:ext cx="4556125" cy="3416300"/>
          </a:xfrm>
          <a:ln/>
        </p:spPr>
      </p:sp>
      <p:sp>
        <p:nvSpPr>
          <p:cNvPr id="92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Here is a question for you: what do you think happened when…</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ChangeArrowheads="1" noTextEdit="1"/>
          </p:cNvSpPr>
          <p:nvPr>
            <p:ph type="sldImg"/>
          </p:nvPr>
        </p:nvSpPr>
        <p:spPr>
          <a:xfrm>
            <a:off x="1150938" y="692150"/>
            <a:ext cx="4556125" cy="3416300"/>
          </a:xfrm>
          <a:ln/>
        </p:spPr>
      </p:sp>
      <p:sp>
        <p:nvSpPr>
          <p:cNvPr id="8294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Why?  Along with Solomon</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many foreign treaties he had also acquired many foreign wives from the country with which he made the treaty.  The new wives moved into Jerusalem bringing with them their idolatrous religious practices. </a:t>
            </a:r>
          </a:p>
          <a:p>
            <a:r>
              <a:rPr lang="en-US" b="1">
                <a:latin typeface="Times" charset="0"/>
                <a:ea typeface="ＭＳ Ｐゴシック" charset="0"/>
                <a:cs typeface="ＭＳ Ｐゴシック" charset="0"/>
              </a:rPr>
              <a:t>////	On that site of today</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Temple Mount…after SOLOMON had completed the first Temple to the God of Israel – 	and worshiped there - he later could be seen… </a:t>
            </a:r>
          </a:p>
          <a:p>
            <a:r>
              <a:rPr lang="en-US" b="1">
                <a:latin typeface="Times" charset="0"/>
                <a:ea typeface="ＭＳ Ｐゴシック" charset="0"/>
                <a:cs typeface="ＭＳ Ｐゴシック" charset="0"/>
              </a:rPr>
              <a:t>////	…over on The Mount of Olives across the Kidron Valley from his newly built temple…</a:t>
            </a:r>
          </a:p>
          <a:p>
            <a:r>
              <a:rPr lang="en-US" b="1">
                <a:latin typeface="Times" charset="0"/>
                <a:ea typeface="ＭＳ Ｐゴシック" charset="0"/>
                <a:cs typeface="ＭＳ Ｐゴシック" charset="0"/>
              </a:rPr>
              <a:t>////	worshipping the pagan gods brought into town by those foreign wives.</a:t>
            </a:r>
          </a:p>
          <a:p>
            <a:r>
              <a:rPr lang="en-US" b="1">
                <a:latin typeface="Times" charset="0"/>
                <a:ea typeface="ＭＳ Ｐゴシック" charset="0"/>
                <a:cs typeface="ＭＳ Ｐゴシック" charset="0"/>
              </a:rPr>
              <a:t>////	So…once again…idol worship entered the day to day life of ancient Israel, foreshadowing other great national 	problems to come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ChangeArrowheads="1" noTextEdit="1"/>
          </p:cNvSpPr>
          <p:nvPr>
            <p:ph type="sldImg"/>
          </p:nvPr>
        </p:nvSpPr>
        <p:spPr>
          <a:xfrm>
            <a:off x="1150938" y="692150"/>
            <a:ext cx="4556125" cy="3416300"/>
          </a:xfrm>
          <a:ln/>
        </p:spPr>
      </p:sp>
      <p:sp>
        <p:nvSpPr>
          <p:cNvPr id="849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Upon the death of King SOLOMON, there was a vacuum of strong central leadership in Jerusalem.  </a:t>
            </a:r>
          </a:p>
          <a:p>
            <a:r>
              <a:rPr lang="en-US" b="1">
                <a:latin typeface="Times" charset="0"/>
                <a:ea typeface="ＭＳ Ｐゴシック" charset="0"/>
                <a:cs typeface="ＭＳ Ｐゴシック" charset="0"/>
              </a:rPr>
              <a:t>////	There soon erupted a civil war... followed by a national SPLIT.   </a:t>
            </a:r>
          </a:p>
          <a:p>
            <a:r>
              <a:rPr lang="en-US" b="1">
                <a:latin typeface="Times" charset="0"/>
                <a:ea typeface="ＭＳ Ｐゴシック" charset="0"/>
                <a:cs typeface="ＭＳ Ｐゴシック" charset="0"/>
              </a:rPr>
              <a:t>////	Quickly, the UNITED kingdom of the Israel of Saul, David, and Solomon...tears apart…becoming the TWO divided kingdoms of the NORTH and the SOUTH...as both descend into increasingly greater sin and spiritual separation from God.</a:t>
            </a:r>
          </a:p>
          <a:p>
            <a:r>
              <a:rPr lang="en-US" b="1">
                <a:latin typeface="Times" charset="0"/>
                <a:ea typeface="ＭＳ Ｐゴシック" charset="0"/>
                <a:cs typeface="ＭＳ Ｐゴシック" charset="0"/>
              </a:rPr>
              <a:t>////	TEN tribes join together to become known as the NORTHERN Kingdom, called ISRAEL, while the remaining TWO tribes (BENJAMIN and JUDAH) unite to become the SOUTHERN Kingdom of JUDAH. The Northern 	Kingdom was the larger…it retained the name ISRAEL.</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ChangeArrowheads="1" noTextEdit="1"/>
          </p:cNvSpPr>
          <p:nvPr>
            <p:ph type="sldImg"/>
          </p:nvPr>
        </p:nvSpPr>
        <p:spPr>
          <a:xfrm>
            <a:off x="1150938" y="692150"/>
            <a:ext cx="4556125" cy="3416300"/>
          </a:xfrm>
          <a:ln/>
        </p:spPr>
      </p:sp>
      <p:sp>
        <p:nvSpPr>
          <p:cNvPr id="870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As a result of the national split…the 10 tribes of the Northern Kingdom, Israel, move their capital north into the region known, even today, as Samaria...</a:t>
            </a:r>
          </a:p>
          <a:p>
            <a:r>
              <a:rPr lang="en-US" b="1">
                <a:latin typeface="Times" charset="0"/>
                <a:ea typeface="ＭＳ Ｐゴシック" charset="0"/>
                <a:cs typeface="ＭＳ Ｐゴシック" charset="0"/>
              </a:rPr>
              <a:t>////	…while the two Southern Kingdom tribes, Judah and Benjamin, retain their national capital in Jerusalem.  	</a:t>
            </a:r>
          </a:p>
          <a:p>
            <a:r>
              <a:rPr lang="en-US" b="1">
                <a:latin typeface="Times" charset="0"/>
                <a:ea typeface="ＭＳ Ｐゴシック" charset="0"/>
                <a:cs typeface="ＭＳ Ｐゴシック" charset="0"/>
              </a:rPr>
              <a:t>So...now...the period of ROYALTY continues, but permanently split nationally between the two kingdoms, ISRAEL IN THE NORTH and JUDAH IN THE SOUTH. </a:t>
            </a:r>
          </a:p>
          <a:p>
            <a:r>
              <a:rPr lang="en-US" b="1">
                <a:latin typeface="Times" charset="0"/>
                <a:ea typeface="ＭＳ Ｐゴシック" charset="0"/>
                <a:cs typeface="ＭＳ Ｐゴシック" charset="0"/>
              </a:rPr>
              <a:t>Old alliances and ancient tribal relationships come alive as gross sin, idolatry and separation from God and the Law continue to grow and spread through both kingdoms, especially ISRAEL in the North. </a:t>
            </a:r>
          </a:p>
          <a:p>
            <a:r>
              <a:rPr lang="en-US" b="1">
                <a:latin typeface="Times" charset="0"/>
                <a:ea typeface="ＭＳ Ｐゴシック" charset="0"/>
                <a:cs typeface="ＭＳ Ｐゴシック" charset="0"/>
              </a:rPr>
              <a:t>Now it's clear to see that the Israel BEFORE the national split was an entirely different nation -- IN CHARACTER AND NATIONAL STYLE -- than that AFTER the split.  That is a key idea toward keeping things straight in the Old Testament AFTER King Solomon.</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ChangeArrowheads="1" noTextEdit="1"/>
          </p:cNvSpPr>
          <p:nvPr>
            <p:ph type="sldImg"/>
          </p:nvPr>
        </p:nvSpPr>
        <p:spPr>
          <a:xfrm>
            <a:off x="1150938" y="692150"/>
            <a:ext cx="4556125" cy="3416300"/>
          </a:xfrm>
          <a:ln/>
        </p:spPr>
      </p:sp>
      <p:sp>
        <p:nvSpPr>
          <p:cNvPr id="8909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As the nation further disintegrates across the centuries, the Bible's great Old Testament PROPHETS raise strident voices against the national behavior, both NORTH and SOUTH.</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ChangeArrowheads="1" noTextEdit="1"/>
          </p:cNvSpPr>
          <p:nvPr>
            <p:ph type="sldImg"/>
          </p:nvPr>
        </p:nvSpPr>
        <p:spPr>
          <a:xfrm>
            <a:off x="1150938" y="692150"/>
            <a:ext cx="4556125" cy="3416300"/>
          </a:xfrm>
          <a:ln/>
        </p:spPr>
      </p:sp>
      <p:sp>
        <p:nvSpPr>
          <p:cNvPr id="9113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many writings and in many other forms, the prophets repeatedly call the people back to the righteous ways of their Creator as handed down to MOSES in The Law. At the same time, they write and speak powerfully regarding a future Messiah whose appearance is imminent.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ChangeArrowheads="1" noTextEdit="1"/>
          </p:cNvSpPr>
          <p:nvPr>
            <p:ph type="sldImg"/>
          </p:nvPr>
        </p:nvSpPr>
        <p:spPr>
          <a:xfrm>
            <a:off x="1150938" y="692150"/>
            <a:ext cx="4556125" cy="3416300"/>
          </a:xfrm>
          <a:ln/>
        </p:spPr>
      </p:sp>
      <p:sp>
        <p:nvSpPr>
          <p:cNvPr id="9318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the midst of this national depression, however, God speaks through the prophet Jeremiah.  </a:t>
            </a:r>
          </a:p>
          <a:p>
            <a:r>
              <a:rPr lang="en-US" b="1">
                <a:latin typeface="Times" charset="0"/>
                <a:ea typeface="ＭＳ Ｐゴシック" charset="0"/>
                <a:cs typeface="ＭＳ Ｐゴシック" charset="0"/>
              </a:rPr>
              <a:t>////	The NC in the scroll image represents THE NEW COVENANT -- Jeremiah 31:31-33 -- where God proclaims unconditionally the approaching inauguration of a new program with His people and with all the people of the earth.  Add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NC</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to the scroll figure on your Study Help.</a:t>
            </a:r>
            <a:endParaRPr lang="en-US" b="1">
              <a:latin typeface="Times"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ChangeArrowheads="1" noTextEdit="1"/>
          </p:cNvSpPr>
          <p:nvPr>
            <p:ph type="sldImg"/>
          </p:nvPr>
        </p:nvSpPr>
        <p:spPr>
          <a:xfrm>
            <a:off x="1150938" y="692150"/>
            <a:ext cx="4556125" cy="3416300"/>
          </a:xfrm>
          <a:ln/>
        </p:spPr>
      </p:sp>
      <p:sp>
        <p:nvSpPr>
          <p:cNvPr id="9523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Here are the words of the wonderful promise, from the Weeping Prophet, Jeremiah: "The time is coming," declares the Lord, "when I will make…</a:t>
            </a:r>
          </a:p>
          <a:p>
            <a:r>
              <a:rPr lang="en-US" b="1">
                <a:latin typeface="Times" charset="0"/>
                <a:ea typeface="ＭＳ Ｐゴシック" charset="0"/>
                <a:cs typeface="ＭＳ Ｐゴシック" charset="0"/>
              </a:rPr>
              <a:t>////	…a new covenant…</a:t>
            </a:r>
          </a:p>
          <a:p>
            <a:r>
              <a:rPr lang="en-US" b="1">
                <a:latin typeface="Times" charset="0"/>
                <a:ea typeface="ＭＳ Ｐゴシック" charset="0"/>
                <a:cs typeface="ＭＳ Ｐゴシック" charset="0"/>
              </a:rPr>
              <a:t>////	…with the house of Israel and the house of Judah."</a:t>
            </a:r>
          </a:p>
          <a:p>
            <a:r>
              <a:rPr lang="en-US" b="1">
                <a:latin typeface="Times" charset="0"/>
                <a:ea typeface="ＭＳ Ｐゴシック" charset="0"/>
                <a:cs typeface="ＭＳ Ｐゴシック" charset="0"/>
              </a:rPr>
              <a:t>////	In this way, we learn that a Messiah is promised -- one who will deliver all Israel and Judah and all people of 	the earth -- from the bondage of sin. He is the One who will return them to their original created, sinless relationship to their Creator.</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ChangeArrowheads="1" noTextEdit="1"/>
          </p:cNvSpPr>
          <p:nvPr>
            <p:ph type="sldImg"/>
          </p:nvPr>
        </p:nvSpPr>
        <p:spPr>
          <a:xfrm>
            <a:off x="1150938" y="692150"/>
            <a:ext cx="4556125" cy="3416300"/>
          </a:xfrm>
          <a:ln/>
        </p:spPr>
      </p:sp>
      <p:sp>
        <p:nvSpPr>
          <p:cNvPr id="9728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we can see…the full amplification of the Abrahamic promise...</a:t>
            </a:r>
          </a:p>
          <a:p>
            <a:r>
              <a:rPr lang="en-US" b="1">
                <a:latin typeface="Times" charset="0"/>
                <a:ea typeface="ＭＳ Ｐゴシック" charset="0"/>
                <a:cs typeface="ＭＳ Ｐゴシック" charset="0"/>
              </a:rPr>
              <a:t>the Land, the Seed, and the Blessing statements...all of it represented by </a:t>
            </a:r>
          </a:p>
          <a:p>
            <a:r>
              <a:rPr lang="en-US" b="1">
                <a:latin typeface="Times" charset="0"/>
                <a:ea typeface="ＭＳ Ｐゴシック" charset="0"/>
                <a:cs typeface="ＭＳ Ｐゴシック" charset="0"/>
              </a:rPr>
              <a:t>////	the LAND Promise or Covenant…, </a:t>
            </a:r>
          </a:p>
          <a:p>
            <a:r>
              <a:rPr lang="en-US" b="1">
                <a:latin typeface="Times" charset="0"/>
                <a:ea typeface="ＭＳ Ｐゴシック" charset="0"/>
                <a:cs typeface="ＭＳ Ｐゴシック" charset="0"/>
              </a:rPr>
              <a:t>////	the DAVIDIC covenant, and, now, </a:t>
            </a:r>
          </a:p>
          <a:p>
            <a:r>
              <a:rPr lang="en-US" b="1">
                <a:latin typeface="Times" charset="0"/>
                <a:ea typeface="ＭＳ Ｐゴシック" charset="0"/>
                <a:cs typeface="ＭＳ Ｐゴシック" charset="0"/>
              </a:rPr>
              <a:t>////	the NEW covenant. </a:t>
            </a:r>
          </a:p>
          <a:p>
            <a:r>
              <a:rPr lang="en-US" b="1">
                <a:latin typeface="Times" charset="0"/>
                <a:ea typeface="ＭＳ Ｐゴシック" charset="0"/>
                <a:cs typeface="ＭＳ Ｐゴシック" charset="0"/>
              </a:rPr>
              <a:t>So, Jeremiah's announcement specifically amplifies that BLESSING portion of that ABRAHAMIC CONTRACT.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ChangeArrowheads="1" noTextEdit="1"/>
          </p:cNvSpPr>
          <p:nvPr>
            <p:ph type="sldImg"/>
          </p:nvPr>
        </p:nvSpPr>
        <p:spPr>
          <a:xfrm>
            <a:off x="1150938" y="692150"/>
            <a:ext cx="4556125" cy="3416300"/>
          </a:xfrm>
          <a:ln/>
        </p:spPr>
      </p:sp>
      <p:sp>
        <p:nvSpPr>
          <p:cNvPr id="9933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 In each of the two kingdoms, </a:t>
            </a:r>
          </a:p>
          <a:p>
            <a:r>
              <a:rPr lang="en-US" b="1">
                <a:latin typeface="Times" charset="0"/>
                <a:ea typeface="ＭＳ Ｐゴシック" charset="0"/>
                <a:cs typeface="ＭＳ Ｐゴシック" charset="0"/>
              </a:rPr>
              <a:t>////	…</a:t>
            </a:r>
            <a:r>
              <a:rPr lang="en-US">
                <a:latin typeface="Times New Roman" charset="0"/>
                <a:ea typeface="ＭＳ Ｐゴシック" charset="0"/>
                <a:cs typeface="ＭＳ Ｐゴシック" charset="0"/>
              </a:rPr>
              <a:t>20 kings reigned in the Northern Kingdom and 20 kings in the Southern…beginning with JEROBOAM in the NORTH…remember it by 20-J….and REHOBOAM in the SOUTH…20-R. You can remember that order this way:  North above South; J before R</a:t>
            </a:r>
            <a:r>
              <a:rPr lang="en-US" b="1">
                <a:latin typeface="Times" charset="0"/>
                <a:ea typeface="ＭＳ Ｐゴシック" charset="0"/>
                <a:cs typeface="ＭＳ Ｐゴシック" charset="0"/>
              </a:rPr>
              <a:t>.  </a:t>
            </a:r>
          </a:p>
          <a:p>
            <a:r>
              <a:rPr lang="en-US">
                <a:latin typeface="Times" charset="0"/>
                <a:ea typeface="ＭＳ Ｐゴシック" charset="0"/>
                <a:cs typeface="ＭＳ Ｐゴシック" charset="0"/>
              </a:rPr>
              <a:t>////	The NORTHERN KINGDOM OF ISRAEL is, by far, the more wicked, rebellious and idolatrous of the two. There were NO GOOD KINGS IN THE NORTHERN KINGDOM.  However, in the South, there were some, though very few, good kings.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ChangeArrowheads="1" noTextEdit="1"/>
          </p:cNvSpPr>
          <p:nvPr>
            <p:ph type="sldImg"/>
          </p:nvPr>
        </p:nvSpPr>
        <p:spPr>
          <a:xfrm>
            <a:off x="1150938" y="692150"/>
            <a:ext cx="4556125" cy="3416300"/>
          </a:xfrm>
          <a:ln/>
        </p:spPr>
      </p:sp>
      <p:sp>
        <p:nvSpPr>
          <p:cNvPr id="10137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spcBef>
                <a:spcPts val="1200"/>
              </a:spcBef>
              <a:spcAft>
                <a:spcPts val="300"/>
              </a:spcAft>
            </a:pPr>
            <a:r>
              <a:rPr lang="en-US" b="1">
                <a:latin typeface="Times" charset="0"/>
                <a:ea typeface="ＭＳ Ｐゴシック" charset="0"/>
              </a:rPr>
              <a:t>Israel, the NORTHERN KINGDOM, existed for about 200 years. Then from out of the far northeast, God sends his judgment in the </a:t>
            </a:r>
          </a:p>
          <a:p>
            <a:r>
              <a:rPr lang="en-US" b="1">
                <a:latin typeface="Times" charset="0"/>
                <a:ea typeface="ＭＳ Ｐゴシック" charset="0"/>
                <a:cs typeface="ＭＳ Ｐゴシック" charset="0"/>
              </a:rPr>
              <a:t>form of the dreaded ASSYRIANS who…</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ChangeArrowheads="1" noTextEdit="1"/>
          </p:cNvSpPr>
          <p:nvPr>
            <p:ph type="sldImg"/>
          </p:nvPr>
        </p:nvSpPr>
        <p:spPr>
          <a:xfrm>
            <a:off x="1150938" y="692150"/>
            <a:ext cx="4556125" cy="3416300"/>
          </a:xfrm>
          <a:ln/>
        </p:spPr>
      </p:sp>
      <p:sp>
        <p:nvSpPr>
          <p:cNvPr id="112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[ALLOW ALL TRIBAL NAMES TO APPEAR: SIMEON BEING THE LAST TO APPEAR]</a:t>
            </a:r>
          </a:p>
          <a:p>
            <a:r>
              <a:rPr lang="en-US" b="1">
                <a:latin typeface="Times" charset="0"/>
                <a:ea typeface="ＭＳ Ｐゴシック" charset="0"/>
                <a:cs typeface="ＭＳ Ｐゴシック" charset="0"/>
              </a:rPr>
              <a:t>..."each man – among those tribes of Israel, now settled in the Land –did that which was right in his own eyes</a:t>
            </a:r>
            <a:r>
              <a:rPr lang="ja-JP" altLang="en-US" b="1">
                <a:latin typeface="Times" charset="0"/>
                <a:ea typeface="ＭＳ Ｐゴシック" charset="0"/>
                <a:cs typeface="ＭＳ Ｐゴシック" charset="0"/>
              </a:rPr>
              <a:t>”</a:t>
            </a:r>
            <a:endParaRPr lang="en-US" b="1">
              <a:latin typeface="Times"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ChangeArrowheads="1" noTextEdit="1"/>
          </p:cNvSpPr>
          <p:nvPr>
            <p:ph type="sldImg"/>
          </p:nvPr>
        </p:nvSpPr>
        <p:spPr>
          <a:xfrm>
            <a:off x="1150938" y="692150"/>
            <a:ext cx="4556125" cy="3416300"/>
          </a:xfrm>
          <a:ln/>
        </p:spPr>
      </p:sp>
      <p:sp>
        <p:nvSpPr>
          <p:cNvPr id="10342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…sweep down to take the NORTHERN KINGDOM away. </a:t>
            </a:r>
          </a:p>
          <a:p>
            <a:r>
              <a:rPr lang="en-US" b="1">
                <a:latin typeface="Times" charset="0"/>
                <a:ea typeface="ＭＳ Ｐゴシック" charset="0"/>
                <a:cs typeface="ＭＳ Ｐゴシック" charset="0"/>
              </a:rPr>
              <a:t>The people are dispersed -- absorbed by the Assyrians and other cultures of that day. This becomes known as the great Diaspora, or Dispersion, of the Jews.	</a:t>
            </a:r>
          </a:p>
          <a:p>
            <a:r>
              <a:rPr lang="en-US" b="1">
                <a:latin typeface="Times" charset="0"/>
                <a:ea typeface="ＭＳ Ｐゴシック" charset="0"/>
                <a:cs typeface="ＭＳ Ｐゴシック" charset="0"/>
              </a:rPr>
              <a:t>////	The year is 722 BC. In all of our study, there are only two specific dates that are helpful to remember. The capture of the NORTHERN KINGDOM, 722 BC, is one of them. Never again do we hear of the NORTHERN KINGDOM as a united people.  Through the following centuries they are gradually dispersed throughout the world.</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ChangeArrowheads="1" noTextEdit="1"/>
          </p:cNvSpPr>
          <p:nvPr>
            <p:ph type="sldImg"/>
          </p:nvPr>
        </p:nvSpPr>
        <p:spPr>
          <a:xfrm>
            <a:off x="1150938" y="692150"/>
            <a:ext cx="4556125" cy="3416300"/>
          </a:xfrm>
          <a:ln/>
        </p:spPr>
      </p:sp>
      <p:sp>
        <p:nvSpPr>
          <p:cNvPr id="10547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However…The SOUTHERN KINGDOM OF JUDAH experiences quite a different kind of judgment. </a:t>
            </a:r>
          </a:p>
          <a:p>
            <a:r>
              <a:rPr lang="en-US" b="1">
                <a:latin typeface="Times" charset="0"/>
                <a:ea typeface="ＭＳ Ｐゴシック" charset="0"/>
                <a:cs typeface="ＭＳ Ｐゴシック" charset="0"/>
              </a:rPr>
              <a:t>////	By this time, the Babylonians defeat the Assyrians.    Then…               </a:t>
            </a:r>
          </a:p>
          <a:p>
            <a:r>
              <a:rPr lang="en-US" b="1">
                <a:latin typeface="Times" charset="0"/>
                <a:ea typeface="ＭＳ Ｐゴシック" charset="0"/>
                <a:cs typeface="ＭＳ Ｐゴシック" charset="0"/>
              </a:rPr>
              <a:t>////	The Babylonian King Nebuchadnezzar now turns his attention toward Judah, that remaining Southern kingdom.</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ChangeArrowheads="1" noTextEdit="1"/>
          </p:cNvSpPr>
          <p:nvPr>
            <p:ph type="sldImg"/>
          </p:nvPr>
        </p:nvSpPr>
        <p:spPr>
          <a:xfrm>
            <a:off x="1150938" y="692150"/>
            <a:ext cx="4556125" cy="3416300"/>
          </a:xfrm>
          <a:ln/>
        </p:spPr>
      </p:sp>
      <p:sp>
        <p:nvSpPr>
          <p:cNvPr id="1075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JUDAH…where there were a few good kings…</a:t>
            </a:r>
            <a:r>
              <a:rPr lang="en-US" b="1" u="sng">
                <a:latin typeface="Times" charset="0"/>
                <a:ea typeface="ＭＳ Ｐゴシック" charset="0"/>
                <a:cs typeface="ＭＳ Ｐゴシック" charset="0"/>
              </a:rPr>
              <a:t>that</a:t>
            </a:r>
            <a:r>
              <a:rPr lang="en-US" b="1">
                <a:latin typeface="Times" charset="0"/>
                <a:ea typeface="ＭＳ Ｐゴシック" charset="0"/>
                <a:cs typeface="ＭＳ Ｐゴシック" charset="0"/>
              </a:rPr>
              <a:t> kingdom lasts for about 150 years longer -- or for a total of 350 years after the national split.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ChangeArrowheads="1" noTextEdit="1"/>
          </p:cNvSpPr>
          <p:nvPr>
            <p:ph type="sldImg"/>
          </p:nvPr>
        </p:nvSpPr>
        <p:spPr>
          <a:xfrm>
            <a:off x="1150938" y="692150"/>
            <a:ext cx="4556125" cy="3416300"/>
          </a:xfrm>
          <a:ln/>
        </p:spPr>
      </p:sp>
      <p:sp>
        <p:nvSpPr>
          <p:cNvPr id="1095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Then, in the terrible onslaught of 586 BC, JUDAH, herself, </a:t>
            </a:r>
          </a:p>
          <a:p>
            <a:r>
              <a:rPr lang="en-US" b="1">
                <a:latin typeface="Times" charset="0"/>
                <a:ea typeface="ＭＳ Ｐゴシック" charset="0"/>
                <a:cs typeface="ＭＳ Ｐゴシック" charset="0"/>
              </a:rPr>
              <a:t>////	faces the invasion of the BABYLONIANS under King Nebuchadnezzar.  All of Jerusalem -- including SOLOMON's great Temple -- is completely destroyed by the Babylonians.  This is that second and important specific date to remember…586 B.C.</a:t>
            </a:r>
          </a:p>
          <a:p>
            <a:r>
              <a:rPr lang="en-US" b="1">
                <a:latin typeface="Times" charset="0"/>
                <a:ea typeface="ＭＳ Ｐゴシック" charset="0"/>
                <a:cs typeface="ＭＳ Ｐゴシック" charset="0"/>
              </a:rPr>
              <a:t>////	The SOUTHERN KINGDOM OF JUDAH is carried away into the famous Babylonian CAPTIVITY, sometimes called the EXILE.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ChangeArrowheads="1" noTextEdit="1"/>
          </p:cNvSpPr>
          <p:nvPr>
            <p:ph type="sldImg"/>
          </p:nvPr>
        </p:nvSpPr>
        <p:spPr>
          <a:xfrm>
            <a:off x="1150938" y="692150"/>
            <a:ext cx="4556125" cy="3416300"/>
          </a:xfrm>
          <a:ln/>
        </p:spPr>
      </p:sp>
      <p:sp>
        <p:nvSpPr>
          <p:cNvPr id="1116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…into a distant city and country where two of Judah's most famous prophets, Daniel and Ezekiel, will speak and write their messages of hope in foretelling the glorious Messiah.  In this artist's conception, you can sense the flavor of Babylon…that enormous capital of the ancient world.</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ChangeArrowheads="1" noTextEdit="1"/>
          </p:cNvSpPr>
          <p:nvPr>
            <p:ph type="sldImg"/>
          </p:nvPr>
        </p:nvSpPr>
        <p:spPr>
          <a:xfrm>
            <a:off x="1150938" y="692150"/>
            <a:ext cx="4556125" cy="3416300"/>
          </a:xfrm>
          <a:ln/>
        </p:spPr>
      </p:sp>
      <p:sp>
        <p:nvSpPr>
          <p:cNvPr id="1136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the ROYALTY period and its folder in THE BIBLE FILE come to an end.</a:t>
            </a:r>
          </a:p>
          <a:p>
            <a:r>
              <a:rPr lang="en-US" b="1">
                <a:latin typeface="Times" charset="0"/>
                <a:ea typeface="ＭＳ Ｐゴシック" charset="0"/>
                <a:cs typeface="ＭＳ Ｐゴシック" charset="0"/>
              </a:rPr>
              <a:t>As Israel and Judah face the judgment of dispersion for the one, and temporary exile for the other, history moves us from ROYALTY …</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ChangeArrowheads="1" noTextEdit="1"/>
          </p:cNvSpPr>
          <p:nvPr>
            <p:ph type="sldImg"/>
          </p:nvPr>
        </p:nvSpPr>
        <p:spPr>
          <a:xfrm>
            <a:off x="1150938" y="692150"/>
            <a:ext cx="4556125" cy="3416300"/>
          </a:xfrm>
          <a:ln/>
        </p:spPr>
      </p:sp>
      <p:sp>
        <p:nvSpPr>
          <p:cNvPr id="1157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...into the last of the three kinds of Biblical societies, CAPTIVITY.</a:t>
            </a:r>
          </a:p>
          <a:p>
            <a:r>
              <a:rPr lang="en-US" b="1">
                <a:latin typeface="Times" charset="0"/>
                <a:ea typeface="ＭＳ Ｐゴシック" charset="0"/>
                <a:cs typeface="ＭＳ Ｐゴシック" charset="0"/>
              </a:rPr>
              <a:t>////	Remember the geometric memory tool of A-R-C</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ChangeArrowheads="1" noTextEdit="1"/>
          </p:cNvSpPr>
          <p:nvPr>
            <p:ph type="sldImg"/>
          </p:nvPr>
        </p:nvSpPr>
        <p:spPr>
          <a:xfrm>
            <a:off x="1150938" y="692150"/>
            <a:ext cx="4556125" cy="3416300"/>
          </a:xfrm>
          <a:ln/>
        </p:spPr>
      </p:sp>
      <p:sp>
        <p:nvSpPr>
          <p:cNvPr id="1177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….we come to the eighth Bible File folder, the one called...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CAPTIVITY</a:t>
            </a:r>
            <a:r>
              <a:rPr lang="ja-JP" altLang="en-US" b="1">
                <a:latin typeface="Times" charset="0"/>
                <a:ea typeface="ＭＳ Ｐゴシック" charset="0"/>
                <a:cs typeface="ＭＳ Ｐゴシック" charset="0"/>
              </a:rPr>
              <a:t>”</a:t>
            </a:r>
            <a:endParaRPr lang="en-US" b="1">
              <a:latin typeface="Times"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ChangeArrowheads="1" noTextEdit="1"/>
          </p:cNvSpPr>
          <p:nvPr>
            <p:ph type="sldImg"/>
          </p:nvPr>
        </p:nvSpPr>
        <p:spPr>
          <a:xfrm>
            <a:off x="1150938" y="692150"/>
            <a:ext cx="4556125" cy="3416300"/>
          </a:xfrm>
          <a:ln/>
        </p:spPr>
      </p:sp>
      <p:sp>
        <p:nvSpPr>
          <p:cNvPr id="1198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Its time-line...moving now 500 years closer to the time of the Savior... about 500 BC</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ChangeArrowheads="1"/>
          </p:cNvSpPr>
          <p:nvPr>
            <p:ph type="sldImg"/>
          </p:nvPr>
        </p:nvSpPr>
        <p:spPr>
          <a:xfrm>
            <a:off x="1150938" y="692150"/>
            <a:ext cx="4556125" cy="3416300"/>
          </a:xfrm>
          <a:solidFill>
            <a:srgbClr val="FFFFFF"/>
          </a:solidFill>
          <a:ln/>
        </p:spPr>
      </p:sp>
      <p:sp>
        <p:nvSpPr>
          <p:cNvPr id="121858"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ChangeArrowheads="1" noTextEdit="1"/>
          </p:cNvSpPr>
          <p:nvPr>
            <p:ph type="sldImg"/>
          </p:nvPr>
        </p:nvSpPr>
        <p:spPr>
          <a:xfrm>
            <a:off x="1150938" y="692150"/>
            <a:ext cx="4556125" cy="3416300"/>
          </a:xfrm>
          <a:ln/>
        </p:spPr>
      </p:sp>
      <p:sp>
        <p:nvSpPr>
          <p:cNvPr id="133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result is ANARCHY …leading us to the first of three kinds of societies.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here is CAPTIVITY's file folder from the Bible File sequence ready for the four items important to this period in the life of ancient Judah.</a:t>
            </a:r>
          </a:p>
        </p:txBody>
      </p:sp>
      <p:sp>
        <p:nvSpPr>
          <p:cNvPr id="123906" name="Rectangle 3"/>
          <p:cNvSpPr>
            <a:spLocks noChangeArrowheads="1" noTextEdit="1"/>
          </p:cNvSpPr>
          <p:nvPr>
            <p:ph type="sldImg"/>
          </p:nvPr>
        </p:nvSpPr>
        <p:spPr>
          <a:xfrm>
            <a:off x="1150938" y="692150"/>
            <a:ext cx="4556125" cy="3416300"/>
          </a:xfrm>
          <a:ln cap="flat"/>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ChangeArrowheads="1" noTextEdit="1"/>
          </p:cNvSpPr>
          <p:nvPr>
            <p:ph type="sldImg"/>
          </p:nvPr>
        </p:nvSpPr>
        <p:spPr>
          <a:xfrm>
            <a:off x="1150938" y="692150"/>
            <a:ext cx="4556125" cy="3416300"/>
          </a:xfrm>
          <a:ln/>
        </p:spPr>
      </p:sp>
      <p:sp>
        <p:nvSpPr>
          <p:cNvPr id="12595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Babylon -- that enormous Oriental metropolis next to the Euphrates River -- is the site of JUDAH's 70 years of captivity, shown here in an artist re-creation of the possible appearance of that incredible city.  The famed Hanging Gardens of Babylon -- visible on the right -- were among the Seven Wonders of that Ancient World.</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ChangeArrowheads="1" noTextEdit="1"/>
          </p:cNvSpPr>
          <p:nvPr>
            <p:ph type="sldImg"/>
          </p:nvPr>
        </p:nvSpPr>
        <p:spPr>
          <a:xfrm>
            <a:off x="1150938" y="692150"/>
            <a:ext cx="4556125" cy="3416300"/>
          </a:xfrm>
          <a:ln/>
        </p:spPr>
      </p:sp>
      <p:sp>
        <p:nvSpPr>
          <p:cNvPr id="12800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Remember, also, that Babylon -- located on your map many miles upstream from the Persian Gulf – was very near the heart of today's troubled Persian Gulf region in the Middle East.</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ChangeArrowheads="1" noTextEdit="1"/>
          </p:cNvSpPr>
          <p:nvPr>
            <p:ph type="sldImg"/>
          </p:nvPr>
        </p:nvSpPr>
        <p:spPr>
          <a:xfrm>
            <a:off x="1150938" y="692150"/>
            <a:ext cx="4556125" cy="3416300"/>
          </a:xfrm>
          <a:ln/>
        </p:spPr>
      </p:sp>
      <p:sp>
        <p:nvSpPr>
          <p:cNvPr id="13005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After the 70 years of Judah</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exile, the Babylonian rulers allowed the captives from the SOUTHERN KINGDOM OF JUDAH to return to Jerusalem, and to rebuild their city, its walls and their Temple. </a:t>
            </a:r>
          </a:p>
          <a:p>
            <a:r>
              <a:rPr lang="en-US" b="1">
                <a:latin typeface="Times" charset="0"/>
                <a:ea typeface="ＭＳ Ｐゴシック" charset="0"/>
                <a:cs typeface="ＭＳ Ｐゴシック" charset="0"/>
              </a:rPr>
              <a:t>//// 	And it was during this time of the Babylonian Exile that the people of JUDAH came to be called Jews -- from the tribal name of JUDAH. </a:t>
            </a:r>
          </a:p>
          <a:p>
            <a:r>
              <a:rPr lang="en-US" b="1">
                <a:latin typeface="Times" charset="0"/>
                <a:ea typeface="ＭＳ Ｐゴシック" charset="0"/>
                <a:cs typeface="ＭＳ Ｐゴシック" charset="0"/>
              </a:rPr>
              <a:t>////	The worldwide Jewish tradition of the synagogue was also born in Babylon during Judah</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Captivity or Exile.</a:t>
            </a:r>
          </a:p>
          <a:p>
            <a:r>
              <a:rPr lang="en-US" b="1">
                <a:latin typeface="Times" charset="0"/>
                <a:ea typeface="ＭＳ Ｐゴシック" charset="0"/>
                <a:cs typeface="ＭＳ Ｐゴシック" charset="0"/>
              </a:rPr>
              <a:t>////	The Return to The Land took place in 3 massive treks. These were difficult trips on foot from Babylon back to the Land.</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ChangeArrowheads="1" noTextEdit="1"/>
          </p:cNvSpPr>
          <p:nvPr>
            <p:ph type="sldImg"/>
          </p:nvPr>
        </p:nvSpPr>
        <p:spPr>
          <a:xfrm>
            <a:off x="1150938" y="692150"/>
            <a:ext cx="4556125" cy="3416300"/>
          </a:xfrm>
          <a:ln/>
        </p:spPr>
      </p:sp>
      <p:sp>
        <p:nvSpPr>
          <p:cNvPr id="13209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returning Jews moved up along the Fertile Crescent route probably near the Euphrates River....then finally turning away southward toward the Land of Israel.  That route was absolutely necessary.  Otherwise the returnees would be unable to survive the harsh desert conditions that lay directly westward between Babylon and Jerusalem.</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ChangeArrowheads="1" noTextEdit="1"/>
          </p:cNvSpPr>
          <p:nvPr>
            <p:ph type="sldImg"/>
          </p:nvPr>
        </p:nvSpPr>
        <p:spPr>
          <a:xfrm>
            <a:off x="1150938" y="692150"/>
            <a:ext cx="4556125" cy="3416300"/>
          </a:xfrm>
          <a:ln/>
        </p:spPr>
      </p:sp>
      <p:sp>
        <p:nvSpPr>
          <p:cNvPr id="13414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THREE TREKS back to the land lasted about 100 years.  During that time some 50,000 people returned.</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ChangeArrowheads="1" noTextEdit="1"/>
          </p:cNvSpPr>
          <p:nvPr>
            <p:ph type="sldImg"/>
          </p:nvPr>
        </p:nvSpPr>
        <p:spPr>
          <a:xfrm>
            <a:off x="1150938" y="692150"/>
            <a:ext cx="4556125" cy="3416300"/>
          </a:xfrm>
          <a:ln/>
        </p:spPr>
      </p:sp>
      <p:sp>
        <p:nvSpPr>
          <p:cNvPr id="1361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Even though some 50,000 Jews left Babylon to return to the Land of their Promise…</a:t>
            </a:r>
          </a:p>
          <a:p>
            <a:r>
              <a:rPr lang="en-US" b="1">
                <a:latin typeface="Times" charset="0"/>
                <a:ea typeface="ＭＳ Ｐゴシック" charset="0"/>
                <a:cs typeface="ＭＳ Ｐゴシック" charset="0"/>
              </a:rPr>
              <a:t>////	…many Jews back in Babylon had been successful in business, living in their own houses. Those Jews were largely responsible for financing the trips back, and for the work of reconstruction by the returnees.</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ChangeArrowheads="1" noTextEdit="1"/>
          </p:cNvSpPr>
          <p:nvPr>
            <p:ph type="sldImg"/>
          </p:nvPr>
        </p:nvSpPr>
        <p:spPr>
          <a:xfrm>
            <a:off x="1150938" y="692150"/>
            <a:ext cx="4556125" cy="3416300"/>
          </a:xfrm>
          <a:ln/>
        </p:spPr>
      </p:sp>
      <p:sp>
        <p:nvSpPr>
          <p:cNvPr id="1382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During those difficult journeys back to Israel from Babylon, three famous names move into national leadership. </a:t>
            </a:r>
          </a:p>
          <a:p>
            <a:r>
              <a:rPr lang="en-US" b="1">
                <a:latin typeface="Times" charset="0"/>
                <a:ea typeface="ＭＳ Ｐゴシック" charset="0"/>
                <a:cs typeface="ＭＳ Ｐゴシック" charset="0"/>
              </a:rPr>
              <a:t>////	Remember those names by recalling the word Z-E-N...these three great men, sometimes called diplomat-priests, in order, were  </a:t>
            </a:r>
          </a:p>
          <a:p>
            <a:r>
              <a:rPr lang="en-US" b="1">
                <a:latin typeface="Times" charset="0"/>
                <a:ea typeface="ＭＳ Ｐゴシック" charset="0"/>
                <a:cs typeface="ＭＳ Ｐゴシック" charset="0"/>
              </a:rPr>
              <a:t>//// ZERUBBABEL... </a:t>
            </a:r>
          </a:p>
          <a:p>
            <a:r>
              <a:rPr lang="en-US" b="1">
                <a:latin typeface="Times" charset="0"/>
                <a:ea typeface="ＭＳ Ｐゴシック" charset="0"/>
                <a:cs typeface="ＭＳ Ｐゴシック" charset="0"/>
              </a:rPr>
              <a:t>//// EZRA...  and </a:t>
            </a:r>
          </a:p>
          <a:p>
            <a:r>
              <a:rPr lang="en-US" b="1">
                <a:latin typeface="Times" charset="0"/>
                <a:ea typeface="ＭＳ Ｐゴシック" charset="0"/>
                <a:cs typeface="ＭＳ Ｐゴシック" charset="0"/>
              </a:rPr>
              <a:t>//// NEHEMIAH.</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ChangeArrowheads="1" noTextEdit="1"/>
          </p:cNvSpPr>
          <p:nvPr>
            <p:ph type="sldImg"/>
          </p:nvPr>
        </p:nvSpPr>
        <p:spPr>
          <a:xfrm>
            <a:off x="1150938" y="692150"/>
            <a:ext cx="4556125" cy="3416300"/>
          </a:xfrm>
          <a:ln/>
        </p:spPr>
      </p:sp>
      <p:sp>
        <p:nvSpPr>
          <p:cNvPr id="14029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ZERUBBABEL is remembered because of his crucial role in beginning the rebuilding of the actual Temple structure, small though it was…</a:t>
            </a:r>
          </a:p>
          <a:p>
            <a:r>
              <a:rPr lang="en-US" b="1">
                <a:latin typeface="Times" charset="0"/>
                <a:ea typeface="ＭＳ Ｐゴシック" charset="0"/>
                <a:cs typeface="ＭＳ Ｐゴシック" charset="0"/>
              </a:rPr>
              <a:t>////	EZRA...the great priest who went to Jerusalem to teach the law of the Lord to the returned people...</a:t>
            </a:r>
          </a:p>
          <a:p>
            <a:r>
              <a:rPr lang="en-US" b="1">
                <a:latin typeface="Times" charset="0"/>
                <a:ea typeface="ＭＳ Ｐゴシック" charset="0"/>
                <a:cs typeface="ＭＳ Ｐゴシック" charset="0"/>
              </a:rPr>
              <a:t>////	While NEHEMIAH, that famed Old Testament administrator and leader, returned to rebuild the cities</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gates and walls.  In an astonishingly short time, he and his men rebuilt Jerusalem</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crucial defenses. </a:t>
            </a:r>
          </a:p>
          <a:p>
            <a:r>
              <a:rPr lang="en-US" b="1">
                <a:latin typeface="Times" charset="0"/>
                <a:ea typeface="ＭＳ Ｐゴシック" charset="0"/>
                <a:cs typeface="ＭＳ Ｐゴシック" charset="0"/>
              </a:rPr>
              <a:t>////	These three great men…Z-E-N….Zerubbabel, Ezra and Nehemiah…the diplomat-priests…were at the center of Judah</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return, carefully guiding the development of an exiled nation now back in its homeland.</a:t>
            </a:r>
            <a:endParaRPr lang="en-US" b="1">
              <a:latin typeface="Times"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ChangeArrowheads="1" noTextEdit="1"/>
          </p:cNvSpPr>
          <p:nvPr>
            <p:ph type="sldImg"/>
          </p:nvPr>
        </p:nvSpPr>
        <p:spPr>
          <a:xfrm>
            <a:off x="1150938" y="692150"/>
            <a:ext cx="4556125" cy="3416300"/>
          </a:xfrm>
          <a:ln/>
        </p:spPr>
      </p:sp>
      <p:sp>
        <p:nvSpPr>
          <p:cNvPr id="14233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fact, biblical scholars are quite certain that these archeological digs, in the heart of Jerusalem, are, indeed, the remains of those walls rebuilt by Nehemiah and his Israeli construction crews.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ChangeArrowheads="1" noTextEdit="1"/>
          </p:cNvSpPr>
          <p:nvPr>
            <p:ph type="sldImg"/>
          </p:nvPr>
        </p:nvSpPr>
        <p:spPr>
          <a:xfrm>
            <a:off x="1150938" y="692150"/>
            <a:ext cx="4556125" cy="3416300"/>
          </a:xfrm>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here is the ANARCHY file in its proper place in THE BIBLE FILE line-up.</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ChangeArrowheads="1"/>
          </p:cNvSpPr>
          <p:nvPr>
            <p:ph type="sldImg"/>
          </p:nvPr>
        </p:nvSpPr>
        <p:spPr>
          <a:xfrm>
            <a:off x="1150938" y="692150"/>
            <a:ext cx="4556125" cy="3416300"/>
          </a:xfrm>
          <a:solidFill>
            <a:srgbClr val="FFFFFF"/>
          </a:solidFill>
          <a:ln/>
        </p:spPr>
      </p:sp>
      <p:sp>
        <p:nvSpPr>
          <p:cNvPr id="144386"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ChangeArrowheads="1" noTextEdit="1"/>
          </p:cNvSpPr>
          <p:nvPr>
            <p:ph type="sldImg"/>
          </p:nvPr>
        </p:nvSpPr>
        <p:spPr>
          <a:xfrm>
            <a:off x="1150938" y="692150"/>
            <a:ext cx="4556125" cy="3416300"/>
          </a:xfrm>
          <a:ln/>
        </p:spPr>
      </p:sp>
      <p:sp>
        <p:nvSpPr>
          <p:cNvPr id="14643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At the eighth file folder of CAPTIVITY in the series of ten BIBLE FILE FOLDERS we are at the end of the Old Testament…also bringing us to the end of the 3 great societies.…ANARCHY ...ROYALTY...and CAPTIVITY…</a:t>
            </a:r>
          </a:p>
          <a:p>
            <a:r>
              <a:rPr lang="en-US" b="1">
                <a:latin typeface="Times" charset="0"/>
                <a:ea typeface="ＭＳ Ｐゴシック" charset="0"/>
                <a:cs typeface="ＭＳ Ｐゴシック" charset="0"/>
              </a:rPr>
              <a:t>//// 	…and showing us in their complete presentations THE FOUR OLD TESTAMENT CONVENANT PROMISES…the ABRAHAMIC…the LAND…the DAVIDIC…and THE NEW COVENANTS.  Moving on now to SILENCE.</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ChangeArrowheads="1" noTextEdit="1"/>
          </p:cNvSpPr>
          <p:nvPr>
            <p:ph type="sldImg"/>
          </p:nvPr>
        </p:nvSpPr>
        <p:spPr>
          <a:xfrm>
            <a:off x="1150938" y="692150"/>
            <a:ext cx="4556125" cy="3416300"/>
          </a:xfrm>
          <a:ln/>
        </p:spPr>
      </p:sp>
      <p:sp>
        <p:nvSpPr>
          <p:cNvPr id="14848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 Bible</a:t>
            </a:r>
            <a:r>
              <a:rPr lang="is-IS" dirty="0" smtClean="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ChangeArrowheads="1" noTextEdit="1"/>
          </p:cNvSpPr>
          <p:nvPr>
            <p:ph type="sldImg"/>
          </p:nvPr>
        </p:nvSpPr>
        <p:spPr>
          <a:xfrm>
            <a:off x="1150938" y="692150"/>
            <a:ext cx="4556125" cy="3416300"/>
          </a:xfrm>
          <a:ln/>
        </p:spPr>
      </p:sp>
      <p:sp>
        <p:nvSpPr>
          <p:cNvPr id="174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During this time, the people recognized no central governing authority as they had back in Israel</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earlier days --in the time of MOSES and JOSHUA.  Remember the A-R-C order?  ANARCHY, ROYALTY, CAPTIVITY…this is the first of the three kinds of societies or social structures… ANARCHY.</a:t>
            </a:r>
            <a:endParaRPr lang="en-US" b="1">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ChangeArrowheads="1" noTextEdit="1"/>
          </p:cNvSpPr>
          <p:nvPr>
            <p:ph type="sldImg"/>
          </p:nvPr>
        </p:nvSpPr>
        <p:spPr>
          <a:xfrm>
            <a:off x="1150938" y="692150"/>
            <a:ext cx="4556125" cy="3416300"/>
          </a:xfrm>
          <a:ln/>
        </p:spPr>
      </p:sp>
      <p:sp>
        <p:nvSpPr>
          <p:cNvPr id="1945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during this era, God raised up a series of JUDGES to get the people back into righteous obedience to God and to bring them again in line toward the righteous life-style required by The Mosaic Law.  Many of the Judges were also great military leaders.</a:t>
            </a:r>
          </a:p>
          <a:p>
            <a:r>
              <a:rPr lang="en-US" b="1">
                <a:latin typeface="Times" charset="0"/>
                <a:ea typeface="ＭＳ Ｐゴシック" charset="0"/>
                <a:cs typeface="ＭＳ Ｐゴシック" charset="0"/>
              </a:rPr>
              <a:t>////	The time of the JUDGES was a period of Israel</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national apostasy --- a falling away from the faith of Abraham. Circumstances go from bad to worse to good to bad to worse and on and on.  But every time events seem to be at their worst, God calls out a new JUDGE for the Israelites.</a:t>
            </a:r>
            <a:endParaRPr lang="en-US" b="1">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Click to edit Master subtitle style</a:t>
            </a:r>
            <a:endParaRPr lang="en-US"/>
          </a:p>
        </p:txBody>
      </p:sp>
    </p:spTree>
    <p:extLst>
      <p:ext uri="{BB962C8B-B14F-4D97-AF65-F5344CB8AC3E}">
        <p14:creationId xmlns:p14="http://schemas.microsoft.com/office/powerpoint/2010/main" val="4106398703"/>
      </p:ext>
    </p:extLst>
  </p:cSld>
  <p:clrMapOvr>
    <a:masterClrMapping/>
  </p:clrMapOvr>
  <p:transition xmlns:p14="http://schemas.microsoft.com/office/powerpoint/2010/mai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19452113"/>
      </p:ext>
    </p:extLst>
  </p:cSld>
  <p:clrMapOvr>
    <a:masterClrMapping/>
  </p:clrMapOvr>
  <p:transition xmlns:p14="http://schemas.microsoft.com/office/powerpoint/2010/mai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120253086"/>
      </p:ext>
    </p:extLst>
  </p:cSld>
  <p:clrMapOvr>
    <a:masterClrMapping/>
  </p:clrMapOvr>
  <p:transition xmlns:p14="http://schemas.microsoft.com/office/powerpoint/2010/mai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6415058"/>
      </p:ext>
    </p:extLst>
  </p:cSld>
  <p:clrMapOvr>
    <a:masterClrMapping/>
  </p:clrMapOvr>
  <p:transition xmlns:p14="http://schemas.microsoft.com/office/powerpoint/2010/mai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178253"/>
      </p:ext>
    </p:extLst>
  </p:cSld>
  <p:clrMapOvr>
    <a:masterClrMapping/>
  </p:clrMapOvr>
  <p:transition xmlns:p14="http://schemas.microsoft.com/office/powerpoint/2010/mai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14902425"/>
      </p:ext>
    </p:extLst>
  </p:cSld>
  <p:clrMapOvr>
    <a:masterClrMapping/>
  </p:clrMapOvr>
  <p:transition xmlns:p14="http://schemas.microsoft.com/office/powerpoint/2010/mai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7523639"/>
      </p:ext>
    </p:extLst>
  </p:cSld>
  <p:clrMapOvr>
    <a:masterClrMapping/>
  </p:clrMapOvr>
  <p:transition xmlns:p14="http://schemas.microsoft.com/office/powerpoint/2010/mai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578748"/>
      </p:ext>
    </p:extLst>
  </p:cSld>
  <p:clrMapOvr>
    <a:masterClrMapping/>
  </p:clrMapOvr>
  <p:transition xmlns:p14="http://schemas.microsoft.com/office/powerpoint/2010/mai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458587321"/>
      </p:ext>
    </p:extLst>
  </p:cSld>
  <p:clrMapOvr>
    <a:masterClrMapping/>
  </p:clrMapOvr>
  <p:transition xmlns:p14="http://schemas.microsoft.com/office/powerpoint/2010/mai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342992"/>
      </p:ext>
    </p:extLst>
  </p:cSld>
  <p:clrMapOvr>
    <a:masterClrMapping/>
  </p:clrMapOvr>
  <p:transition xmlns:p14="http://schemas.microsoft.com/office/powerpoint/2010/mai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46409377"/>
      </p:ext>
    </p:extLst>
  </p:cSld>
  <p:clrMapOvr>
    <a:masterClrMapping/>
  </p:clrMapOvr>
  <p:transition xmlns:p14="http://schemas.microsoft.com/office/powerpoint/2010/mai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3787339220"/>
      </p:ext>
    </p:extLst>
  </p:cSld>
  <p:clrMapOvr>
    <a:masterClrMapping/>
  </p:clrMapOvr>
  <p:transition xmlns:p14="http://schemas.microsoft.com/office/powerpoint/2010/mai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61672731"/>
      </p:ext>
    </p:extLst>
  </p:cSld>
  <p:clrMapOvr>
    <a:masterClrMapping/>
  </p:clrMapOvr>
  <p:transition xmlns:p14="http://schemas.microsoft.com/office/powerpoint/2010/mai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344703"/>
      </p:ext>
    </p:extLst>
  </p:cSld>
  <p:clrMapOvr>
    <a:masterClrMapping/>
  </p:clrMapOvr>
  <p:transition xmlns:p14="http://schemas.microsoft.com/office/powerpoint/2010/mai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8424189"/>
      </p:ext>
    </p:extLst>
  </p:cSld>
  <p:clrMapOvr>
    <a:masterClrMapping/>
  </p:clrMapOvr>
  <p:transition xmlns:p14="http://schemas.microsoft.com/office/powerpoint/2010/mai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264469226"/>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240443991"/>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65017284"/>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26491896"/>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733420096"/>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961027246"/>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181928372"/>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Click to edit Master text styles</a:t>
            </a:r>
          </a:p>
        </p:txBody>
      </p:sp>
    </p:spTree>
    <p:extLst>
      <p:ext uri="{BB962C8B-B14F-4D97-AF65-F5344CB8AC3E}">
        <p14:creationId xmlns:p14="http://schemas.microsoft.com/office/powerpoint/2010/main" val="2479721355"/>
      </p:ext>
    </p:extLst>
  </p:cSld>
  <p:clrMapOvr>
    <a:masterClrMapping/>
  </p:clrMapOvr>
  <p:transition xmlns:p14="http://schemas.microsoft.com/office/powerpoint/2010/mai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636808502"/>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954310845"/>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877253149"/>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599291507"/>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3384344049"/>
      </p:ext>
    </p:extLst>
  </p:cSld>
  <p:clrMapOvr>
    <a:masterClrMapping/>
  </p:clrMapOvr>
  <p:transition xmlns:p14="http://schemas.microsoft.com/office/powerpoint/2010/mai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454066514"/>
      </p:ext>
    </p:extLst>
  </p:cSld>
  <p:clrMapOvr>
    <a:masterClrMapping/>
  </p:clrMapOvr>
  <p:transition xmlns:p14="http://schemas.microsoft.com/office/powerpoint/2010/mai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Tree>
    <p:extLst>
      <p:ext uri="{BB962C8B-B14F-4D97-AF65-F5344CB8AC3E}">
        <p14:creationId xmlns:p14="http://schemas.microsoft.com/office/powerpoint/2010/main" val="1637167065"/>
      </p:ext>
    </p:extLst>
  </p:cSld>
  <p:clrMapOvr>
    <a:masterClrMapping/>
  </p:clrMapOvr>
  <p:transition xmlns:p14="http://schemas.microsoft.com/office/powerpoint/2010/mai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4626682"/>
      </p:ext>
    </p:extLst>
  </p:cSld>
  <p:clrMapOvr>
    <a:masterClrMapping/>
  </p:clrMapOvr>
  <p:transition xmlns:p14="http://schemas.microsoft.com/office/powerpoint/2010/mai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2775552157"/>
      </p:ext>
    </p:extLst>
  </p:cSld>
  <p:clrMapOvr>
    <a:masterClrMapping/>
  </p:clrMapOvr>
  <p:transition xmlns:p14="http://schemas.microsoft.com/office/powerpoint/2010/mai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785317240"/>
      </p:ext>
    </p:extLst>
  </p:cSld>
  <p:clrMapOvr>
    <a:masterClrMapping/>
  </p:clrMapOvr>
  <p:transition xmlns:p14="http://schemas.microsoft.com/office/powerpoint/2010/main" spd="med">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Arial" charset="0"/>
              </a:rPr>
              <a:t>© </a:t>
            </a:r>
            <a:r>
              <a:rPr lang="en-US" sz="1000" b="1">
                <a:solidFill>
                  <a:srgbClr val="FFFFFF"/>
                </a:solidFill>
                <a:latin typeface="Arial" charset="0"/>
              </a:rPr>
              <a:t>2006 </a:t>
            </a:r>
            <a:r>
              <a:rPr lang="en-US" sz="900" b="1">
                <a:solidFill>
                  <a:srgbClr val="FFFFFF"/>
                </a:solidFill>
                <a:latin typeface="Arial" charset="0"/>
              </a:rPr>
              <a:t> TBBMI</a:t>
            </a:r>
          </a:p>
        </p:txBody>
      </p:sp>
      <p:sp>
        <p:nvSpPr>
          <p:cNvPr id="1060" name="Rectangle 36"/>
          <p:cNvSpPr>
            <a:spLocks noChangeArrowheads="1"/>
          </p:cNvSpPr>
          <p:nvPr userDrawn="1"/>
        </p:nvSpPr>
        <p:spPr bwMode="auto">
          <a:xfrm>
            <a:off x="7466013" y="6543675"/>
            <a:ext cx="811212"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9.65.03d.</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latin typeface="Arial" charset="0"/>
              </a:endParaRPr>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a:defRPr/>
                </a:pPr>
                <a:endParaRPr lang="en-US" sz="900">
                  <a:solidFill>
                    <a:srgbClr val="FFA27C"/>
                  </a:solidFill>
                  <a:latin typeface="Arial" pitchFamily="-107" charset="0"/>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a:solidFill>
                    <a:srgbClr val="FFA27C"/>
                  </a:solidFill>
                  <a:latin typeface="Arial" charset="0"/>
                </a:endParaRPr>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a:solidFill>
                    <a:srgbClr val="FFA27C"/>
                  </a:solidFill>
                  <a:latin typeface="Arial" charset="0"/>
                </a:endParaRPr>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a:solidFill>
                    <a:srgbClr val="FFA27C"/>
                  </a:solidFill>
                  <a:latin typeface="Arial" charset="0"/>
                </a:endParaRPr>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a:solidFill>
                    <a:srgbClr val="FFA27C"/>
                  </a:solidFill>
                  <a:latin typeface="Arial" charset="0"/>
                </a:endParaRPr>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a:solidFill>
                    <a:srgbClr val="FFA27C"/>
                  </a:solidFill>
                  <a:latin typeface="Arial" charset="0"/>
                </a:endParaRPr>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a:solidFill>
                    <a:srgbClr val="FFA27C"/>
                  </a:solidFill>
                  <a:latin typeface="Arial" charset="0"/>
                </a:endParaRPr>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a:solidFill>
                    <a:srgbClr val="FFA27C"/>
                  </a:solidFill>
                  <a:latin typeface="Arial" charset="0"/>
                </a:endParaRPr>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a:solidFill>
                    <a:srgbClr val="FFA27C"/>
                  </a:solidFill>
                  <a:latin typeface="Arial" charset="0"/>
                </a:endParaRPr>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a:solidFill>
                    <a:srgbClr val="FFA27C"/>
                  </a:solidFill>
                  <a:latin typeface="Arial" charset="0"/>
                </a:endParaRPr>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a:solidFill>
                    <a:srgbClr val="FFA27C"/>
                  </a:solidFill>
                  <a:latin typeface="Arial" charset="0"/>
                </a:endParaRPr>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a:solidFill>
                    <a:srgbClr val="FFA27C"/>
                  </a:solidFill>
                  <a:latin typeface="Arial" charset="0"/>
                </a:endParaRPr>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a:solidFill>
                    <a:srgbClr val="FFA27C"/>
                  </a:solidFill>
                  <a:latin typeface="Arial" charset="0"/>
                </a:endParaRPr>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a:solidFill>
                    <a:srgbClr val="FFA27C"/>
                  </a:solidFill>
                  <a:latin typeface="Arial" charset="0"/>
                </a:endParaRPr>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a:solidFill>
                    <a:srgbClr val="FFA27C"/>
                  </a:solidFill>
                  <a:latin typeface="Arial" charset="0"/>
                </a:endParaRPr>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a:solidFill>
                    <a:srgbClr val="FFA27C"/>
                  </a:solidFill>
                  <a:latin typeface="Arial" charset="0"/>
                </a:endParaRPr>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a:solidFill>
                    <a:srgbClr val="FFA27C"/>
                  </a:solidFill>
                  <a:latin typeface="Arial" charset="0"/>
                </a:endParaRPr>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a:solidFill>
                    <a:srgbClr val="FFA27C"/>
                  </a:solidFill>
                  <a:latin typeface="Arial" charset="0"/>
                </a:endParaRPr>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a:solidFill>
                    <a:srgbClr val="FFA27C"/>
                  </a:solidFill>
                  <a:latin typeface="Arial" charset="0"/>
                </a:endParaRPr>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a:solidFill>
                    <a:srgbClr val="FFA27C"/>
                  </a:solidFill>
                  <a:latin typeface="Arial" charset="0"/>
                </a:endParaRPr>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a:solidFill>
                    <a:srgbClr val="FFA27C"/>
                  </a:solidFill>
                  <a:latin typeface="Arial" charset="0"/>
                </a:endParaRPr>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a:solidFill>
                    <a:srgbClr val="FFA27C"/>
                  </a:solidFill>
                  <a:latin typeface="Arial" charset="0"/>
                </a:endParaRPr>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a:solidFill>
                    <a:srgbClr val="FFA27C"/>
                  </a:solidFill>
                  <a:latin typeface="Arial" charset="0"/>
                </a:endParaRPr>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latin typeface="Arial" charset="0"/>
                </a:endParaRPr>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latin typeface="Arial" charset="0"/>
                </a:endParaRPr>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latin typeface="Arial" charset="0"/>
                </a:endParaRPr>
              </a:p>
            </p:txBody>
          </p:sp>
        </p:grpSp>
      </p:grpSp>
      <p:sp>
        <p:nvSpPr>
          <p:cNvPr id="1027" name="Text Box 34"/>
          <p:cNvSpPr txBox="1">
            <a:spLocks noChangeArrowheads="1"/>
          </p:cNvSpPr>
          <p:nvPr/>
        </p:nvSpPr>
        <p:spPr bwMode="auto">
          <a:xfrm>
            <a:off x="282575" y="6542088"/>
            <a:ext cx="9953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altLang="ja-JP" sz="1000" b="1" smtClean="0">
                <a:solidFill>
                  <a:srgbClr val="FFFFFF"/>
                </a:solidFill>
              </a:rPr>
              <a:t>©2006 TBBMI</a:t>
            </a:r>
          </a:p>
        </p:txBody>
      </p:sp>
      <p:sp>
        <p:nvSpPr>
          <p:cNvPr id="1059" name="Rectangle 35"/>
          <p:cNvSpPr>
            <a:spLocks noChangeArrowheads="1"/>
          </p:cNvSpPr>
          <p:nvPr/>
        </p:nvSpPr>
        <p:spPr bwMode="auto">
          <a:xfrm>
            <a:off x="7616825" y="6529388"/>
            <a:ext cx="661988" cy="244475"/>
          </a:xfrm>
          <a:prstGeom prst="rect">
            <a:avLst/>
          </a:prstGeom>
          <a:noFill/>
          <a:ln w="12700">
            <a:noFill/>
            <a:miter lim="800000"/>
            <a:headEnd/>
            <a:tailEnd/>
          </a:ln>
          <a:effectLst/>
        </p:spPr>
        <p:txBody>
          <a:bodyPr wrap="none" anchor="ctr">
            <a:spAutoFit/>
          </a:bodyPr>
          <a:lstStyle/>
          <a:p>
            <a:pPr algn="ctr">
              <a:defRPr/>
            </a:pPr>
            <a:r>
              <a:rPr lang="en-US" altLang="ja-JP" sz="1000" b="1">
                <a:solidFill>
                  <a:srgbClr val="FFFFFF"/>
                </a:solidFill>
                <a:effectLst>
                  <a:outerShdw blurRad="38100" dist="38100" dir="2700000" algn="tl">
                    <a:srgbClr val="000000"/>
                  </a:outerShdw>
                </a:effectLst>
                <a:latin typeface="Comic Sans MS" charset="0"/>
              </a:rPr>
              <a:t>9.6.01.</a:t>
            </a:r>
          </a:p>
        </p:txBody>
      </p:sp>
    </p:spTree>
    <p:extLst>
      <p:ext uri="{BB962C8B-B14F-4D97-AF65-F5344CB8AC3E}">
        <p14:creationId xmlns:p14="http://schemas.microsoft.com/office/powerpoint/2010/main" val="3036266504"/>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2841878643"/>
      </p:ext>
    </p:extLst>
  </p:cSld>
  <p:clrMap bg1="dk2" tx1="lt1" bg2="dk1"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6.jpeg"/><Relationship Id="rId1" Type="http://schemas.openxmlformats.org/officeDocument/2006/relationships/tags" Target="../tags/tag2.xml"/><Relationship Id="rId2"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9.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10.jpeg"/><Relationship Id="rId1" Type="http://schemas.openxmlformats.org/officeDocument/2006/relationships/tags" Target="../tags/tag3.xml"/><Relationship Id="rId2"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11.jpeg"/><Relationship Id="rId1" Type="http://schemas.openxmlformats.org/officeDocument/2006/relationships/tags" Target="../tags/tag4.xml"/><Relationship Id="rId2"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2.wmf"/><Relationship Id="rId4" Type="http://schemas.openxmlformats.org/officeDocument/2006/relationships/image" Target="../media/image3.jpe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5.jpe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17.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18.jpeg"/><Relationship Id="rId1" Type="http://schemas.openxmlformats.org/officeDocument/2006/relationships/tags" Target="../tags/tag5.xml"/><Relationship Id="rId2"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3.xml"/><Relationship Id="rId5" Type="http://schemas.openxmlformats.org/officeDocument/2006/relationships/image" Target="../media/image18.jpeg"/><Relationship Id="rId6" Type="http://schemas.openxmlformats.org/officeDocument/2006/relationships/image" Target="../media/image20.jpeg"/><Relationship Id="rId7" Type="http://schemas.openxmlformats.org/officeDocument/2006/relationships/image" Target="../media/image21.wmf"/><Relationship Id="rId8" Type="http://schemas.openxmlformats.org/officeDocument/2006/relationships/oleObject" Target="../embeddings/oleObject1.bin"/><Relationship Id="rId9" Type="http://schemas.openxmlformats.org/officeDocument/2006/relationships/image" Target="../media/image19.png"/><Relationship Id="rId1" Type="http://schemas.openxmlformats.org/officeDocument/2006/relationships/vmlDrawing" Target="../drawings/vmlDrawing1.vml"/><Relationship Id="rId2" Type="http://schemas.openxmlformats.org/officeDocument/2006/relationships/tags" Target="../tags/tag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jpeg"/><Relationship Id="rId1" Type="http://schemas.openxmlformats.org/officeDocument/2006/relationships/tags" Target="../tags/tag7.xml"/><Relationship Id="rId2"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5.xml"/><Relationship Id="rId5" Type="http://schemas.openxmlformats.org/officeDocument/2006/relationships/image" Target="../media/image25.jpeg"/><Relationship Id="rId6" Type="http://schemas.openxmlformats.org/officeDocument/2006/relationships/image" Target="../media/image26.jpeg"/><Relationship Id="rId1" Type="http://schemas.openxmlformats.org/officeDocument/2006/relationships/tags" Target="../tags/tag8.xml"/><Relationship Id="rId2" Type="http://schemas.openxmlformats.org/officeDocument/2006/relationships/tags" Target="../tags/tag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18.jpeg"/><Relationship Id="rId5" Type="http://schemas.openxmlformats.org/officeDocument/2006/relationships/image" Target="../media/image27.jpeg"/><Relationship Id="rId6" Type="http://schemas.openxmlformats.org/officeDocument/2006/relationships/image" Target="../media/image21.wmf"/><Relationship Id="rId1" Type="http://schemas.openxmlformats.org/officeDocument/2006/relationships/tags" Target="../tags/tag10.xml"/><Relationship Id="rId2"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image" Target="../media/image28.jpeg"/><Relationship Id="rId1" Type="http://schemas.openxmlformats.org/officeDocument/2006/relationships/tags" Target="../tags/tag11.xml"/><Relationship Id="rId2"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7.png"/><Relationship Id="rId5" Type="http://schemas.openxmlformats.org/officeDocument/2006/relationships/image" Target="../media/image29.jpe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7.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9.jpeg"/></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27.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34.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3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36.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37.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3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3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33.xml"/><Relationship Id="rId2" Type="http://schemas.openxmlformats.org/officeDocument/2006/relationships/notesSlide" Target="../notesSlides/notesSlide7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86" name="Group 4"/>
          <p:cNvGrpSpPr>
            <a:grpSpLocks/>
          </p:cNvGrpSpPr>
          <p:nvPr/>
        </p:nvGrpSpPr>
        <p:grpSpPr bwMode="auto">
          <a:xfrm>
            <a:off x="0" y="4933477"/>
            <a:ext cx="9144000" cy="1346200"/>
            <a:chOff x="0" y="3424"/>
            <a:chExt cx="5463" cy="848"/>
          </a:xfrm>
        </p:grpSpPr>
        <p:sp>
          <p:nvSpPr>
            <p:cNvPr id="352261"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000000"/>
                </a:solidFill>
                <a:effectLst>
                  <a:outerShdw blurRad="38100" dist="38100" dir="2700000" algn="tl">
                    <a:srgbClr val="DDDDDD"/>
                  </a:outerShdw>
                </a:effectLst>
                <a:latin typeface="Times New Roman" pitchFamily="-107" charset="0"/>
                <a:ea typeface="굴림" pitchFamily="-107" charset="-127"/>
                <a:cs typeface="굴림" pitchFamily="-107" charset="-127"/>
              </a:endParaRPr>
            </a:p>
          </p:txBody>
        </p:sp>
        <p:sp>
          <p:nvSpPr>
            <p:cNvPr id="352262" name="Text Box 6"/>
            <p:cNvSpPr txBox="1">
              <a:spLocks noChangeArrowheads="1"/>
            </p:cNvSpPr>
            <p:nvPr/>
          </p:nvSpPr>
          <p:spPr bwMode="auto">
            <a:xfrm>
              <a:off x="0" y="3424"/>
              <a:ext cx="5463"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altLang="ko-KR" sz="2000" b="1" i="1" dirty="0" smtClean="0">
                  <a:solidFill>
                    <a:srgbClr val="FAFD00"/>
                  </a:solidFill>
                  <a:latin typeface="Times New Roman" charset="0"/>
                  <a:ea typeface="굴림" charset="0"/>
                  <a:cs typeface="굴림" charset="0"/>
                </a:rPr>
                <a:t>A Presentation of The Bible…Basically Ministries International Inc.</a:t>
              </a:r>
              <a:br>
                <a:rPr lang="en-US" altLang="ko-KR" sz="2000" b="1" i="1" dirty="0" smtClean="0">
                  <a:solidFill>
                    <a:srgbClr val="FAFD00"/>
                  </a:solidFill>
                  <a:latin typeface="Times New Roman" charset="0"/>
                  <a:ea typeface="굴림" charset="0"/>
                  <a:cs typeface="굴림" charset="0"/>
                </a:rPr>
              </a:br>
              <a:r>
                <a:rPr lang="en-US" altLang="ko-KR" sz="2000" b="1" i="1" dirty="0" smtClean="0">
                  <a:solidFill>
                    <a:srgbClr val="FAFD00"/>
                  </a:solidFill>
                  <a:latin typeface="Times New Roman" charset="0"/>
                  <a:ea typeface="굴림" charset="0"/>
                  <a:cs typeface="굴림" charset="0"/>
                </a:rPr>
                <a:t>Fort Worth, Texas</a:t>
              </a:r>
              <a:endParaRPr lang="en-US" altLang="ko-KR" sz="1800" b="1" dirty="0" smtClean="0">
                <a:solidFill>
                  <a:srgbClr val="FAFD00"/>
                </a:solidFill>
                <a:latin typeface="Times New Roman" charset="0"/>
                <a:ea typeface="굴림" charset="0"/>
                <a:cs typeface="굴림" charset="0"/>
              </a:endParaRPr>
            </a:p>
          </p:txBody>
        </p:sp>
      </p:grpSp>
      <p:sp>
        <p:nvSpPr>
          <p:cNvPr id="16387"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pPr>
            <a:r>
              <a:rPr lang="en-US" altLang="ko-KR" b="1">
                <a:solidFill>
                  <a:srgbClr val="FFFFFF"/>
                </a:solidFill>
                <a:ea typeface="굴림" charset="0"/>
                <a:cs typeface="굴림" charset="0"/>
              </a:rPr>
              <a:t>©2004 TBBMI</a:t>
            </a:r>
          </a:p>
        </p:txBody>
      </p:sp>
      <p:sp>
        <p:nvSpPr>
          <p:cNvPr id="16388" name="Rectangle 9"/>
          <p:cNvSpPr>
            <a:spLocks noChangeArrowheads="1"/>
          </p:cNvSpPr>
          <p:nvPr/>
        </p:nvSpPr>
        <p:spPr bwMode="auto">
          <a:xfrm>
            <a:off x="7626350" y="6526213"/>
            <a:ext cx="64928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latin typeface="Arial" charset="0"/>
                <a:ea typeface="굴림" charset="0"/>
                <a:cs typeface="굴림" charset="0"/>
              </a:rPr>
              <a:t>9.65.01.</a:t>
            </a:r>
          </a:p>
        </p:txBody>
      </p:sp>
      <p:sp>
        <p:nvSpPr>
          <p:cNvPr id="16389"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6390" name="WordArt 11"/>
          <p:cNvSpPr>
            <a:spLocks noChangeArrowheads="1" noChangeShapeType="1" noTextEdit="1"/>
          </p:cNvSpPr>
          <p:nvPr/>
        </p:nvSpPr>
        <p:spPr bwMode="auto">
          <a:xfrm>
            <a:off x="222250" y="733425"/>
            <a:ext cx="8812213" cy="43465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pPr algn="ctr"/>
            <a:r>
              <a:rPr lang="ja-JP" altLang="en-US" sz="3600" kern="10">
                <a:solidFill>
                  <a:srgbClr val="FFFF00"/>
                </a:solidFill>
                <a:effectLst>
                  <a:outerShdw blurRad="63500" dist="35921" dir="2700000" algn="ctr" rotWithShape="0">
                    <a:srgbClr val="000000"/>
                  </a:outerShdw>
                </a:effectLst>
                <a:latin typeface="Impact"/>
                <a:ea typeface="Impact"/>
                <a:cs typeface="Impact"/>
              </a:rPr>
              <a:t>バイブル　ベイシック　</a:t>
            </a:r>
            <a:endParaRPr lang="en-US" sz="3600" kern="10">
              <a:solidFill>
                <a:srgbClr val="FFFF00"/>
              </a:solidFill>
              <a:effectLst>
                <a:outerShdw blurRad="63500" dist="35921" dir="2700000" algn="ctr" rotWithShape="0">
                  <a:srgbClr val="000000"/>
                </a:outerShdw>
              </a:effectLst>
              <a:latin typeface="Impact"/>
              <a:ea typeface="Impact"/>
              <a:cs typeface="Impact"/>
            </a:endParaRPr>
          </a:p>
        </p:txBody>
      </p:sp>
      <p:sp>
        <p:nvSpPr>
          <p:cNvPr id="11" name="Rectangle 10"/>
          <p:cNvSpPr>
            <a:spLocks noChangeArrowheads="1"/>
          </p:cNvSpPr>
          <p:nvPr/>
        </p:nvSpPr>
        <p:spPr bwMode="auto">
          <a:xfrm>
            <a:off x="-36512" y="5733257"/>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Designed by Dr. John Fryman, Texas, USA • BibleBasically.org</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Taught by Dr. Rick Griffith, Singapore Bible College</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All files in many languages for free download at BibleStudyDownloads.org</a:t>
            </a:r>
          </a:p>
        </p:txBody>
      </p:sp>
    </p:spTree>
    <p:extLst>
      <p:ext uri="{BB962C8B-B14F-4D97-AF65-F5344CB8AC3E}">
        <p14:creationId xmlns:p14="http://schemas.microsoft.com/office/powerpoint/2010/main" val="10367504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20482"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20483"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20484" name="Rectangle 5"/>
          <p:cNvSpPr>
            <a:spLocks noChangeArrowheads="1"/>
          </p:cNvSpPr>
          <p:nvPr/>
        </p:nvSpPr>
        <p:spPr bwMode="auto">
          <a:xfrm>
            <a:off x="3179763" y="1011238"/>
            <a:ext cx="12477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b="1">
                <a:solidFill>
                  <a:schemeClr val="accent2"/>
                </a:solidFill>
                <a:latin typeface="Times" charset="0"/>
              </a:rPr>
              <a:t>無政府</a:t>
            </a:r>
          </a:p>
          <a:p>
            <a:endParaRPr lang="en-US" altLang="ja-JP" b="1">
              <a:solidFill>
                <a:schemeClr val="accent2"/>
              </a:solidFill>
              <a:latin typeface="Times" charset="0"/>
            </a:endParaRPr>
          </a:p>
        </p:txBody>
      </p:sp>
      <p:sp>
        <p:nvSpPr>
          <p:cNvPr id="20485" name="Freeform 8"/>
          <p:cNvSpPr>
            <a:spLocks/>
          </p:cNvSpPr>
          <p:nvPr/>
        </p:nvSpPr>
        <p:spPr bwMode="auto">
          <a:xfrm>
            <a:off x="1885950" y="41910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486" name="Rectangle 9"/>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0487" name="Rectangle 10"/>
          <p:cNvSpPr>
            <a:spLocks noChangeArrowheads="1"/>
          </p:cNvSpPr>
          <p:nvPr/>
        </p:nvSpPr>
        <p:spPr bwMode="auto">
          <a:xfrm>
            <a:off x="3886200" y="1765300"/>
            <a:ext cx="15287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b="1">
                <a:solidFill>
                  <a:schemeClr val="bg2"/>
                </a:solidFill>
                <a:latin typeface="Times" charset="0"/>
              </a:rPr>
              <a:t>士</a:t>
            </a:r>
            <a:r>
              <a:rPr lang="ja-JP" altLang="en-US" b="1">
                <a:solidFill>
                  <a:schemeClr val="bg2"/>
                </a:solidFill>
              </a:rPr>
              <a:t>師</a:t>
            </a:r>
            <a:r>
              <a:rPr lang="ja-JP" altLang="en-US" b="1">
                <a:solidFill>
                  <a:schemeClr val="bg2"/>
                </a:solidFill>
                <a:latin typeface="Times" charset="0"/>
              </a:rPr>
              <a:t>たち</a:t>
            </a:r>
          </a:p>
        </p:txBody>
      </p:sp>
      <p:sp>
        <p:nvSpPr>
          <p:cNvPr id="20488"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0489"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90"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91"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0492" name="Text Box 15"/>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80624" name="Text Box 16"/>
          <p:cNvSpPr txBox="1">
            <a:spLocks noChangeArrowheads="1"/>
          </p:cNvSpPr>
          <p:nvPr/>
        </p:nvSpPr>
        <p:spPr bwMode="auto">
          <a:xfrm>
            <a:off x="1765300" y="-12700"/>
            <a:ext cx="1993900" cy="5810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chemeClr val="tx1"/>
                </a:solidFill>
                <a:latin typeface="Comic Sans MS" charset="0"/>
              </a:rPr>
              <a:t>士師記 </a:t>
            </a:r>
            <a:r>
              <a:rPr lang="en-US" altLang="ja-JP" sz="1600" b="1" smtClean="0">
                <a:solidFill>
                  <a:schemeClr val="tx1"/>
                </a:solidFill>
                <a:latin typeface="Comic Sans MS" charset="0"/>
              </a:rPr>
              <a:t>2</a:t>
            </a:r>
            <a:r>
              <a:rPr lang="ja-JP" altLang="en-US" sz="1600" b="1" smtClean="0">
                <a:solidFill>
                  <a:schemeClr val="tx1"/>
                </a:solidFill>
                <a:latin typeface="Comic Sans MS" charset="0"/>
              </a:rPr>
              <a:t>章</a:t>
            </a:r>
            <a:r>
              <a:rPr lang="en-US" altLang="ja-JP" sz="1600" b="1" smtClean="0">
                <a:solidFill>
                  <a:schemeClr val="tx1"/>
                </a:solidFill>
                <a:latin typeface="Comic Sans MS" charset="0"/>
              </a:rPr>
              <a:t>16-19</a:t>
            </a:r>
            <a:r>
              <a:rPr lang="ja-JP" altLang="en-US" sz="1600" b="1" smtClean="0">
                <a:solidFill>
                  <a:schemeClr val="tx1"/>
                </a:solidFill>
                <a:latin typeface="Comic Sans MS" charset="0"/>
              </a:rPr>
              <a:t>節</a:t>
            </a:r>
          </a:p>
        </p:txBody>
      </p:sp>
      <p:sp>
        <p:nvSpPr>
          <p:cNvPr id="20494" name="Text Box 17"/>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20495" name="Text Box 19"/>
          <p:cNvSpPr txBox="1">
            <a:spLocks noChangeArrowheads="1"/>
          </p:cNvSpPr>
          <p:nvPr/>
        </p:nvSpPr>
        <p:spPr bwMode="auto">
          <a:xfrm>
            <a:off x="8601075" y="6480175"/>
            <a:ext cx="3444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1</a:t>
            </a:r>
          </a:p>
        </p:txBody>
      </p:sp>
      <p:sp>
        <p:nvSpPr>
          <p:cNvPr id="580628" name="Rectangle 20"/>
          <p:cNvSpPr>
            <a:spLocks noChangeArrowheads="1"/>
          </p:cNvSpPr>
          <p:nvPr/>
        </p:nvSpPr>
        <p:spPr bwMode="auto">
          <a:xfrm>
            <a:off x="80883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09</a:t>
            </a:r>
          </a:p>
        </p:txBody>
      </p:sp>
      <p:sp>
        <p:nvSpPr>
          <p:cNvPr id="580629" name="Text Box 21"/>
          <p:cNvSpPr txBox="1">
            <a:spLocks noChangeArrowheads="1"/>
          </p:cNvSpPr>
          <p:nvPr/>
        </p:nvSpPr>
        <p:spPr bwMode="auto">
          <a:xfrm>
            <a:off x="6559550" y="442913"/>
            <a:ext cx="1874838" cy="593407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defRPr/>
            </a:pPr>
            <a:r>
              <a:rPr lang="ja-JP" altLang="en-US" sz="2400" b="1" smtClean="0">
                <a:solidFill>
                  <a:srgbClr val="0831AD"/>
                </a:solidFill>
                <a:latin typeface="Helvetica" charset="0"/>
                <a:cs typeface="Times" charset="0"/>
              </a:rPr>
              <a:t>オトニエル</a:t>
            </a:r>
          </a:p>
          <a:p>
            <a:pPr algn="ctr">
              <a:defRPr/>
            </a:pPr>
            <a:r>
              <a:rPr lang="ja-JP" altLang="en-US" sz="2400" b="1" smtClean="0">
                <a:solidFill>
                  <a:srgbClr val="0831AD"/>
                </a:solidFill>
                <a:latin typeface="Helvetica" charset="0"/>
                <a:cs typeface="Times" charset="0"/>
              </a:rPr>
              <a:t>エフド</a:t>
            </a:r>
          </a:p>
          <a:p>
            <a:pPr algn="ctr">
              <a:defRPr/>
            </a:pPr>
            <a:r>
              <a:rPr lang="ja-JP" altLang="en-US" sz="2400" b="1" smtClean="0">
                <a:solidFill>
                  <a:srgbClr val="0831AD"/>
                </a:solidFill>
                <a:latin typeface="Helvetica" charset="0"/>
                <a:cs typeface="Times" charset="0"/>
              </a:rPr>
              <a:t>シャムガル</a:t>
            </a:r>
          </a:p>
          <a:p>
            <a:pPr algn="ctr">
              <a:defRPr/>
            </a:pPr>
            <a:r>
              <a:rPr lang="ja-JP" altLang="en-US" sz="2400" b="1" smtClean="0">
                <a:solidFill>
                  <a:srgbClr val="0831AD"/>
                </a:solidFill>
                <a:latin typeface="Helvetica" charset="0"/>
                <a:cs typeface="Times" charset="0"/>
              </a:rPr>
              <a:t>デボラと</a:t>
            </a:r>
          </a:p>
          <a:p>
            <a:pPr algn="ctr">
              <a:defRPr/>
            </a:pPr>
            <a:r>
              <a:rPr lang="ja-JP" altLang="en-US" sz="2400" b="1" smtClean="0">
                <a:solidFill>
                  <a:srgbClr val="0831AD"/>
                </a:solidFill>
                <a:latin typeface="Helvetica" charset="0"/>
                <a:cs typeface="Times" charset="0"/>
              </a:rPr>
              <a:t>バラク</a:t>
            </a:r>
            <a:endParaRPr lang="ja-JP" altLang="en-US" sz="2400" b="1" smtClean="0">
              <a:solidFill>
                <a:srgbClr val="0831AD"/>
              </a:solidFill>
              <a:latin typeface="Times" charset="0"/>
              <a:cs typeface="Times" charset="0"/>
            </a:endParaRPr>
          </a:p>
          <a:p>
            <a:pPr algn="ctr">
              <a:defRPr/>
            </a:pPr>
            <a:r>
              <a:rPr lang="ja-JP" altLang="en-US" sz="2400" b="1" smtClean="0">
                <a:solidFill>
                  <a:srgbClr val="0831AD"/>
                </a:solidFill>
                <a:latin typeface="Helvetica" charset="0"/>
                <a:cs typeface="Times" charset="0"/>
              </a:rPr>
              <a:t>ヤイル</a:t>
            </a:r>
          </a:p>
          <a:p>
            <a:pPr algn="ctr">
              <a:defRPr/>
            </a:pPr>
            <a:r>
              <a:rPr lang="ja-JP" altLang="en-US" sz="2400" b="1" smtClean="0">
                <a:solidFill>
                  <a:srgbClr val="0831AD"/>
                </a:solidFill>
                <a:latin typeface="Helvetica" charset="0"/>
                <a:cs typeface="Times" charset="0"/>
              </a:rPr>
              <a:t>アビメデク</a:t>
            </a:r>
          </a:p>
          <a:p>
            <a:pPr algn="ctr">
              <a:defRPr/>
            </a:pPr>
            <a:r>
              <a:rPr lang="ja-JP" altLang="en-US" sz="2400" b="1" smtClean="0">
                <a:solidFill>
                  <a:srgbClr val="0831AD"/>
                </a:solidFill>
                <a:latin typeface="Helvetica" charset="0"/>
                <a:cs typeface="Times" charset="0"/>
              </a:rPr>
              <a:t>トラ</a:t>
            </a:r>
          </a:p>
          <a:p>
            <a:pPr algn="ctr">
              <a:defRPr/>
            </a:pPr>
            <a:r>
              <a:rPr lang="ja-JP" altLang="en-US" sz="2400" b="1" smtClean="0">
                <a:solidFill>
                  <a:srgbClr val="0831AD"/>
                </a:solidFill>
                <a:latin typeface="Helvetica" charset="0"/>
                <a:cs typeface="Times" charset="0"/>
              </a:rPr>
              <a:t>ギデオン</a:t>
            </a:r>
            <a:endParaRPr lang="ja-JP" altLang="en-US" sz="2400" b="1" smtClean="0">
              <a:solidFill>
                <a:srgbClr val="0831AD"/>
              </a:solidFill>
              <a:latin typeface="Times" charset="0"/>
              <a:cs typeface="Times" charset="0"/>
            </a:endParaRPr>
          </a:p>
          <a:p>
            <a:pPr algn="ctr">
              <a:defRPr/>
            </a:pPr>
            <a:r>
              <a:rPr lang="ja-JP" altLang="en-US" sz="2400" b="1" smtClean="0">
                <a:solidFill>
                  <a:srgbClr val="0831AD"/>
                </a:solidFill>
                <a:latin typeface="Helvetica" charset="0"/>
                <a:cs typeface="Times" charset="0"/>
              </a:rPr>
              <a:t>エフタ</a:t>
            </a:r>
          </a:p>
          <a:p>
            <a:pPr algn="ctr">
              <a:defRPr/>
            </a:pPr>
            <a:r>
              <a:rPr lang="ja-JP" altLang="en-US" sz="2400" b="1" smtClean="0">
                <a:solidFill>
                  <a:srgbClr val="0831AD"/>
                </a:solidFill>
                <a:latin typeface="Helvetica" charset="0"/>
                <a:cs typeface="Times" charset="0"/>
              </a:rPr>
              <a:t>イブツァン</a:t>
            </a:r>
          </a:p>
          <a:p>
            <a:pPr algn="ctr">
              <a:defRPr/>
            </a:pPr>
            <a:r>
              <a:rPr lang="ja-JP" altLang="en-US" sz="2400" b="1" smtClean="0">
                <a:solidFill>
                  <a:srgbClr val="0831AD"/>
                </a:solidFill>
                <a:latin typeface="Helvetica" charset="0"/>
                <a:cs typeface="Times" charset="0"/>
              </a:rPr>
              <a:t>エロン</a:t>
            </a:r>
          </a:p>
          <a:p>
            <a:pPr algn="ctr">
              <a:defRPr/>
            </a:pPr>
            <a:r>
              <a:rPr lang="ja-JP" altLang="en-US" sz="2400" b="1" smtClean="0">
                <a:solidFill>
                  <a:srgbClr val="0831AD"/>
                </a:solidFill>
                <a:latin typeface="Helvetica" charset="0"/>
                <a:cs typeface="Times" charset="0"/>
              </a:rPr>
              <a:t>アブドン</a:t>
            </a:r>
            <a:endParaRPr lang="ja-JP" altLang="en-US" sz="2400" b="1" smtClean="0">
              <a:solidFill>
                <a:srgbClr val="0831AD"/>
              </a:solidFill>
              <a:latin typeface="Times" charset="0"/>
              <a:cs typeface="Times" charset="0"/>
            </a:endParaRPr>
          </a:p>
          <a:p>
            <a:pPr algn="ctr">
              <a:defRPr/>
            </a:pPr>
            <a:r>
              <a:rPr lang="ja-JP" altLang="en-US" sz="2400" b="1" smtClean="0">
                <a:solidFill>
                  <a:srgbClr val="0831AD"/>
                </a:solidFill>
                <a:latin typeface="Helvetica" charset="0"/>
                <a:cs typeface="Times" charset="0"/>
              </a:rPr>
              <a:t>サムソン</a:t>
            </a:r>
          </a:p>
          <a:p>
            <a:pPr algn="ctr">
              <a:defRPr/>
            </a:pPr>
            <a:r>
              <a:rPr lang="ja-JP" altLang="en-US" sz="2400" b="1" smtClean="0">
                <a:solidFill>
                  <a:srgbClr val="0831AD"/>
                </a:solidFill>
                <a:latin typeface="Helvetica" charset="0"/>
                <a:cs typeface="Times" charset="0"/>
              </a:rPr>
              <a:t>エリ</a:t>
            </a:r>
          </a:p>
          <a:p>
            <a:pPr algn="ctr">
              <a:defRPr/>
            </a:pPr>
            <a:r>
              <a:rPr lang="ja-JP" altLang="en-US" sz="2400" b="1" smtClean="0">
                <a:solidFill>
                  <a:srgbClr val="0831AD"/>
                </a:solidFill>
                <a:latin typeface="Helvetica" charset="0"/>
                <a:cs typeface="Times" charset="0"/>
              </a:rPr>
              <a:t>サムエル</a:t>
            </a:r>
          </a:p>
        </p:txBody>
      </p:sp>
      <p:sp>
        <p:nvSpPr>
          <p:cNvPr id="580630" name="Text Box 22"/>
          <p:cNvSpPr txBox="1">
            <a:spLocks noChangeArrowheads="1"/>
          </p:cNvSpPr>
          <p:nvPr/>
        </p:nvSpPr>
        <p:spPr bwMode="auto">
          <a:xfrm>
            <a:off x="-203200" y="3365500"/>
            <a:ext cx="6870700" cy="173990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r">
              <a:spcBef>
                <a:spcPct val="50000"/>
              </a:spcBef>
              <a:defRPr/>
            </a:pPr>
            <a:r>
              <a:rPr lang="ja-JP" altLang="en-US" sz="3600" b="1" i="1" smtClean="0">
                <a:solidFill>
                  <a:srgbClr val="1CFF23"/>
                </a:solidFill>
                <a:latin typeface="Comic Sans MS" charset="0"/>
              </a:rPr>
              <a:t>どのように数えるかにもよりますが</a:t>
            </a:r>
            <a:r>
              <a:rPr lang="en-US" altLang="ja-JP" sz="3600" b="1" i="1" smtClean="0">
                <a:solidFill>
                  <a:srgbClr val="1CFF23"/>
                </a:solidFill>
                <a:latin typeface="Comic Sans MS" charset="0"/>
              </a:rPr>
              <a:t>…</a:t>
            </a:r>
            <a:r>
              <a:rPr lang="ja-JP" altLang="en-US" sz="3600" b="1" i="1" smtClean="0">
                <a:solidFill>
                  <a:srgbClr val="1CFF23"/>
                </a:solidFill>
                <a:latin typeface="Comic Sans MS" charset="0"/>
              </a:rPr>
              <a:t>　古代イスラエルには１３～１５人の士師がいました。</a:t>
            </a:r>
            <a:endParaRPr lang="en-US" sz="3600" b="1" i="1" smtClean="0">
              <a:solidFill>
                <a:srgbClr val="FFFF00"/>
              </a:solidFill>
              <a:latin typeface="Comic Sans MS" charset="0"/>
            </a:endParaRPr>
          </a:p>
        </p:txBody>
      </p:sp>
      <p:grpSp>
        <p:nvGrpSpPr>
          <p:cNvPr id="20499" name="Group 23"/>
          <p:cNvGrpSpPr>
            <a:grpSpLocks/>
          </p:cNvGrpSpPr>
          <p:nvPr/>
        </p:nvGrpSpPr>
        <p:grpSpPr bwMode="auto">
          <a:xfrm>
            <a:off x="7983538" y="3429000"/>
            <a:ext cx="974725" cy="633413"/>
            <a:chOff x="5029" y="2160"/>
            <a:chExt cx="614" cy="399"/>
          </a:xfrm>
        </p:grpSpPr>
        <p:sp>
          <p:nvSpPr>
            <p:cNvPr id="20506" name="Freeform 24"/>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07" name="Freeform 25"/>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08" name="Rectangle 26"/>
            <p:cNvSpPr>
              <a:spLocks noChangeArrowheads="1"/>
            </p:cNvSpPr>
            <p:nvPr/>
          </p:nvSpPr>
          <p:spPr bwMode="auto">
            <a:xfrm>
              <a:off x="5216" y="2426"/>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20509" name="Freeform 27"/>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10" name="AutoShape 28"/>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0511" name="Rectangle 29"/>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0512" name="AutoShape 30"/>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0513" name="Line 31"/>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4" name="Line 32"/>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5" name="Rectangle 33"/>
            <p:cNvSpPr>
              <a:spLocks noChangeArrowheads="1"/>
            </p:cNvSpPr>
            <p:nvPr/>
          </p:nvSpPr>
          <p:spPr bwMode="auto">
            <a:xfrm>
              <a:off x="5136" y="2278"/>
              <a:ext cx="27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1000" b="1">
                  <a:solidFill>
                    <a:srgbClr val="000000"/>
                  </a:solidFill>
                  <a:latin typeface="Helvetica" charset="0"/>
                </a:rPr>
                <a:t>士師</a:t>
              </a:r>
            </a:p>
          </p:txBody>
        </p:sp>
        <p:sp>
          <p:nvSpPr>
            <p:cNvPr id="20516" name="Rectangle 34"/>
            <p:cNvSpPr>
              <a:spLocks noChangeArrowheads="1"/>
            </p:cNvSpPr>
            <p:nvPr/>
          </p:nvSpPr>
          <p:spPr bwMode="auto">
            <a:xfrm>
              <a:off x="5029" y="2160"/>
              <a:ext cx="33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無政府</a:t>
              </a:r>
            </a:p>
          </p:txBody>
        </p:sp>
      </p:grpSp>
      <p:sp>
        <p:nvSpPr>
          <p:cNvPr id="580643" name="Text Box 35"/>
          <p:cNvSpPr txBox="1">
            <a:spLocks noChangeArrowheads="1"/>
          </p:cNvSpPr>
          <p:nvPr/>
        </p:nvSpPr>
        <p:spPr bwMode="auto">
          <a:xfrm>
            <a:off x="6572250" y="1541463"/>
            <a:ext cx="1874838" cy="82232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defRPr/>
            </a:pPr>
            <a:r>
              <a:rPr lang="ja-JP" altLang="en-US" sz="2400" b="1" smtClean="0">
                <a:solidFill>
                  <a:srgbClr val="FFF30C"/>
                </a:solidFill>
                <a:latin typeface="Helvetica" charset="0"/>
                <a:cs typeface="Times" charset="0"/>
              </a:rPr>
              <a:t>デボラと</a:t>
            </a:r>
          </a:p>
          <a:p>
            <a:pPr algn="ctr">
              <a:defRPr/>
            </a:pPr>
            <a:r>
              <a:rPr lang="ja-JP" altLang="en-US" sz="2400" b="1" smtClean="0">
                <a:solidFill>
                  <a:srgbClr val="FFF30C"/>
                </a:solidFill>
                <a:latin typeface="Helvetica" charset="0"/>
                <a:cs typeface="Times" charset="0"/>
              </a:rPr>
              <a:t>バラク</a:t>
            </a:r>
          </a:p>
        </p:txBody>
      </p:sp>
      <p:sp>
        <p:nvSpPr>
          <p:cNvPr id="580644" name="Text Box 36"/>
          <p:cNvSpPr txBox="1">
            <a:spLocks noChangeArrowheads="1"/>
          </p:cNvSpPr>
          <p:nvPr/>
        </p:nvSpPr>
        <p:spPr bwMode="auto">
          <a:xfrm>
            <a:off x="6559550" y="3370263"/>
            <a:ext cx="1874838"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defRPr/>
            </a:pPr>
            <a:r>
              <a:rPr lang="ja-JP" altLang="en-US" sz="2400" b="1" smtClean="0">
                <a:solidFill>
                  <a:srgbClr val="FFF30C"/>
                </a:solidFill>
                <a:latin typeface="Helvetica" charset="0"/>
                <a:cs typeface="Times" charset="0"/>
              </a:rPr>
              <a:t>ギデオン</a:t>
            </a:r>
          </a:p>
        </p:txBody>
      </p:sp>
      <p:sp>
        <p:nvSpPr>
          <p:cNvPr id="580645" name="Text Box 37"/>
          <p:cNvSpPr txBox="1">
            <a:spLocks noChangeArrowheads="1"/>
          </p:cNvSpPr>
          <p:nvPr/>
        </p:nvSpPr>
        <p:spPr bwMode="auto">
          <a:xfrm>
            <a:off x="6565900" y="5199063"/>
            <a:ext cx="1874838"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defRPr/>
            </a:pPr>
            <a:r>
              <a:rPr lang="ja-JP" altLang="en-US" sz="2400" b="1" smtClean="0">
                <a:solidFill>
                  <a:srgbClr val="FFF30C"/>
                </a:solidFill>
                <a:latin typeface="Helvetica" charset="0"/>
                <a:cs typeface="Times" charset="0"/>
              </a:rPr>
              <a:t>サムソン</a:t>
            </a:r>
          </a:p>
        </p:txBody>
      </p:sp>
      <p:grpSp>
        <p:nvGrpSpPr>
          <p:cNvPr id="20503" name="Group 45"/>
          <p:cNvGrpSpPr>
            <a:grpSpLocks/>
          </p:cNvGrpSpPr>
          <p:nvPr/>
        </p:nvGrpSpPr>
        <p:grpSpPr bwMode="auto">
          <a:xfrm>
            <a:off x="519113" y="312738"/>
            <a:ext cx="854075" cy="1704975"/>
            <a:chOff x="327" y="161"/>
            <a:chExt cx="538" cy="1074"/>
          </a:xfrm>
        </p:grpSpPr>
        <p:sp>
          <p:nvSpPr>
            <p:cNvPr id="580654" name="Rectangle 46"/>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580655" name="Line 47"/>
            <p:cNvSpPr>
              <a:spLocks noChangeShapeType="1"/>
            </p:cNvSpPr>
            <p:nvPr/>
          </p:nvSpPr>
          <p:spPr bwMode="auto">
            <a:xfrm flipV="1">
              <a:off x="500" y="69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80630"/>
                                        </p:tgtEl>
                                        <p:attrNameLst>
                                          <p:attrName>style.visibility</p:attrName>
                                        </p:attrNameLst>
                                      </p:cBhvr>
                                      <p:to>
                                        <p:strVal val="visible"/>
                                      </p:to>
                                    </p:set>
                                    <p:animEffect transition="in" filter="fade">
                                      <p:cBhvr>
                                        <p:cTn id="7" dur="1000"/>
                                        <p:tgtEl>
                                          <p:spTgt spid="5806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580629"/>
                                        </p:tgtEl>
                                        <p:attrNameLst>
                                          <p:attrName>style.visibility</p:attrName>
                                        </p:attrNameLst>
                                      </p:cBhvr>
                                      <p:to>
                                        <p:strVal val="visible"/>
                                      </p:to>
                                    </p:set>
                                    <p:anim calcmode="lin" valueType="num">
                                      <p:cBhvr additive="base">
                                        <p:cTn id="12" dur="5000" fill="hold"/>
                                        <p:tgtEl>
                                          <p:spTgt spid="580629"/>
                                        </p:tgtEl>
                                        <p:attrNameLst>
                                          <p:attrName>ppt_x</p:attrName>
                                        </p:attrNameLst>
                                      </p:cBhvr>
                                      <p:tavLst>
                                        <p:tav tm="0">
                                          <p:val>
                                            <p:strVal val="#ppt_x"/>
                                          </p:val>
                                        </p:tav>
                                        <p:tav tm="100000">
                                          <p:val>
                                            <p:strVal val="#ppt_x"/>
                                          </p:val>
                                        </p:tav>
                                      </p:tavLst>
                                    </p:anim>
                                    <p:anim calcmode="lin" valueType="num">
                                      <p:cBhvr additive="base">
                                        <p:cTn id="13" dur="5000" fill="hold"/>
                                        <p:tgtEl>
                                          <p:spTgt spid="580629"/>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000"/>
                            </p:stCondLst>
                            <p:childTnLst>
                              <p:par>
                                <p:cTn id="15" presetID="23" presetClass="entr" presetSubtype="272" fill="hold" grpId="0" nodeType="afterEffect">
                                  <p:stCondLst>
                                    <p:cond delay="1000"/>
                                  </p:stCondLst>
                                  <p:childTnLst>
                                    <p:set>
                                      <p:cBhvr>
                                        <p:cTn id="16" dur="1" fill="hold">
                                          <p:stCondLst>
                                            <p:cond delay="0"/>
                                          </p:stCondLst>
                                        </p:cTn>
                                        <p:tgtEl>
                                          <p:spTgt spid="580643"/>
                                        </p:tgtEl>
                                        <p:attrNameLst>
                                          <p:attrName>style.visibility</p:attrName>
                                        </p:attrNameLst>
                                      </p:cBhvr>
                                      <p:to>
                                        <p:strVal val="visible"/>
                                      </p:to>
                                    </p:set>
                                    <p:anim calcmode="lin" valueType="num">
                                      <p:cBhvr>
                                        <p:cTn id="17" dur="500" fill="hold"/>
                                        <p:tgtEl>
                                          <p:spTgt spid="580643"/>
                                        </p:tgtEl>
                                        <p:attrNameLst>
                                          <p:attrName>ppt_w</p:attrName>
                                        </p:attrNameLst>
                                      </p:cBhvr>
                                      <p:tavLst>
                                        <p:tav tm="0">
                                          <p:val>
                                            <p:strVal val="2/3*#ppt_w"/>
                                          </p:val>
                                        </p:tav>
                                        <p:tav tm="100000">
                                          <p:val>
                                            <p:strVal val="#ppt_w"/>
                                          </p:val>
                                        </p:tav>
                                      </p:tavLst>
                                    </p:anim>
                                    <p:anim calcmode="lin" valueType="num">
                                      <p:cBhvr>
                                        <p:cTn id="18" dur="500" fill="hold"/>
                                        <p:tgtEl>
                                          <p:spTgt spid="580643"/>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6500"/>
                            </p:stCondLst>
                            <p:childTnLst>
                              <p:par>
                                <p:cTn id="20" presetID="23" presetClass="entr" presetSubtype="272" fill="hold" grpId="0" nodeType="afterEffect">
                                  <p:stCondLst>
                                    <p:cond delay="1000"/>
                                  </p:stCondLst>
                                  <p:childTnLst>
                                    <p:set>
                                      <p:cBhvr>
                                        <p:cTn id="21" dur="1" fill="hold">
                                          <p:stCondLst>
                                            <p:cond delay="0"/>
                                          </p:stCondLst>
                                        </p:cTn>
                                        <p:tgtEl>
                                          <p:spTgt spid="580644"/>
                                        </p:tgtEl>
                                        <p:attrNameLst>
                                          <p:attrName>style.visibility</p:attrName>
                                        </p:attrNameLst>
                                      </p:cBhvr>
                                      <p:to>
                                        <p:strVal val="visible"/>
                                      </p:to>
                                    </p:set>
                                    <p:anim calcmode="lin" valueType="num">
                                      <p:cBhvr>
                                        <p:cTn id="22" dur="500" fill="hold"/>
                                        <p:tgtEl>
                                          <p:spTgt spid="580644"/>
                                        </p:tgtEl>
                                        <p:attrNameLst>
                                          <p:attrName>ppt_w</p:attrName>
                                        </p:attrNameLst>
                                      </p:cBhvr>
                                      <p:tavLst>
                                        <p:tav tm="0">
                                          <p:val>
                                            <p:strVal val="2/3*#ppt_w"/>
                                          </p:val>
                                        </p:tav>
                                        <p:tav tm="100000">
                                          <p:val>
                                            <p:strVal val="#ppt_w"/>
                                          </p:val>
                                        </p:tav>
                                      </p:tavLst>
                                    </p:anim>
                                    <p:anim calcmode="lin" valueType="num">
                                      <p:cBhvr>
                                        <p:cTn id="23" dur="500" fill="hold"/>
                                        <p:tgtEl>
                                          <p:spTgt spid="580644"/>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8000"/>
                            </p:stCondLst>
                            <p:childTnLst>
                              <p:par>
                                <p:cTn id="25" presetID="23" presetClass="entr" presetSubtype="272" fill="hold" grpId="0" nodeType="afterEffect">
                                  <p:stCondLst>
                                    <p:cond delay="1000"/>
                                  </p:stCondLst>
                                  <p:childTnLst>
                                    <p:set>
                                      <p:cBhvr>
                                        <p:cTn id="26" dur="1" fill="hold">
                                          <p:stCondLst>
                                            <p:cond delay="0"/>
                                          </p:stCondLst>
                                        </p:cTn>
                                        <p:tgtEl>
                                          <p:spTgt spid="580645"/>
                                        </p:tgtEl>
                                        <p:attrNameLst>
                                          <p:attrName>style.visibility</p:attrName>
                                        </p:attrNameLst>
                                      </p:cBhvr>
                                      <p:to>
                                        <p:strVal val="visible"/>
                                      </p:to>
                                    </p:set>
                                    <p:anim calcmode="lin" valueType="num">
                                      <p:cBhvr>
                                        <p:cTn id="27" dur="500" fill="hold"/>
                                        <p:tgtEl>
                                          <p:spTgt spid="580645"/>
                                        </p:tgtEl>
                                        <p:attrNameLst>
                                          <p:attrName>ppt_w</p:attrName>
                                        </p:attrNameLst>
                                      </p:cBhvr>
                                      <p:tavLst>
                                        <p:tav tm="0">
                                          <p:val>
                                            <p:strVal val="2/3*#ppt_w"/>
                                          </p:val>
                                        </p:tav>
                                        <p:tav tm="100000">
                                          <p:val>
                                            <p:strVal val="#ppt_w"/>
                                          </p:val>
                                        </p:tav>
                                      </p:tavLst>
                                    </p:anim>
                                    <p:anim calcmode="lin" valueType="num">
                                      <p:cBhvr>
                                        <p:cTn id="28" dur="500" fill="hold"/>
                                        <p:tgtEl>
                                          <p:spTgt spid="58064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629" grpId="0" autoUpdateAnimBg="0"/>
      <p:bldP spid="580630" grpId="0" autoUpdateAnimBg="0"/>
      <p:bldP spid="580643" grpId="0" autoUpdateAnimBg="0"/>
      <p:bldP spid="580644" grpId="0" autoUpdateAnimBg="0"/>
      <p:bldP spid="580645"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ChangeArrowheads="1"/>
          </p:cNvSpPr>
          <p:nvPr/>
        </p:nvSpPr>
        <p:spPr bwMode="auto">
          <a:xfrm>
            <a:off x="2630488" y="828675"/>
            <a:ext cx="4413250" cy="1370013"/>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ja-JP" altLang="en-US" b="1">
                <a:solidFill>
                  <a:srgbClr val="51DC00"/>
                </a:solidFill>
                <a:latin typeface="Helvetica" charset="0"/>
              </a:rPr>
              <a:t>しかし</a:t>
            </a:r>
          </a:p>
          <a:p>
            <a:pPr algn="ctr">
              <a:defRPr/>
            </a:pPr>
            <a:r>
              <a:rPr lang="ja-JP" altLang="en-US" b="1">
                <a:solidFill>
                  <a:srgbClr val="FAFD00"/>
                </a:solidFill>
                <a:latin typeface="Helvetica" charset="0"/>
              </a:rPr>
              <a:t>イスラエルの多くの士師は</a:t>
            </a:r>
            <a:r>
              <a:rPr lang="en-US" altLang="ja-JP" b="1">
                <a:solidFill>
                  <a:srgbClr val="FAFD00"/>
                </a:solidFill>
                <a:latin typeface="Helvetica" charset="0"/>
              </a:rPr>
              <a:t>...</a:t>
            </a:r>
          </a:p>
          <a:p>
            <a:pPr algn="ctr">
              <a:defRPr/>
            </a:pPr>
            <a:endParaRPr lang="en-US" b="1">
              <a:solidFill>
                <a:srgbClr val="51DC00"/>
              </a:solidFill>
              <a:latin typeface="Helvetica" charset="0"/>
            </a:endParaRPr>
          </a:p>
        </p:txBody>
      </p:sp>
      <p:sp>
        <p:nvSpPr>
          <p:cNvPr id="581635" name="Text Box 3"/>
          <p:cNvSpPr txBox="1">
            <a:spLocks noChangeArrowheads="1"/>
          </p:cNvSpPr>
          <p:nvPr/>
        </p:nvSpPr>
        <p:spPr bwMode="auto">
          <a:xfrm>
            <a:off x="1841500" y="2640013"/>
            <a:ext cx="6188075"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defRPr/>
            </a:pPr>
            <a:r>
              <a:rPr lang="ja-JP" altLang="en-US" b="1" smtClean="0">
                <a:solidFill>
                  <a:srgbClr val="51DC00"/>
                </a:solidFill>
                <a:latin typeface="Helvetica" charset="0"/>
              </a:rPr>
              <a:t>最後の最も偉大な </a:t>
            </a:r>
            <a:r>
              <a:rPr lang="ja-JP" altLang="en-US" b="1" smtClean="0">
                <a:solidFill>
                  <a:srgbClr val="FAFD00"/>
                </a:solidFill>
                <a:latin typeface="Helvetica" charset="0"/>
              </a:rPr>
              <a:t>“要の人物</a:t>
            </a:r>
            <a:r>
              <a:rPr lang="en-US" altLang="ja-JP" b="1" smtClean="0">
                <a:solidFill>
                  <a:srgbClr val="FAFD00"/>
                </a:solidFill>
                <a:latin typeface="Helvetica" charset="0"/>
              </a:rPr>
              <a:t>,” </a:t>
            </a:r>
            <a:r>
              <a:rPr lang="ja-JP" altLang="en-US" b="1" smtClean="0">
                <a:solidFill>
                  <a:srgbClr val="51DC00"/>
                </a:solidFill>
                <a:latin typeface="Helvetica" charset="0"/>
              </a:rPr>
              <a:t>は</a:t>
            </a:r>
            <a:r>
              <a:rPr lang="en-US" altLang="ja-JP" b="1" smtClean="0">
                <a:solidFill>
                  <a:srgbClr val="51DC00"/>
                </a:solidFill>
                <a:latin typeface="Helvetica" charset="0"/>
              </a:rPr>
              <a:t>...</a:t>
            </a:r>
            <a:endParaRPr lang="en-US" b="1" smtClean="0">
              <a:solidFill>
                <a:srgbClr val="51DC00"/>
              </a:solidFill>
              <a:latin typeface="Helvetica" charset="0"/>
            </a:endParaRPr>
          </a:p>
        </p:txBody>
      </p:sp>
      <p:sp>
        <p:nvSpPr>
          <p:cNvPr id="581638" name="WordArt 6"/>
          <p:cNvSpPr>
            <a:spLocks noChangeArrowheads="1" noChangeShapeType="1" noTextEdit="1"/>
          </p:cNvSpPr>
          <p:nvPr/>
        </p:nvSpPr>
        <p:spPr bwMode="auto">
          <a:xfrm>
            <a:off x="0" y="2732088"/>
            <a:ext cx="8685213" cy="3582987"/>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SAMUEL</a:t>
            </a:r>
          </a:p>
        </p:txBody>
      </p:sp>
      <p:sp>
        <p:nvSpPr>
          <p:cNvPr id="22532" name="Rectangle 7"/>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81640" name="Text Box 8"/>
          <p:cNvSpPr txBox="1">
            <a:spLocks noChangeArrowheads="1"/>
          </p:cNvSpPr>
          <p:nvPr/>
        </p:nvSpPr>
        <p:spPr bwMode="auto">
          <a:xfrm>
            <a:off x="17907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ja-JP" altLang="en-US" sz="1600" b="1">
                <a:solidFill>
                  <a:schemeClr val="tx1"/>
                </a:solidFill>
                <a:latin typeface="Comic Sans MS" pitchFamily="-107" charset="0"/>
                <a:ea typeface="ＭＳ Ｐゴシック" pitchFamily="-107" charset="-128"/>
                <a:cs typeface="ＭＳ Ｐゴシック" pitchFamily="-107" charset="-128"/>
              </a:rPr>
              <a:t>サムエル記上 </a:t>
            </a:r>
            <a:r>
              <a:rPr lang="en-US" altLang="ja-JP" sz="1600" b="1">
                <a:solidFill>
                  <a:schemeClr val="tx1"/>
                </a:solidFill>
                <a:latin typeface="Comic Sans MS" pitchFamily="-107" charset="0"/>
                <a:ea typeface="ＭＳ Ｐゴシック" pitchFamily="-107" charset="-128"/>
                <a:cs typeface="ＭＳ Ｐゴシック" pitchFamily="-107" charset="-128"/>
              </a:rPr>
              <a:t>7</a:t>
            </a:r>
            <a:r>
              <a:rPr lang="ja-JP" altLang="en-US" sz="1600" b="1">
                <a:solidFill>
                  <a:schemeClr val="tx1"/>
                </a:solidFill>
                <a:latin typeface="Comic Sans MS" pitchFamily="-107" charset="0"/>
                <a:ea typeface="ＭＳ Ｐゴシック" pitchFamily="-107" charset="-128"/>
                <a:cs typeface="ＭＳ Ｐゴシック" pitchFamily="-107" charset="-128"/>
              </a:rPr>
              <a:t>：</a:t>
            </a:r>
            <a:r>
              <a:rPr lang="en-US" altLang="ja-JP" sz="1600" b="1">
                <a:solidFill>
                  <a:schemeClr val="tx1"/>
                </a:solidFill>
                <a:latin typeface="Comic Sans MS" pitchFamily="-107" charset="0"/>
                <a:ea typeface="ＭＳ Ｐゴシック" pitchFamily="-107" charset="-128"/>
                <a:cs typeface="ＭＳ Ｐゴシック" pitchFamily="-107" charset="-128"/>
              </a:rPr>
              <a:t>15</a:t>
            </a:r>
          </a:p>
        </p:txBody>
      </p:sp>
      <p:grpSp>
        <p:nvGrpSpPr>
          <p:cNvPr id="22534" name="Group 9"/>
          <p:cNvGrpSpPr>
            <a:grpSpLocks/>
          </p:cNvGrpSpPr>
          <p:nvPr/>
        </p:nvGrpSpPr>
        <p:grpSpPr bwMode="auto">
          <a:xfrm>
            <a:off x="7983538" y="3429000"/>
            <a:ext cx="974725" cy="633413"/>
            <a:chOff x="5029" y="2160"/>
            <a:chExt cx="614" cy="399"/>
          </a:xfrm>
        </p:grpSpPr>
        <p:sp>
          <p:nvSpPr>
            <p:cNvPr id="22543" name="Freeform 10"/>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2544" name="Freeform 11"/>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45" name="Rectangle 12"/>
            <p:cNvSpPr>
              <a:spLocks noChangeArrowheads="1"/>
            </p:cNvSpPr>
            <p:nvPr/>
          </p:nvSpPr>
          <p:spPr bwMode="auto">
            <a:xfrm>
              <a:off x="5216" y="2426"/>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22546" name="Freeform 13"/>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2547" name="AutoShape 14"/>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2548" name="Rectangle 15"/>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2549" name="AutoShape 16"/>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2550" name="Line 17"/>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51" name="Line 18"/>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52" name="Rectangle 19"/>
            <p:cNvSpPr>
              <a:spLocks noChangeArrowheads="1"/>
            </p:cNvSpPr>
            <p:nvPr/>
          </p:nvSpPr>
          <p:spPr bwMode="auto">
            <a:xfrm>
              <a:off x="5136" y="2278"/>
              <a:ext cx="27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1000" b="1">
                  <a:solidFill>
                    <a:srgbClr val="000000"/>
                  </a:solidFill>
                  <a:latin typeface="Helvetica" charset="0"/>
                </a:rPr>
                <a:t>士師</a:t>
              </a:r>
            </a:p>
          </p:txBody>
        </p:sp>
        <p:sp>
          <p:nvSpPr>
            <p:cNvPr id="22553" name="Rectangle 20"/>
            <p:cNvSpPr>
              <a:spLocks noChangeArrowheads="1"/>
            </p:cNvSpPr>
            <p:nvPr/>
          </p:nvSpPr>
          <p:spPr bwMode="auto">
            <a:xfrm>
              <a:off x="5029" y="2160"/>
              <a:ext cx="33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無政府</a:t>
              </a:r>
            </a:p>
          </p:txBody>
        </p:sp>
      </p:grpSp>
      <p:sp>
        <p:nvSpPr>
          <p:cNvPr id="22535" name="Text Box 21"/>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81654" name="Rectangle 22"/>
          <p:cNvSpPr>
            <a:spLocks noChangeArrowheads="1"/>
          </p:cNvSpPr>
          <p:nvPr/>
        </p:nvSpPr>
        <p:spPr bwMode="auto">
          <a:xfrm>
            <a:off x="8091488" y="6545263"/>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10</a:t>
            </a:r>
          </a:p>
        </p:txBody>
      </p:sp>
      <p:sp>
        <p:nvSpPr>
          <p:cNvPr id="22537" name="Text Box 23"/>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22538" name="Text Box 24"/>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Arial" charset="0"/>
              </a:rPr>
              <a:t>©2006 TBBMI</a:t>
            </a:r>
          </a:p>
        </p:txBody>
      </p:sp>
      <p:sp>
        <p:nvSpPr>
          <p:cNvPr id="22539" name="Text Box 26"/>
          <p:cNvSpPr txBox="1">
            <a:spLocks noChangeArrowheads="1"/>
          </p:cNvSpPr>
          <p:nvPr/>
        </p:nvSpPr>
        <p:spPr bwMode="auto">
          <a:xfrm>
            <a:off x="8369300" y="6384925"/>
            <a:ext cx="774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2000" b="1">
              <a:solidFill>
                <a:schemeClr val="tx1"/>
              </a:solidFill>
              <a:latin typeface="Comic Sans MS" charset="0"/>
            </a:endParaRPr>
          </a:p>
        </p:txBody>
      </p:sp>
      <p:grpSp>
        <p:nvGrpSpPr>
          <p:cNvPr id="22540" name="Group 49"/>
          <p:cNvGrpSpPr>
            <a:grpSpLocks/>
          </p:cNvGrpSpPr>
          <p:nvPr/>
        </p:nvGrpSpPr>
        <p:grpSpPr bwMode="auto">
          <a:xfrm>
            <a:off x="519113" y="312738"/>
            <a:ext cx="854075" cy="1704975"/>
            <a:chOff x="327" y="161"/>
            <a:chExt cx="538" cy="1074"/>
          </a:xfrm>
        </p:grpSpPr>
        <p:sp>
          <p:nvSpPr>
            <p:cNvPr id="581682" name="Rectangle 50"/>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581683" name="Line 51"/>
            <p:cNvSpPr>
              <a:spLocks noChangeShapeType="1"/>
            </p:cNvSpPr>
            <p:nvPr/>
          </p:nvSpPr>
          <p:spPr bwMode="auto">
            <a:xfrm flipV="1">
              <a:off x="500" y="677"/>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81635"/>
                                        </p:tgtEl>
                                        <p:attrNameLst>
                                          <p:attrName>style.visibility</p:attrName>
                                        </p:attrNameLst>
                                      </p:cBhvr>
                                      <p:to>
                                        <p:strVal val="visible"/>
                                      </p:to>
                                    </p:set>
                                    <p:animEffect transition="in" filter="fade">
                                      <p:cBhvr>
                                        <p:cTn id="7" dur="1000"/>
                                        <p:tgtEl>
                                          <p:spTgt spid="581635"/>
                                        </p:tgtEl>
                                      </p:cBhvr>
                                    </p:animEffect>
                                  </p:childTnLst>
                                </p:cTn>
                              </p:par>
                            </p:childTnLst>
                          </p:cTn>
                        </p:par>
                        <p:par>
                          <p:cTn id="8" fill="hold" nodeType="afterGroup">
                            <p:stCondLst>
                              <p:cond delay="2000"/>
                            </p:stCondLst>
                            <p:childTnLst>
                              <p:par>
                                <p:cTn id="9" presetID="7" presetClass="entr" presetSubtype="4" fill="hold" grpId="0" nodeType="afterEffect">
                                  <p:stCondLst>
                                    <p:cond delay="1000"/>
                                  </p:stCondLst>
                                  <p:childTnLst>
                                    <p:set>
                                      <p:cBhvr>
                                        <p:cTn id="10" dur="1" fill="hold">
                                          <p:stCondLst>
                                            <p:cond delay="0"/>
                                          </p:stCondLst>
                                        </p:cTn>
                                        <p:tgtEl>
                                          <p:spTgt spid="581638"/>
                                        </p:tgtEl>
                                        <p:attrNameLst>
                                          <p:attrName>style.visibility</p:attrName>
                                        </p:attrNameLst>
                                      </p:cBhvr>
                                      <p:to>
                                        <p:strVal val="visible"/>
                                      </p:to>
                                    </p:set>
                                    <p:anim calcmode="lin" valueType="num">
                                      <p:cBhvr additive="base">
                                        <p:cTn id="11" dur="5000" fill="hold"/>
                                        <p:tgtEl>
                                          <p:spTgt spid="581638"/>
                                        </p:tgtEl>
                                        <p:attrNameLst>
                                          <p:attrName>ppt_x</p:attrName>
                                        </p:attrNameLst>
                                      </p:cBhvr>
                                      <p:tavLst>
                                        <p:tav tm="0">
                                          <p:val>
                                            <p:strVal val="#ppt_x"/>
                                          </p:val>
                                        </p:tav>
                                        <p:tav tm="100000">
                                          <p:val>
                                            <p:strVal val="#ppt_x"/>
                                          </p:val>
                                        </p:tav>
                                      </p:tavLst>
                                    </p:anim>
                                    <p:anim calcmode="lin" valueType="num">
                                      <p:cBhvr additive="base">
                                        <p:cTn id="12" dur="5000" fill="hold"/>
                                        <p:tgtEl>
                                          <p:spTgt spid="5816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35" grpId="0" autoUpdateAnimBg="0"/>
      <p:bldP spid="58163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ChangeArrowheads="1"/>
          </p:cNvSpPr>
          <p:nvPr/>
        </p:nvSpPr>
        <p:spPr bwMode="auto">
          <a:xfrm>
            <a:off x="3387725" y="828675"/>
            <a:ext cx="2887663" cy="222408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b="1">
                <a:solidFill>
                  <a:srgbClr val="51DC00"/>
                </a:solidFill>
                <a:latin typeface="Helvetica" charset="0"/>
              </a:rPr>
              <a:t>BUT OF THE</a:t>
            </a:r>
          </a:p>
          <a:p>
            <a:pPr algn="ctr">
              <a:defRPr/>
            </a:pPr>
            <a:r>
              <a:rPr lang="en-US" b="1">
                <a:solidFill>
                  <a:srgbClr val="FAFD00"/>
                </a:solidFill>
                <a:latin typeface="Helvetica" charset="0"/>
              </a:rPr>
              <a:t>MANY JUDGES </a:t>
            </a:r>
          </a:p>
          <a:p>
            <a:pPr algn="ctr">
              <a:defRPr/>
            </a:pPr>
            <a:r>
              <a:rPr lang="en-US" b="1">
                <a:solidFill>
                  <a:srgbClr val="FAFD00"/>
                </a:solidFill>
                <a:latin typeface="Helvetica" charset="0"/>
              </a:rPr>
              <a:t>OF</a:t>
            </a:r>
          </a:p>
          <a:p>
            <a:pPr algn="ctr">
              <a:defRPr/>
            </a:pPr>
            <a:r>
              <a:rPr lang="en-US" b="1">
                <a:solidFill>
                  <a:srgbClr val="FAFD00"/>
                </a:solidFill>
                <a:latin typeface="Helvetica" charset="0"/>
              </a:rPr>
              <a:t>ISRAEL...</a:t>
            </a:r>
          </a:p>
          <a:p>
            <a:pPr algn="ctr">
              <a:defRPr/>
            </a:pPr>
            <a:endParaRPr lang="en-US" b="1">
              <a:solidFill>
                <a:srgbClr val="51DC00"/>
              </a:solidFill>
              <a:latin typeface="Helvetica" charset="0"/>
            </a:endParaRPr>
          </a:p>
        </p:txBody>
      </p:sp>
      <p:sp>
        <p:nvSpPr>
          <p:cNvPr id="599043" name="Text Box 3"/>
          <p:cNvSpPr txBox="1">
            <a:spLocks noChangeArrowheads="1"/>
          </p:cNvSpPr>
          <p:nvPr/>
        </p:nvSpPr>
        <p:spPr bwMode="auto">
          <a:xfrm>
            <a:off x="1841500" y="2640013"/>
            <a:ext cx="6188075" cy="946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defRPr/>
            </a:pPr>
            <a:r>
              <a:rPr lang="en-US" b="1">
                <a:solidFill>
                  <a:srgbClr val="51DC00"/>
                </a:solidFill>
                <a:latin typeface="Helvetica" pitchFamily="-107" charset="0"/>
                <a:ea typeface="ＭＳ Ｐゴシック" pitchFamily="-107" charset="-128"/>
                <a:cs typeface="ＭＳ Ｐゴシック" pitchFamily="-107" charset="-128"/>
              </a:rPr>
              <a:t>THE LAST AND GREATEST,</a:t>
            </a:r>
          </a:p>
          <a:p>
            <a:pPr algn="ctr">
              <a:defRPr/>
            </a:pPr>
            <a:r>
              <a:rPr lang="en-US" b="1">
                <a:solidFill>
                  <a:srgbClr val="51DC00"/>
                </a:solidFill>
                <a:latin typeface="Helvetica" pitchFamily="-107" charset="0"/>
                <a:ea typeface="ＭＳ Ｐゴシック" pitchFamily="-107" charset="-128"/>
                <a:cs typeface="ＭＳ Ｐゴシック" pitchFamily="-107" charset="-128"/>
              </a:rPr>
              <a:t>THE </a:t>
            </a:r>
            <a:r>
              <a:rPr lang="en-US" b="1">
                <a:solidFill>
                  <a:srgbClr val="FAFD00"/>
                </a:solidFill>
                <a:latin typeface="Helvetica" pitchFamily="-107" charset="0"/>
                <a:ea typeface="ＭＳ Ｐゴシック" pitchFamily="-107" charset="-128"/>
                <a:cs typeface="ＭＳ Ｐゴシック" pitchFamily="-107" charset="-128"/>
              </a:rPr>
              <a:t>“HINGE CHARACTER,” </a:t>
            </a:r>
            <a:r>
              <a:rPr lang="en-US" b="1">
                <a:solidFill>
                  <a:srgbClr val="51DC00"/>
                </a:solidFill>
                <a:latin typeface="Helvetica" pitchFamily="-107" charset="0"/>
                <a:ea typeface="ＭＳ Ｐゴシック" pitchFamily="-107" charset="-128"/>
                <a:cs typeface="ＭＳ Ｐゴシック" pitchFamily="-107" charset="-128"/>
              </a:rPr>
              <a:t>WAS...</a:t>
            </a:r>
          </a:p>
        </p:txBody>
      </p:sp>
      <p:sp>
        <p:nvSpPr>
          <p:cNvPr id="599044"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a:solidFill>
                  <a:schemeClr val="tx2"/>
                </a:solidFill>
                <a:latin typeface="Times" pitchFamily="-107" charset="0"/>
                <a:ea typeface="ＭＳ Ｐゴシック" pitchFamily="-107" charset="-128"/>
                <a:cs typeface="ＭＳ Ｐゴシック" pitchFamily="-107" charset="-128"/>
              </a:rPr>
              <a:t>7</a:t>
            </a:r>
          </a:p>
        </p:txBody>
      </p:sp>
      <p:sp>
        <p:nvSpPr>
          <p:cNvPr id="599045" name="Line 5"/>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24581" name="WordArt 6"/>
          <p:cNvSpPr>
            <a:spLocks noChangeArrowheads="1" noChangeShapeType="1" noTextEdit="1"/>
          </p:cNvSpPr>
          <p:nvPr/>
        </p:nvSpPr>
        <p:spPr bwMode="auto">
          <a:xfrm>
            <a:off x="-76200" y="2741613"/>
            <a:ext cx="8685213" cy="3582987"/>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SAMUEL</a:t>
            </a:r>
          </a:p>
        </p:txBody>
      </p:sp>
      <p:sp>
        <p:nvSpPr>
          <p:cNvPr id="24582" name="Rectangle 7"/>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9048" name="Text Box 8"/>
          <p:cNvSpPr txBox="1">
            <a:spLocks noChangeArrowheads="1"/>
          </p:cNvSpPr>
          <p:nvPr/>
        </p:nvSpPr>
        <p:spPr bwMode="auto">
          <a:xfrm>
            <a:off x="17907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pitchFamily="-107" charset="0"/>
                <a:ea typeface="ＭＳ Ｐゴシック" pitchFamily="-107" charset="-128"/>
                <a:cs typeface="ＭＳ Ｐゴシック" pitchFamily="-107" charset="-128"/>
              </a:rPr>
              <a:t>1 Sam. 7:15</a:t>
            </a:r>
          </a:p>
        </p:txBody>
      </p:sp>
      <p:grpSp>
        <p:nvGrpSpPr>
          <p:cNvPr id="24584" name="Group 9"/>
          <p:cNvGrpSpPr>
            <a:grpSpLocks/>
          </p:cNvGrpSpPr>
          <p:nvPr/>
        </p:nvGrpSpPr>
        <p:grpSpPr bwMode="auto">
          <a:xfrm>
            <a:off x="7983538" y="3429000"/>
            <a:ext cx="974725" cy="633413"/>
            <a:chOff x="5029" y="2160"/>
            <a:chExt cx="614" cy="399"/>
          </a:xfrm>
        </p:grpSpPr>
        <p:sp>
          <p:nvSpPr>
            <p:cNvPr id="24620" name="Freeform 10"/>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21" name="Freeform 11"/>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22" name="Rectangle 12"/>
            <p:cNvSpPr>
              <a:spLocks noChangeArrowheads="1"/>
            </p:cNvSpPr>
            <p:nvPr/>
          </p:nvSpPr>
          <p:spPr bwMode="auto">
            <a:xfrm>
              <a:off x="5216" y="2426"/>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24623" name="Freeform 13"/>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24" name="AutoShape 14"/>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4625" name="Rectangle 15"/>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4626" name="AutoShape 16"/>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4627" name="Line 17"/>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8" name="Line 18"/>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9" name="Rectangle 19"/>
            <p:cNvSpPr>
              <a:spLocks noChangeArrowheads="1"/>
            </p:cNvSpPr>
            <p:nvPr/>
          </p:nvSpPr>
          <p:spPr bwMode="auto">
            <a:xfrm>
              <a:off x="5136" y="2278"/>
              <a:ext cx="39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Judges</a:t>
              </a:r>
            </a:p>
          </p:txBody>
        </p:sp>
        <p:sp>
          <p:nvSpPr>
            <p:cNvPr id="24630" name="Rectangle 20"/>
            <p:cNvSpPr>
              <a:spLocks noChangeArrowheads="1"/>
            </p:cNvSpPr>
            <p:nvPr/>
          </p:nvSpPr>
          <p:spPr bwMode="auto">
            <a:xfrm>
              <a:off x="5029" y="2160"/>
              <a:ext cx="47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ANARCHY</a:t>
              </a:r>
            </a:p>
          </p:txBody>
        </p:sp>
      </p:grpSp>
      <p:sp>
        <p:nvSpPr>
          <p:cNvPr id="24585" name="Text Box 2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99063" name="Rectangle 23" hidden="1"/>
          <p:cNvSpPr>
            <a:spLocks noGrp="1" noChangeArrowheads="1"/>
          </p:cNvSpPr>
          <p:nvPr>
            <p:ph type="title" idx="4294967295"/>
          </p:nvPr>
        </p:nvSpPr>
        <p:spPr bwMode="auto">
          <a:xfrm>
            <a:off x="685800" y="600075"/>
            <a:ext cx="7772400" cy="1143000"/>
          </a:xfrm>
          <a:prstGeom prst="rect">
            <a:avLst/>
          </a:prstGeom>
          <a:solidFill>
            <a:srgbClr val="FFFFFF"/>
          </a:solidFill>
          <a:ln>
            <a:solidFill>
              <a:srgbClr val="000000"/>
            </a:solidFill>
            <a:miter lim="800000"/>
            <a:headEnd/>
            <a:tailEnd/>
          </a:ln>
        </p:spPr>
        <p:txBody>
          <a:bodyPr/>
          <a:lstStyle/>
          <a:p>
            <a:pPr>
              <a:defRPr/>
            </a:pPr>
            <a:r>
              <a:rPr lang="en-US" sz="2800">
                <a:effectLst>
                  <a:outerShdw blurRad="38100" dist="38100" dir="2700000" algn="tl">
                    <a:srgbClr val="DDDDDD"/>
                  </a:outerShdw>
                </a:effectLst>
                <a:latin typeface="Times" charset="0"/>
                <a:ea typeface="ＭＳ Ｐゴシック" charset="0"/>
                <a:cs typeface="ＭＳ Ｐゴシック" charset="0"/>
              </a:rPr>
              <a:t>East Jerusalem and Mt of Olives aerial from s</a:t>
            </a:r>
            <a:endParaRPr lang="en-US">
              <a:effectLst>
                <a:outerShdw blurRad="38100" dist="38100" dir="2700000" algn="tl">
                  <a:srgbClr val="DDDDDD"/>
                </a:outerShdw>
              </a:effectLst>
              <a:latin typeface="Times" charset="0"/>
              <a:ea typeface="ＭＳ Ｐゴシック" charset="0"/>
              <a:cs typeface="ＭＳ Ｐゴシック" charset="0"/>
            </a:endParaRPr>
          </a:p>
        </p:txBody>
      </p:sp>
      <p:pic>
        <p:nvPicPr>
          <p:cNvPr id="599064" name="Picture 24" descr="East Jerusalem and Mt of Olives aerial from s"/>
          <p:cNvPicPr preferRelativeResize="0">
            <a:picLocks noChangeAspect="1" noChangeArrowheads="1"/>
          </p:cNvPicPr>
          <p:nvPr>
            <p:custDataLst>
              <p:tags r:id="rId1"/>
            </p:custDataLst>
          </p:nvPr>
        </p:nvPicPr>
        <p:blipFill>
          <a:blip r:embed="rId4"/>
          <a:srcRect/>
          <a:stretch>
            <a:fillRect/>
          </a:stretch>
        </p:blipFill>
        <p:spPr bwMode="auto">
          <a:xfrm>
            <a:off x="0" y="0"/>
            <a:ext cx="9144000" cy="68580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24588" name="Rectangle 25"/>
          <p:cNvSpPr>
            <a:spLocks noChangeArrowheads="1"/>
          </p:cNvSpPr>
          <p:nvPr/>
        </p:nvSpPr>
        <p:spPr bwMode="auto">
          <a:xfrm>
            <a:off x="249238" y="4016375"/>
            <a:ext cx="1236662" cy="592138"/>
          </a:xfrm>
          <a:prstGeom prst="rect">
            <a:avLst/>
          </a:prstGeom>
          <a:solidFill>
            <a:schemeClr val="bg2">
              <a:alpha val="50195"/>
            </a:schemeClr>
          </a:solidFill>
          <a:ln>
            <a:noFill/>
          </a:ln>
          <a:extLst>
            <a:ext uri="{91240B29-F687-4f45-9708-019B960494DF}">
              <a14:hiddenLine xmlns:a14="http://schemas.microsoft.com/office/drawing/2010/main" w="57150">
                <a:solidFill>
                  <a:srgbClr val="000000"/>
                </a:solidFill>
                <a:miter lim="800000"/>
                <a:headEnd/>
                <a:tailEnd/>
              </a14:hiddenLine>
            </a:ext>
          </a:extLst>
        </p:spPr>
        <p:txBody>
          <a:bodyPr wrap="none" anchor="ctr"/>
          <a:lstStyle/>
          <a:p>
            <a:endParaRPr lang="en-US"/>
          </a:p>
        </p:txBody>
      </p:sp>
      <p:sp>
        <p:nvSpPr>
          <p:cNvPr id="24589" name="Rectangle 26"/>
          <p:cNvSpPr>
            <a:spLocks noChangeArrowheads="1"/>
          </p:cNvSpPr>
          <p:nvPr/>
        </p:nvSpPr>
        <p:spPr bwMode="auto">
          <a:xfrm>
            <a:off x="3830638" y="3876675"/>
            <a:ext cx="1490662" cy="382588"/>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4590" name="Line 28"/>
          <p:cNvSpPr>
            <a:spLocks noChangeShapeType="1"/>
          </p:cNvSpPr>
          <p:nvPr/>
        </p:nvSpPr>
        <p:spPr bwMode="auto">
          <a:xfrm flipH="1">
            <a:off x="3429000" y="4257675"/>
            <a:ext cx="685800" cy="5334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9069" name="Text Box 29"/>
          <p:cNvSpPr txBox="1">
            <a:spLocks noChangeArrowheads="1"/>
          </p:cNvSpPr>
          <p:nvPr/>
        </p:nvSpPr>
        <p:spPr bwMode="auto">
          <a:xfrm>
            <a:off x="1817688" y="212725"/>
            <a:ext cx="4319587" cy="519113"/>
          </a:xfrm>
          <a:prstGeom prst="rect">
            <a:avLst/>
          </a:prstGeom>
          <a:noFill/>
          <a:ln w="9525">
            <a:noFill/>
            <a:miter lim="800000"/>
            <a:headEnd/>
            <a:tailEnd/>
          </a:ln>
          <a:effectLst>
            <a:outerShdw blurRad="63500" dist="46662" dir="3284183" algn="ctr" rotWithShape="0">
              <a:schemeClr val="tx1">
                <a:alpha val="74998"/>
              </a:schemeClr>
            </a:outerShdw>
          </a:effectLst>
        </p:spPr>
        <p:txBody>
          <a:bodyPr wrap="none">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1" hangingPunct="1">
              <a:defRPr/>
            </a:pPr>
            <a:r>
              <a:rPr lang="ja-JP" altLang="en-US" b="1" smtClean="0">
                <a:solidFill>
                  <a:schemeClr val="bg2"/>
                </a:solidFill>
                <a:latin typeface="Arial" charset="0"/>
              </a:rPr>
              <a:t>ネビ・サンウイル </a:t>
            </a:r>
            <a:r>
              <a:rPr lang="en-US" b="1" smtClean="0">
                <a:solidFill>
                  <a:schemeClr val="bg2"/>
                </a:solidFill>
                <a:latin typeface="Arial" charset="0"/>
              </a:rPr>
              <a:t>(</a:t>
            </a:r>
            <a:r>
              <a:rPr lang="ja-JP" altLang="en-US" b="1" smtClean="0">
                <a:solidFill>
                  <a:schemeClr val="bg2"/>
                </a:solidFill>
                <a:latin typeface="Arial" charset="0"/>
              </a:rPr>
              <a:t>ラマ近辺</a:t>
            </a:r>
            <a:r>
              <a:rPr lang="en-US" altLang="ja-JP" b="1" smtClean="0">
                <a:solidFill>
                  <a:schemeClr val="bg2"/>
                </a:solidFill>
                <a:latin typeface="Arial" charset="0"/>
              </a:rPr>
              <a:t>)</a:t>
            </a:r>
            <a:endParaRPr lang="en-US" b="1" smtClean="0">
              <a:solidFill>
                <a:schemeClr val="bg2"/>
              </a:solidFill>
              <a:latin typeface="Arial" charset="0"/>
            </a:endParaRPr>
          </a:p>
        </p:txBody>
      </p:sp>
      <p:sp>
        <p:nvSpPr>
          <p:cNvPr id="599070" name="Text Box 30"/>
          <p:cNvSpPr txBox="1">
            <a:spLocks noChangeArrowheads="1"/>
          </p:cNvSpPr>
          <p:nvPr/>
        </p:nvSpPr>
        <p:spPr bwMode="auto">
          <a:xfrm>
            <a:off x="4038600" y="3852863"/>
            <a:ext cx="993775" cy="366712"/>
          </a:xfrm>
          <a:prstGeom prst="rect">
            <a:avLst/>
          </a:prstGeom>
          <a:noFill/>
          <a:ln w="9525">
            <a:noFill/>
            <a:miter lim="800000"/>
            <a:headEnd/>
            <a:tailEnd/>
          </a:ln>
          <a:effectLst>
            <a:outerShdw blurRad="63500" dist="63500" dir="3187806" algn="ctr" rotWithShape="0">
              <a:schemeClr val="bg2">
                <a:alpha val="74998"/>
              </a:schemeClr>
            </a:outerShdw>
          </a:effectLst>
        </p:spPr>
        <p:txBody>
          <a:bodyPr wrap="none">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1" hangingPunct="1">
              <a:defRPr/>
            </a:pPr>
            <a:r>
              <a:rPr lang="ja-JP" altLang="en-US" sz="1800" b="1" smtClean="0">
                <a:solidFill>
                  <a:schemeClr val="tx1"/>
                </a:solidFill>
                <a:latin typeface="Arial" charset="0"/>
              </a:rPr>
              <a:t>ベタニア</a:t>
            </a:r>
          </a:p>
        </p:txBody>
      </p:sp>
      <p:sp>
        <p:nvSpPr>
          <p:cNvPr id="24593" name="Line 31"/>
          <p:cNvSpPr>
            <a:spLocks noChangeShapeType="1"/>
          </p:cNvSpPr>
          <p:nvPr/>
        </p:nvSpPr>
        <p:spPr bwMode="auto">
          <a:xfrm flipH="1">
            <a:off x="152400" y="2733675"/>
            <a:ext cx="304800" cy="4572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9072" name="Text Box 32"/>
          <p:cNvSpPr txBox="1">
            <a:spLocks noChangeArrowheads="1"/>
          </p:cNvSpPr>
          <p:nvPr/>
        </p:nvSpPr>
        <p:spPr bwMode="auto">
          <a:xfrm>
            <a:off x="0" y="2651125"/>
            <a:ext cx="1017588" cy="641350"/>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1" hangingPunct="1">
              <a:defRPr/>
            </a:pPr>
            <a:r>
              <a:rPr lang="ja-JP" altLang="en-US" sz="1800" b="1" smtClean="0">
                <a:solidFill>
                  <a:schemeClr val="tx1"/>
                </a:solidFill>
                <a:latin typeface="Arial" charset="0"/>
              </a:rPr>
              <a:t>神殿の山</a:t>
            </a:r>
            <a:endParaRPr lang="ja-JP" altLang="en-US" sz="1800" smtClean="0">
              <a:solidFill>
                <a:srgbClr val="FFEA18"/>
              </a:solidFill>
              <a:latin typeface="Arial" charset="0"/>
            </a:endParaRPr>
          </a:p>
        </p:txBody>
      </p:sp>
      <p:sp>
        <p:nvSpPr>
          <p:cNvPr id="24595" name="Rectangle 33"/>
          <p:cNvSpPr>
            <a:spLocks noChangeArrowheads="1"/>
          </p:cNvSpPr>
          <p:nvPr/>
        </p:nvSpPr>
        <p:spPr bwMode="auto">
          <a:xfrm>
            <a:off x="2160588" y="3627438"/>
            <a:ext cx="1490662" cy="382587"/>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9074" name="Text Box 34"/>
          <p:cNvSpPr txBox="1">
            <a:spLocks noChangeArrowheads="1"/>
          </p:cNvSpPr>
          <p:nvPr/>
        </p:nvSpPr>
        <p:spPr bwMode="auto">
          <a:xfrm>
            <a:off x="2155825" y="3622675"/>
            <a:ext cx="1223963" cy="366713"/>
          </a:xfrm>
          <a:prstGeom prst="rect">
            <a:avLst/>
          </a:prstGeom>
          <a:noFill/>
          <a:ln w="9525">
            <a:noFill/>
            <a:miter lim="800000"/>
            <a:headEnd/>
            <a:tailEnd/>
          </a:ln>
          <a:effectLst>
            <a:outerShdw blurRad="63500" dist="63500" dir="3187806" algn="ctr" rotWithShape="0">
              <a:schemeClr val="bg2">
                <a:alpha val="74998"/>
              </a:schemeClr>
            </a:outerShdw>
          </a:effectLst>
        </p:spPr>
        <p:txBody>
          <a:bodyPr wrap="none">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1" hangingPunct="1">
              <a:defRPr/>
            </a:pPr>
            <a:r>
              <a:rPr lang="ja-JP" altLang="en-US" sz="1800" b="1" smtClean="0">
                <a:solidFill>
                  <a:schemeClr val="tx1"/>
                </a:solidFill>
                <a:latin typeface="Arial" charset="0"/>
              </a:rPr>
              <a:t>オリーブ山</a:t>
            </a:r>
          </a:p>
        </p:txBody>
      </p:sp>
      <p:sp>
        <p:nvSpPr>
          <p:cNvPr id="599075" name="Text Box 35"/>
          <p:cNvSpPr txBox="1">
            <a:spLocks noChangeArrowheads="1"/>
          </p:cNvSpPr>
          <p:nvPr/>
        </p:nvSpPr>
        <p:spPr bwMode="auto">
          <a:xfrm>
            <a:off x="254000" y="3965575"/>
            <a:ext cx="1303338" cy="366713"/>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1" hangingPunct="1">
              <a:defRPr/>
            </a:pPr>
            <a:r>
              <a:rPr lang="ja-JP" altLang="en-US" sz="1800" b="1" smtClean="0">
                <a:solidFill>
                  <a:schemeClr val="tx1"/>
                </a:solidFill>
                <a:latin typeface="Arial" charset="0"/>
              </a:rPr>
              <a:t>岩のドーム</a:t>
            </a:r>
            <a:endParaRPr lang="ja-JP" altLang="en-US" sz="1800" smtClean="0">
              <a:solidFill>
                <a:srgbClr val="FFEA18"/>
              </a:solidFill>
              <a:latin typeface="Arial" charset="0"/>
            </a:endParaRPr>
          </a:p>
        </p:txBody>
      </p:sp>
      <p:sp>
        <p:nvSpPr>
          <p:cNvPr id="24598" name="Line 36"/>
          <p:cNvSpPr>
            <a:spLocks noChangeShapeType="1"/>
          </p:cNvSpPr>
          <p:nvPr/>
        </p:nvSpPr>
        <p:spPr bwMode="auto">
          <a:xfrm>
            <a:off x="190500" y="3692525"/>
            <a:ext cx="635000" cy="349250"/>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9" name="Text Box 42"/>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24600" name="Text Box 43"/>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Arial" charset="0"/>
              </a:rPr>
              <a:t>©2006 TBBMI</a:t>
            </a:r>
          </a:p>
        </p:txBody>
      </p:sp>
      <p:sp>
        <p:nvSpPr>
          <p:cNvPr id="599084" name="Rectangle 44"/>
          <p:cNvSpPr>
            <a:spLocks noChangeArrowheads="1"/>
          </p:cNvSpPr>
          <p:nvPr/>
        </p:nvSpPr>
        <p:spPr bwMode="auto">
          <a:xfrm>
            <a:off x="7554913" y="6543675"/>
            <a:ext cx="7334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9.7.03d.</a:t>
            </a:r>
          </a:p>
        </p:txBody>
      </p:sp>
      <p:sp>
        <p:nvSpPr>
          <p:cNvPr id="24602" name="Text Box 45"/>
          <p:cNvSpPr txBox="1">
            <a:spLocks noChangeArrowheads="1"/>
          </p:cNvSpPr>
          <p:nvPr/>
        </p:nvSpPr>
        <p:spPr bwMode="auto">
          <a:xfrm>
            <a:off x="8369300" y="6384925"/>
            <a:ext cx="774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2000" b="1">
              <a:solidFill>
                <a:schemeClr val="tx1"/>
              </a:solidFill>
              <a:latin typeface="Comic Sans MS" charset="0"/>
            </a:endParaRPr>
          </a:p>
        </p:txBody>
      </p:sp>
      <p:sp>
        <p:nvSpPr>
          <p:cNvPr id="599089" name="Rectangle 49"/>
          <p:cNvSpPr>
            <a:spLocks noChangeArrowheads="1"/>
          </p:cNvSpPr>
          <p:nvPr/>
        </p:nvSpPr>
        <p:spPr bwMode="auto">
          <a:xfrm>
            <a:off x="80883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11</a:t>
            </a:r>
          </a:p>
        </p:txBody>
      </p:sp>
      <p:sp>
        <p:nvSpPr>
          <p:cNvPr id="24604" name="Rectangle 51"/>
          <p:cNvSpPr>
            <a:spLocks noChangeArrowheads="1"/>
          </p:cNvSpPr>
          <p:nvPr/>
        </p:nvSpPr>
        <p:spPr bwMode="auto">
          <a:xfrm>
            <a:off x="7378700" y="3876675"/>
            <a:ext cx="1490663" cy="635000"/>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9092" name="Text Box 52"/>
          <p:cNvSpPr txBox="1">
            <a:spLocks noChangeArrowheads="1"/>
          </p:cNvSpPr>
          <p:nvPr/>
        </p:nvSpPr>
        <p:spPr bwMode="auto">
          <a:xfrm>
            <a:off x="7472363" y="3852863"/>
            <a:ext cx="1303337" cy="641350"/>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1" hangingPunct="1">
              <a:defRPr/>
            </a:pPr>
            <a:r>
              <a:rPr lang="ja-JP" altLang="en-US" sz="1800" b="1" smtClean="0">
                <a:solidFill>
                  <a:schemeClr val="tx1"/>
                </a:solidFill>
                <a:latin typeface="Arial" charset="0"/>
              </a:rPr>
              <a:t>エリコへの高速道路</a:t>
            </a:r>
          </a:p>
        </p:txBody>
      </p:sp>
      <p:sp>
        <p:nvSpPr>
          <p:cNvPr id="599094" name="Oval 54"/>
          <p:cNvSpPr>
            <a:spLocks noChangeArrowheads="1"/>
          </p:cNvSpPr>
          <p:nvPr/>
        </p:nvSpPr>
        <p:spPr bwMode="auto">
          <a:xfrm>
            <a:off x="479425" y="1050925"/>
            <a:ext cx="1165225" cy="454025"/>
          </a:xfrm>
          <a:prstGeom prst="ellipse">
            <a:avLst/>
          </a:prstGeom>
          <a:noFill/>
          <a:ln w="57150">
            <a:solidFill>
              <a:srgbClr val="F8131B"/>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599095" name="Oval 55"/>
          <p:cNvSpPr>
            <a:spLocks noChangeArrowheads="1"/>
          </p:cNvSpPr>
          <p:nvPr/>
        </p:nvSpPr>
        <p:spPr bwMode="auto">
          <a:xfrm>
            <a:off x="317500" y="1296988"/>
            <a:ext cx="1165225" cy="454025"/>
          </a:xfrm>
          <a:prstGeom prst="ellipse">
            <a:avLst/>
          </a:prstGeom>
          <a:noFill/>
          <a:ln w="57150">
            <a:solidFill>
              <a:schemeClr val="accent1"/>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599096" name="Oval 56"/>
          <p:cNvSpPr>
            <a:spLocks noChangeArrowheads="1"/>
          </p:cNvSpPr>
          <p:nvPr/>
        </p:nvSpPr>
        <p:spPr bwMode="auto">
          <a:xfrm>
            <a:off x="762000" y="1017588"/>
            <a:ext cx="1165225" cy="454025"/>
          </a:xfrm>
          <a:prstGeom prst="ellipse">
            <a:avLst/>
          </a:prstGeom>
          <a:noFill/>
          <a:ln w="57150">
            <a:solidFill>
              <a:schemeClr val="tx1"/>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599097" name="Oval 57"/>
          <p:cNvSpPr>
            <a:spLocks noChangeArrowheads="1"/>
          </p:cNvSpPr>
          <p:nvPr/>
        </p:nvSpPr>
        <p:spPr bwMode="auto">
          <a:xfrm>
            <a:off x="330200" y="1158875"/>
            <a:ext cx="1165225" cy="454025"/>
          </a:xfrm>
          <a:prstGeom prst="ellipse">
            <a:avLst/>
          </a:prstGeom>
          <a:noFill/>
          <a:ln w="57150">
            <a:solidFill>
              <a:srgbClr val="1CFF23"/>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599098" name="Oval 58"/>
          <p:cNvSpPr>
            <a:spLocks noChangeArrowheads="1"/>
          </p:cNvSpPr>
          <p:nvPr/>
        </p:nvSpPr>
        <p:spPr bwMode="auto">
          <a:xfrm>
            <a:off x="914400" y="1228725"/>
            <a:ext cx="1165225" cy="454025"/>
          </a:xfrm>
          <a:prstGeom prst="ellipse">
            <a:avLst/>
          </a:prstGeom>
          <a:noFill/>
          <a:ln w="57150">
            <a:solidFill>
              <a:schemeClr val="accent2"/>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599099" name="Oval 59"/>
          <p:cNvSpPr>
            <a:spLocks noChangeArrowheads="1"/>
          </p:cNvSpPr>
          <p:nvPr/>
        </p:nvSpPr>
        <p:spPr bwMode="auto">
          <a:xfrm>
            <a:off x="808038" y="1184275"/>
            <a:ext cx="1165225" cy="454025"/>
          </a:xfrm>
          <a:prstGeom prst="ellipse">
            <a:avLst/>
          </a:prstGeom>
          <a:noFill/>
          <a:ln w="57150">
            <a:solidFill>
              <a:schemeClr val="tx2"/>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599100" name="Oval 60"/>
          <p:cNvSpPr>
            <a:spLocks noChangeArrowheads="1"/>
          </p:cNvSpPr>
          <p:nvPr/>
        </p:nvSpPr>
        <p:spPr bwMode="auto">
          <a:xfrm>
            <a:off x="554038" y="1127125"/>
            <a:ext cx="1165225" cy="454025"/>
          </a:xfrm>
          <a:prstGeom prst="ellipse">
            <a:avLst/>
          </a:prstGeom>
          <a:noFill/>
          <a:ln w="57150">
            <a:solidFill>
              <a:srgbClr val="F8131B"/>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24613" name="Oval 61"/>
          <p:cNvSpPr>
            <a:spLocks noChangeArrowheads="1"/>
          </p:cNvSpPr>
          <p:nvPr/>
        </p:nvSpPr>
        <p:spPr bwMode="auto">
          <a:xfrm>
            <a:off x="666750" y="1198563"/>
            <a:ext cx="757238" cy="233362"/>
          </a:xfrm>
          <a:prstGeom prst="ellipse">
            <a:avLst/>
          </a:prstGeom>
          <a:solidFill>
            <a:schemeClr val="tx1"/>
          </a:solidFill>
          <a:ln w="38100">
            <a:solidFill>
              <a:schemeClr val="bg2"/>
            </a:solidFill>
            <a:round/>
            <a:headEnd/>
            <a:tailEnd/>
          </a:ln>
        </p:spPr>
        <p:txBody>
          <a:bodyPr wrap="none" anchor="ctr"/>
          <a:lstStyle/>
          <a:p>
            <a:endParaRPr lang="en-US"/>
          </a:p>
        </p:txBody>
      </p:sp>
      <p:sp>
        <p:nvSpPr>
          <p:cNvPr id="599067" name="Line 27"/>
          <p:cNvSpPr>
            <a:spLocks noChangeShapeType="1"/>
          </p:cNvSpPr>
          <p:nvPr/>
        </p:nvSpPr>
        <p:spPr bwMode="auto">
          <a:xfrm flipH="1">
            <a:off x="990600" y="652463"/>
            <a:ext cx="1538288" cy="633412"/>
          </a:xfrm>
          <a:prstGeom prst="line">
            <a:avLst/>
          </a:prstGeom>
          <a:noFill/>
          <a:ln w="57150">
            <a:solidFill>
              <a:schemeClr val="tx1"/>
            </a:solidFill>
            <a:round/>
            <a:headEnd/>
            <a:tailEnd type="triangle" w="med" len="med"/>
          </a:ln>
          <a:effectLst>
            <a:outerShdw blurRad="63500" dist="46662" dir="3284183" algn="ctr" rotWithShape="0">
              <a:schemeClr val="bg2">
                <a:alpha val="74998"/>
              </a:schemeClr>
            </a:outerShdw>
          </a:effectLst>
        </p:spPr>
        <p:txBody>
          <a:bodyPr/>
          <a:lstStyle/>
          <a:p>
            <a:pPr>
              <a:defRPr/>
            </a:pPr>
            <a:endParaRPr lang="en-US">
              <a:latin typeface="Matura MT Script Capitals" pitchFamily="-108" charset="0"/>
              <a:ea typeface="+mn-ea"/>
              <a:cs typeface="+mn-cs"/>
            </a:endParaRPr>
          </a:p>
        </p:txBody>
      </p:sp>
      <p:sp>
        <p:nvSpPr>
          <p:cNvPr id="24615" name="Rectangle 63"/>
          <p:cNvSpPr>
            <a:spLocks noChangeArrowheads="1"/>
          </p:cNvSpPr>
          <p:nvPr/>
        </p:nvSpPr>
        <p:spPr bwMode="auto">
          <a:xfrm>
            <a:off x="2324100" y="1547813"/>
            <a:ext cx="5824538" cy="1352550"/>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9087" name="Text Box 47"/>
          <p:cNvSpPr txBox="1">
            <a:spLocks noChangeArrowheads="1"/>
          </p:cNvSpPr>
          <p:nvPr/>
        </p:nvSpPr>
        <p:spPr bwMode="auto">
          <a:xfrm>
            <a:off x="2360613" y="1562100"/>
            <a:ext cx="6065837" cy="20145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b="1" smtClean="0">
                <a:solidFill>
                  <a:srgbClr val="FFEA18"/>
                </a:solidFill>
              </a:rPr>
              <a:t>サムエル</a:t>
            </a:r>
            <a:r>
              <a:rPr lang="en-US" altLang="ja-JP" b="1" smtClean="0">
                <a:solidFill>
                  <a:srgbClr val="FFEA18"/>
                </a:solidFill>
              </a:rPr>
              <a:t>: </a:t>
            </a:r>
            <a:r>
              <a:rPr lang="ja-JP" altLang="en-US" b="1" smtClean="0">
                <a:solidFill>
                  <a:srgbClr val="FFEA18"/>
                </a:solidFill>
              </a:rPr>
              <a:t>預言者、士師</a:t>
            </a:r>
            <a:r>
              <a:rPr lang="en-US" altLang="ja-JP" b="1" smtClean="0">
                <a:solidFill>
                  <a:srgbClr val="FFEA18"/>
                </a:solidFill>
              </a:rPr>
              <a:t>; </a:t>
            </a:r>
            <a:r>
              <a:rPr lang="ja-JP" altLang="en-US" b="1" smtClean="0">
                <a:solidFill>
                  <a:srgbClr val="FFEA18"/>
                </a:solidFill>
              </a:rPr>
              <a:t>エルサレム北部に位置する、彼生まれ育ったと言い伝えられている地。</a:t>
            </a:r>
          </a:p>
          <a:p>
            <a:pPr>
              <a:spcBef>
                <a:spcPct val="50000"/>
              </a:spcBef>
              <a:defRPr/>
            </a:pPr>
            <a:endParaRPr lang="en-US" b="1" smtClean="0">
              <a:solidFill>
                <a:srgbClr val="FFEA18"/>
              </a:solidFill>
              <a:latin typeface="Comic Sans MS" charset="0"/>
            </a:endParaRPr>
          </a:p>
        </p:txBody>
      </p:sp>
      <p:sp>
        <p:nvSpPr>
          <p:cNvPr id="24617" name="Text Box 64"/>
          <p:cNvSpPr txBox="1">
            <a:spLocks noChangeArrowheads="1"/>
          </p:cNvSpPr>
          <p:nvPr/>
        </p:nvSpPr>
        <p:spPr bwMode="auto">
          <a:xfrm>
            <a:off x="8604250" y="6486525"/>
            <a:ext cx="3444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1</a:t>
            </a:r>
          </a:p>
        </p:txBody>
      </p:sp>
      <p:sp>
        <p:nvSpPr>
          <p:cNvPr id="24618" name="Rectangle 69"/>
          <p:cNvSpPr>
            <a:spLocks noChangeArrowheads="1"/>
          </p:cNvSpPr>
          <p:nvPr/>
        </p:nvSpPr>
        <p:spPr bwMode="auto">
          <a:xfrm>
            <a:off x="3451225" y="3170238"/>
            <a:ext cx="29813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ja-JP" altLang="en-US" sz="2400" b="1">
                <a:solidFill>
                  <a:schemeClr val="tx1"/>
                </a:solidFill>
              </a:rPr>
              <a:t>サムエル記上</a:t>
            </a:r>
            <a:r>
              <a:rPr lang="en-US" altLang="ja-JP" b="1">
                <a:solidFill>
                  <a:schemeClr val="tx1"/>
                </a:solidFill>
              </a:rPr>
              <a:t> 8:4-19</a:t>
            </a:r>
            <a:endParaRPr lang="en-US" b="1">
              <a:solidFill>
                <a:schemeClr val="tx1"/>
              </a:solidFill>
            </a:endParaRPr>
          </a:p>
        </p:txBody>
      </p:sp>
      <p:sp>
        <p:nvSpPr>
          <p:cNvPr id="24619" name="Text Box 70"/>
          <p:cNvSpPr txBox="1">
            <a:spLocks noChangeArrowheads="1"/>
          </p:cNvSpPr>
          <p:nvPr/>
        </p:nvSpPr>
        <p:spPr bwMode="auto">
          <a:xfrm>
            <a:off x="1790700" y="-12700"/>
            <a:ext cx="19939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ja-JP" altLang="en-US" sz="1200" b="1">
                <a:solidFill>
                  <a:schemeClr val="accent1"/>
                </a:solidFill>
                <a:latin typeface="Comic Sans MS" charset="0"/>
              </a:rPr>
              <a:t>サムエル記上</a:t>
            </a:r>
            <a:r>
              <a:rPr lang="en-US" altLang="ja-JP" sz="1200" b="1">
                <a:solidFill>
                  <a:schemeClr val="accent1"/>
                </a:solidFill>
                <a:latin typeface="Comic Sans MS" charset="0"/>
              </a:rPr>
              <a:t>8</a:t>
            </a:r>
            <a:r>
              <a:rPr lang="ja-JP" altLang="en-US" sz="1200" b="1">
                <a:solidFill>
                  <a:schemeClr val="accent1"/>
                </a:solidFill>
                <a:latin typeface="Comic Sans MS" charset="0"/>
              </a:rPr>
              <a:t>章</a:t>
            </a:r>
            <a:r>
              <a:rPr lang="en-US" altLang="ja-JP" sz="1200" b="1">
                <a:solidFill>
                  <a:schemeClr val="accent1"/>
                </a:solidFill>
                <a:latin typeface="Comic Sans MS" charset="0"/>
              </a:rPr>
              <a:t>4-22</a:t>
            </a:r>
            <a:r>
              <a:rPr lang="ja-JP" altLang="en-US" sz="1200" b="1">
                <a:solidFill>
                  <a:schemeClr val="accent1"/>
                </a:solidFill>
                <a:latin typeface="Comic Sans MS" charset="0"/>
              </a:rPr>
              <a:t>節</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99094"/>
                                        </p:tgtEl>
                                        <p:attrNameLst>
                                          <p:attrName>style.visibility</p:attrName>
                                        </p:attrNameLst>
                                      </p:cBhvr>
                                      <p:to>
                                        <p:strVal val="visible"/>
                                      </p:to>
                                    </p:set>
                                    <p:anim calcmode="lin" valueType="num">
                                      <p:cBhvr>
                                        <p:cTn id="7" dur="500" fill="hold"/>
                                        <p:tgtEl>
                                          <p:spTgt spid="599094"/>
                                        </p:tgtEl>
                                        <p:attrNameLst>
                                          <p:attrName>ppt_w</p:attrName>
                                        </p:attrNameLst>
                                      </p:cBhvr>
                                      <p:tavLst>
                                        <p:tav tm="0">
                                          <p:val>
                                            <p:fltVal val="0"/>
                                          </p:val>
                                        </p:tav>
                                        <p:tav tm="100000">
                                          <p:val>
                                            <p:strVal val="#ppt_w"/>
                                          </p:val>
                                        </p:tav>
                                      </p:tavLst>
                                    </p:anim>
                                    <p:anim calcmode="lin" valueType="num">
                                      <p:cBhvr>
                                        <p:cTn id="8" dur="500" fill="hold"/>
                                        <p:tgtEl>
                                          <p:spTgt spid="599094"/>
                                        </p:tgtEl>
                                        <p:attrNameLst>
                                          <p:attrName>ppt_h</p:attrName>
                                        </p:attrNameLst>
                                      </p:cBhvr>
                                      <p:tavLst>
                                        <p:tav tm="0">
                                          <p:val>
                                            <p:fltVal val="0"/>
                                          </p:val>
                                        </p:tav>
                                        <p:tav tm="100000">
                                          <p:val>
                                            <p:strVal val="#ppt_h"/>
                                          </p:val>
                                        </p:tav>
                                      </p:tavLst>
                                    </p:anim>
                                    <p:anim calcmode="lin" valueType="num">
                                      <p:cBhvr>
                                        <p:cTn id="9" dur="500" fill="hold"/>
                                        <p:tgtEl>
                                          <p:spTgt spid="599094"/>
                                        </p:tgtEl>
                                        <p:attrNameLst>
                                          <p:attrName>ppt_x</p:attrName>
                                        </p:attrNameLst>
                                      </p:cBhvr>
                                      <p:tavLst>
                                        <p:tav tm="0">
                                          <p:val>
                                            <p:fltVal val="0.5"/>
                                          </p:val>
                                        </p:tav>
                                        <p:tav tm="100000">
                                          <p:val>
                                            <p:strVal val="#ppt_x"/>
                                          </p:val>
                                        </p:tav>
                                      </p:tavLst>
                                    </p:anim>
                                    <p:anim calcmode="lin" valueType="num">
                                      <p:cBhvr>
                                        <p:cTn id="10" dur="500" fill="hold"/>
                                        <p:tgtEl>
                                          <p:spTgt spid="59909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599097"/>
                                        </p:tgtEl>
                                        <p:attrNameLst>
                                          <p:attrName>style.visibility</p:attrName>
                                        </p:attrNameLst>
                                      </p:cBhvr>
                                      <p:to>
                                        <p:strVal val="visible"/>
                                      </p:to>
                                    </p:set>
                                    <p:anim calcmode="lin" valueType="num">
                                      <p:cBhvr>
                                        <p:cTn id="14" dur="500" fill="hold"/>
                                        <p:tgtEl>
                                          <p:spTgt spid="599097"/>
                                        </p:tgtEl>
                                        <p:attrNameLst>
                                          <p:attrName>ppt_w</p:attrName>
                                        </p:attrNameLst>
                                      </p:cBhvr>
                                      <p:tavLst>
                                        <p:tav tm="0">
                                          <p:val>
                                            <p:strVal val="(6*min(max(#ppt_w*#ppt_h,.3),1)-7.4)/-.7*#ppt_w"/>
                                          </p:val>
                                        </p:tav>
                                        <p:tav tm="100000">
                                          <p:val>
                                            <p:strVal val="#ppt_w"/>
                                          </p:val>
                                        </p:tav>
                                      </p:tavLst>
                                    </p:anim>
                                    <p:anim calcmode="lin" valueType="num">
                                      <p:cBhvr>
                                        <p:cTn id="15" dur="500" fill="hold"/>
                                        <p:tgtEl>
                                          <p:spTgt spid="599097"/>
                                        </p:tgtEl>
                                        <p:attrNameLst>
                                          <p:attrName>ppt_h</p:attrName>
                                        </p:attrNameLst>
                                      </p:cBhvr>
                                      <p:tavLst>
                                        <p:tav tm="0">
                                          <p:val>
                                            <p:strVal val="(6*min(max(#ppt_w*#ppt_h,.3),1)-7.4)/-.7*#ppt_h"/>
                                          </p:val>
                                        </p:tav>
                                        <p:tav tm="100000">
                                          <p:val>
                                            <p:strVal val="#ppt_h"/>
                                          </p:val>
                                        </p:tav>
                                      </p:tavLst>
                                    </p:anim>
                                    <p:anim calcmode="lin" valueType="num">
                                      <p:cBhvr>
                                        <p:cTn id="16" dur="500" fill="hold"/>
                                        <p:tgtEl>
                                          <p:spTgt spid="599097"/>
                                        </p:tgtEl>
                                        <p:attrNameLst>
                                          <p:attrName>ppt_x</p:attrName>
                                        </p:attrNameLst>
                                      </p:cBhvr>
                                      <p:tavLst>
                                        <p:tav tm="0">
                                          <p:val>
                                            <p:fltVal val="0.5"/>
                                          </p:val>
                                        </p:tav>
                                        <p:tav tm="100000">
                                          <p:val>
                                            <p:strVal val="#ppt_x"/>
                                          </p:val>
                                        </p:tav>
                                      </p:tavLst>
                                    </p:anim>
                                    <p:anim calcmode="lin" valueType="num">
                                      <p:cBhvr>
                                        <p:cTn id="17" dur="500" fill="hold"/>
                                        <p:tgtEl>
                                          <p:spTgt spid="599097"/>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599096"/>
                                        </p:tgtEl>
                                        <p:attrNameLst>
                                          <p:attrName>style.visibility</p:attrName>
                                        </p:attrNameLst>
                                      </p:cBhvr>
                                      <p:to>
                                        <p:strVal val="visible"/>
                                      </p:to>
                                    </p:set>
                                    <p:anim calcmode="lin" valueType="num">
                                      <p:cBhvr>
                                        <p:cTn id="21" dur="500" fill="hold"/>
                                        <p:tgtEl>
                                          <p:spTgt spid="599096"/>
                                        </p:tgtEl>
                                        <p:attrNameLst>
                                          <p:attrName>ppt_w</p:attrName>
                                        </p:attrNameLst>
                                      </p:cBhvr>
                                      <p:tavLst>
                                        <p:tav tm="0">
                                          <p:val>
                                            <p:fltVal val="0"/>
                                          </p:val>
                                        </p:tav>
                                        <p:tav tm="100000">
                                          <p:val>
                                            <p:strVal val="#ppt_w"/>
                                          </p:val>
                                        </p:tav>
                                      </p:tavLst>
                                    </p:anim>
                                    <p:anim calcmode="lin" valueType="num">
                                      <p:cBhvr>
                                        <p:cTn id="22" dur="500" fill="hold"/>
                                        <p:tgtEl>
                                          <p:spTgt spid="599096"/>
                                        </p:tgtEl>
                                        <p:attrNameLst>
                                          <p:attrName>ppt_h</p:attrName>
                                        </p:attrNameLst>
                                      </p:cBhvr>
                                      <p:tavLst>
                                        <p:tav tm="0">
                                          <p:val>
                                            <p:fltVal val="0"/>
                                          </p:val>
                                        </p:tav>
                                        <p:tav tm="100000">
                                          <p:val>
                                            <p:strVal val="#ppt_h"/>
                                          </p:val>
                                        </p:tav>
                                      </p:tavLst>
                                    </p:anim>
                                    <p:anim calcmode="lin" valueType="num">
                                      <p:cBhvr>
                                        <p:cTn id="23" dur="500" fill="hold"/>
                                        <p:tgtEl>
                                          <p:spTgt spid="599096"/>
                                        </p:tgtEl>
                                        <p:attrNameLst>
                                          <p:attrName>ppt_x</p:attrName>
                                        </p:attrNameLst>
                                      </p:cBhvr>
                                      <p:tavLst>
                                        <p:tav tm="0">
                                          <p:val>
                                            <p:fltVal val="0.5"/>
                                          </p:val>
                                        </p:tav>
                                        <p:tav tm="100000">
                                          <p:val>
                                            <p:strVal val="#ppt_x"/>
                                          </p:val>
                                        </p:tav>
                                      </p:tavLst>
                                    </p:anim>
                                    <p:anim calcmode="lin" valueType="num">
                                      <p:cBhvr>
                                        <p:cTn id="24" dur="500" fill="hold"/>
                                        <p:tgtEl>
                                          <p:spTgt spid="599096"/>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272" fill="hold" grpId="0" nodeType="afterEffect">
                                  <p:stCondLst>
                                    <p:cond delay="0"/>
                                  </p:stCondLst>
                                  <p:childTnLst>
                                    <p:set>
                                      <p:cBhvr>
                                        <p:cTn id="27" dur="1" fill="hold">
                                          <p:stCondLst>
                                            <p:cond delay="0"/>
                                          </p:stCondLst>
                                        </p:cTn>
                                        <p:tgtEl>
                                          <p:spTgt spid="599098"/>
                                        </p:tgtEl>
                                        <p:attrNameLst>
                                          <p:attrName>style.visibility</p:attrName>
                                        </p:attrNameLst>
                                      </p:cBhvr>
                                      <p:to>
                                        <p:strVal val="visible"/>
                                      </p:to>
                                    </p:set>
                                    <p:anim calcmode="lin" valueType="num">
                                      <p:cBhvr>
                                        <p:cTn id="28" dur="500" fill="hold"/>
                                        <p:tgtEl>
                                          <p:spTgt spid="599098"/>
                                        </p:tgtEl>
                                        <p:attrNameLst>
                                          <p:attrName>ppt_w</p:attrName>
                                        </p:attrNameLst>
                                      </p:cBhvr>
                                      <p:tavLst>
                                        <p:tav tm="0">
                                          <p:val>
                                            <p:strVal val="2/3*#ppt_w"/>
                                          </p:val>
                                        </p:tav>
                                        <p:tav tm="100000">
                                          <p:val>
                                            <p:strVal val="#ppt_w"/>
                                          </p:val>
                                        </p:tav>
                                      </p:tavLst>
                                    </p:anim>
                                    <p:anim calcmode="lin" valueType="num">
                                      <p:cBhvr>
                                        <p:cTn id="29" dur="500" fill="hold"/>
                                        <p:tgtEl>
                                          <p:spTgt spid="599098"/>
                                        </p:tgtEl>
                                        <p:attrNameLst>
                                          <p:attrName>ppt_h</p:attrName>
                                        </p:attrNameLst>
                                      </p:cBhvr>
                                      <p:tavLst>
                                        <p:tav tm="0">
                                          <p:val>
                                            <p:strVal val="2/3*#ppt_h"/>
                                          </p:val>
                                        </p:tav>
                                        <p:tav tm="100000">
                                          <p:val>
                                            <p:strVal val="#ppt_h"/>
                                          </p:val>
                                        </p:tav>
                                      </p:tavLst>
                                    </p:anim>
                                  </p:childTnLst>
                                </p:cTn>
                              </p:par>
                            </p:childTnLst>
                          </p:cTn>
                        </p:par>
                        <p:par>
                          <p:cTn id="30" fill="hold" nodeType="afterGroup">
                            <p:stCondLst>
                              <p:cond delay="2000"/>
                            </p:stCondLst>
                            <p:childTnLst>
                              <p:par>
                                <p:cTn id="31" presetID="23" presetClass="entr" presetSubtype="36" fill="hold" grpId="0" nodeType="afterEffect">
                                  <p:stCondLst>
                                    <p:cond delay="0"/>
                                  </p:stCondLst>
                                  <p:childTnLst>
                                    <p:set>
                                      <p:cBhvr>
                                        <p:cTn id="32" dur="1" fill="hold">
                                          <p:stCondLst>
                                            <p:cond delay="0"/>
                                          </p:stCondLst>
                                        </p:cTn>
                                        <p:tgtEl>
                                          <p:spTgt spid="599095"/>
                                        </p:tgtEl>
                                        <p:attrNameLst>
                                          <p:attrName>style.visibility</p:attrName>
                                        </p:attrNameLst>
                                      </p:cBhvr>
                                      <p:to>
                                        <p:strVal val="visible"/>
                                      </p:to>
                                    </p:set>
                                    <p:anim calcmode="lin" valueType="num">
                                      <p:cBhvr>
                                        <p:cTn id="33" dur="500" fill="hold"/>
                                        <p:tgtEl>
                                          <p:spTgt spid="599095"/>
                                        </p:tgtEl>
                                        <p:attrNameLst>
                                          <p:attrName>ppt_w</p:attrName>
                                        </p:attrNameLst>
                                      </p:cBhvr>
                                      <p:tavLst>
                                        <p:tav tm="0">
                                          <p:val>
                                            <p:strVal val="(6*min(max(#ppt_w*#ppt_h,.3),1)-7.4)/-.7*#ppt_w"/>
                                          </p:val>
                                        </p:tav>
                                        <p:tav tm="100000">
                                          <p:val>
                                            <p:strVal val="#ppt_w"/>
                                          </p:val>
                                        </p:tav>
                                      </p:tavLst>
                                    </p:anim>
                                    <p:anim calcmode="lin" valueType="num">
                                      <p:cBhvr>
                                        <p:cTn id="34" dur="500" fill="hold"/>
                                        <p:tgtEl>
                                          <p:spTgt spid="599095"/>
                                        </p:tgtEl>
                                        <p:attrNameLst>
                                          <p:attrName>ppt_h</p:attrName>
                                        </p:attrNameLst>
                                      </p:cBhvr>
                                      <p:tavLst>
                                        <p:tav tm="0">
                                          <p:val>
                                            <p:strVal val="(6*min(max(#ppt_w*#ppt_h,.3),1)-7.4)/-.7*#ppt_h"/>
                                          </p:val>
                                        </p:tav>
                                        <p:tav tm="100000">
                                          <p:val>
                                            <p:strVal val="#ppt_h"/>
                                          </p:val>
                                        </p:tav>
                                      </p:tavLst>
                                    </p:anim>
                                    <p:anim calcmode="lin" valueType="num">
                                      <p:cBhvr>
                                        <p:cTn id="35" dur="500" fill="hold"/>
                                        <p:tgtEl>
                                          <p:spTgt spid="599095"/>
                                        </p:tgtEl>
                                        <p:attrNameLst>
                                          <p:attrName>ppt_x</p:attrName>
                                        </p:attrNameLst>
                                      </p:cBhvr>
                                      <p:tavLst>
                                        <p:tav tm="0">
                                          <p:val>
                                            <p:fltVal val="0.5"/>
                                          </p:val>
                                        </p:tav>
                                        <p:tav tm="100000">
                                          <p:val>
                                            <p:strVal val="#ppt_x"/>
                                          </p:val>
                                        </p:tav>
                                      </p:tavLst>
                                    </p:anim>
                                    <p:anim calcmode="lin" valueType="num">
                                      <p:cBhvr>
                                        <p:cTn id="36" dur="500" fill="hold"/>
                                        <p:tgtEl>
                                          <p:spTgt spid="599095"/>
                                        </p:tgtEl>
                                        <p:attrNameLst>
                                          <p:attrName>ppt_y</p:attrName>
                                        </p:attrNameLst>
                                      </p:cBhvr>
                                      <p:tavLst>
                                        <p:tav tm="0">
                                          <p:val>
                                            <p:strVal val="1+(6*min(max(#ppt_w*#ppt_h,.3),1)-7.4)/-.7*#ppt_h/2"/>
                                          </p:val>
                                        </p:tav>
                                        <p:tav tm="100000">
                                          <p:val>
                                            <p:strVal val="#ppt_y"/>
                                          </p:val>
                                        </p:tav>
                                      </p:tavLst>
                                    </p:anim>
                                  </p:childTnLst>
                                </p:cTn>
                              </p:par>
                            </p:childTnLst>
                          </p:cTn>
                        </p:par>
                        <p:par>
                          <p:cTn id="37" fill="hold" nodeType="afterGroup">
                            <p:stCondLst>
                              <p:cond delay="2500"/>
                            </p:stCondLst>
                            <p:childTnLst>
                              <p:par>
                                <p:cTn id="38" presetID="23" presetClass="entr" presetSubtype="528" fill="hold" grpId="0" nodeType="afterEffect">
                                  <p:stCondLst>
                                    <p:cond delay="0"/>
                                  </p:stCondLst>
                                  <p:childTnLst>
                                    <p:set>
                                      <p:cBhvr>
                                        <p:cTn id="39" dur="1" fill="hold">
                                          <p:stCondLst>
                                            <p:cond delay="0"/>
                                          </p:stCondLst>
                                        </p:cTn>
                                        <p:tgtEl>
                                          <p:spTgt spid="599099"/>
                                        </p:tgtEl>
                                        <p:attrNameLst>
                                          <p:attrName>style.visibility</p:attrName>
                                        </p:attrNameLst>
                                      </p:cBhvr>
                                      <p:to>
                                        <p:strVal val="visible"/>
                                      </p:to>
                                    </p:set>
                                    <p:anim calcmode="lin" valueType="num">
                                      <p:cBhvr>
                                        <p:cTn id="40" dur="500" fill="hold"/>
                                        <p:tgtEl>
                                          <p:spTgt spid="599099"/>
                                        </p:tgtEl>
                                        <p:attrNameLst>
                                          <p:attrName>ppt_w</p:attrName>
                                        </p:attrNameLst>
                                      </p:cBhvr>
                                      <p:tavLst>
                                        <p:tav tm="0">
                                          <p:val>
                                            <p:fltVal val="0"/>
                                          </p:val>
                                        </p:tav>
                                        <p:tav tm="100000">
                                          <p:val>
                                            <p:strVal val="#ppt_w"/>
                                          </p:val>
                                        </p:tav>
                                      </p:tavLst>
                                    </p:anim>
                                    <p:anim calcmode="lin" valueType="num">
                                      <p:cBhvr>
                                        <p:cTn id="41" dur="500" fill="hold"/>
                                        <p:tgtEl>
                                          <p:spTgt spid="599099"/>
                                        </p:tgtEl>
                                        <p:attrNameLst>
                                          <p:attrName>ppt_h</p:attrName>
                                        </p:attrNameLst>
                                      </p:cBhvr>
                                      <p:tavLst>
                                        <p:tav tm="0">
                                          <p:val>
                                            <p:fltVal val="0"/>
                                          </p:val>
                                        </p:tav>
                                        <p:tav tm="100000">
                                          <p:val>
                                            <p:strVal val="#ppt_h"/>
                                          </p:val>
                                        </p:tav>
                                      </p:tavLst>
                                    </p:anim>
                                    <p:anim calcmode="lin" valueType="num">
                                      <p:cBhvr>
                                        <p:cTn id="42" dur="500" fill="hold"/>
                                        <p:tgtEl>
                                          <p:spTgt spid="599099"/>
                                        </p:tgtEl>
                                        <p:attrNameLst>
                                          <p:attrName>ppt_x</p:attrName>
                                        </p:attrNameLst>
                                      </p:cBhvr>
                                      <p:tavLst>
                                        <p:tav tm="0">
                                          <p:val>
                                            <p:fltVal val="0.5"/>
                                          </p:val>
                                        </p:tav>
                                        <p:tav tm="100000">
                                          <p:val>
                                            <p:strVal val="#ppt_x"/>
                                          </p:val>
                                        </p:tav>
                                      </p:tavLst>
                                    </p:anim>
                                    <p:anim calcmode="lin" valueType="num">
                                      <p:cBhvr>
                                        <p:cTn id="43" dur="500" fill="hold"/>
                                        <p:tgtEl>
                                          <p:spTgt spid="599099"/>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3000"/>
                            </p:stCondLst>
                            <p:childTnLst>
                              <p:par>
                                <p:cTn id="45" presetID="23" presetClass="entr" presetSubtype="36" fill="hold" grpId="0" nodeType="afterEffect">
                                  <p:stCondLst>
                                    <p:cond delay="0"/>
                                  </p:stCondLst>
                                  <p:childTnLst>
                                    <p:set>
                                      <p:cBhvr>
                                        <p:cTn id="46" dur="1" fill="hold">
                                          <p:stCondLst>
                                            <p:cond delay="0"/>
                                          </p:stCondLst>
                                        </p:cTn>
                                        <p:tgtEl>
                                          <p:spTgt spid="599100"/>
                                        </p:tgtEl>
                                        <p:attrNameLst>
                                          <p:attrName>style.visibility</p:attrName>
                                        </p:attrNameLst>
                                      </p:cBhvr>
                                      <p:to>
                                        <p:strVal val="visible"/>
                                      </p:to>
                                    </p:set>
                                    <p:anim calcmode="lin" valueType="num">
                                      <p:cBhvr>
                                        <p:cTn id="47" dur="500" fill="hold"/>
                                        <p:tgtEl>
                                          <p:spTgt spid="599100"/>
                                        </p:tgtEl>
                                        <p:attrNameLst>
                                          <p:attrName>ppt_w</p:attrName>
                                        </p:attrNameLst>
                                      </p:cBhvr>
                                      <p:tavLst>
                                        <p:tav tm="0">
                                          <p:val>
                                            <p:strVal val="(6*min(max(#ppt_w*#ppt_h,.3),1)-7.4)/-.7*#ppt_w"/>
                                          </p:val>
                                        </p:tav>
                                        <p:tav tm="100000">
                                          <p:val>
                                            <p:strVal val="#ppt_w"/>
                                          </p:val>
                                        </p:tav>
                                      </p:tavLst>
                                    </p:anim>
                                    <p:anim calcmode="lin" valueType="num">
                                      <p:cBhvr>
                                        <p:cTn id="48" dur="500" fill="hold"/>
                                        <p:tgtEl>
                                          <p:spTgt spid="599100"/>
                                        </p:tgtEl>
                                        <p:attrNameLst>
                                          <p:attrName>ppt_h</p:attrName>
                                        </p:attrNameLst>
                                      </p:cBhvr>
                                      <p:tavLst>
                                        <p:tav tm="0">
                                          <p:val>
                                            <p:strVal val="(6*min(max(#ppt_w*#ppt_h,.3),1)-7.4)/-.7*#ppt_h"/>
                                          </p:val>
                                        </p:tav>
                                        <p:tav tm="100000">
                                          <p:val>
                                            <p:strVal val="#ppt_h"/>
                                          </p:val>
                                        </p:tav>
                                      </p:tavLst>
                                    </p:anim>
                                    <p:anim calcmode="lin" valueType="num">
                                      <p:cBhvr>
                                        <p:cTn id="49" dur="500" fill="hold"/>
                                        <p:tgtEl>
                                          <p:spTgt spid="599100"/>
                                        </p:tgtEl>
                                        <p:attrNameLst>
                                          <p:attrName>ppt_x</p:attrName>
                                        </p:attrNameLst>
                                      </p:cBhvr>
                                      <p:tavLst>
                                        <p:tav tm="0">
                                          <p:val>
                                            <p:fltVal val="0.5"/>
                                          </p:val>
                                        </p:tav>
                                        <p:tav tm="100000">
                                          <p:val>
                                            <p:strVal val="#ppt_x"/>
                                          </p:val>
                                        </p:tav>
                                      </p:tavLst>
                                    </p:anim>
                                    <p:anim calcmode="lin" valueType="num">
                                      <p:cBhvr>
                                        <p:cTn id="50" dur="500" fill="hold"/>
                                        <p:tgtEl>
                                          <p:spTgt spid="59910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94" grpId="0" animBg="1"/>
      <p:bldP spid="599095" grpId="0" animBg="1"/>
      <p:bldP spid="599096" grpId="0" animBg="1"/>
      <p:bldP spid="599097" grpId="0" animBg="1"/>
      <p:bldP spid="599098" grpId="0" animBg="1"/>
      <p:bldP spid="599099" grpId="0" animBg="1"/>
      <p:bldP spid="59910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26626"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2662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26628" name="Rectangle 5"/>
          <p:cNvSpPr>
            <a:spLocks noChangeArrowheads="1"/>
          </p:cNvSpPr>
          <p:nvPr/>
        </p:nvSpPr>
        <p:spPr bwMode="auto">
          <a:xfrm>
            <a:off x="3179763" y="1011238"/>
            <a:ext cx="947737"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2000" b="1">
                <a:solidFill>
                  <a:schemeClr val="accent2"/>
                </a:solidFill>
                <a:latin typeface="Times" charset="0"/>
              </a:rPr>
              <a:t>無政府</a:t>
            </a:r>
          </a:p>
          <a:p>
            <a:endParaRPr lang="en-US" sz="2000" b="1">
              <a:solidFill>
                <a:schemeClr val="accent2"/>
              </a:solidFill>
              <a:latin typeface="Times" charset="0"/>
            </a:endParaRPr>
          </a:p>
        </p:txBody>
      </p:sp>
      <p:sp>
        <p:nvSpPr>
          <p:cNvPr id="26629" name="Freeform 8"/>
          <p:cNvSpPr>
            <a:spLocks/>
          </p:cNvSpPr>
          <p:nvPr/>
        </p:nvSpPr>
        <p:spPr bwMode="auto">
          <a:xfrm>
            <a:off x="1885950" y="41910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6630" name="Rectangle 9"/>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31" name="Rectangle 10"/>
          <p:cNvSpPr>
            <a:spLocks noChangeArrowheads="1"/>
          </p:cNvSpPr>
          <p:nvPr/>
        </p:nvSpPr>
        <p:spPr bwMode="auto">
          <a:xfrm>
            <a:off x="3886200" y="1765300"/>
            <a:ext cx="8953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b="1">
                <a:solidFill>
                  <a:schemeClr val="bg2"/>
                </a:solidFill>
                <a:latin typeface="Times" charset="0"/>
              </a:rPr>
              <a:t>士師</a:t>
            </a:r>
          </a:p>
        </p:txBody>
      </p:sp>
      <p:sp>
        <p:nvSpPr>
          <p:cNvPr id="26632"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33"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4"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5"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36" name="Text Box 1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grpSp>
        <p:nvGrpSpPr>
          <p:cNvPr id="2" name="Group 35"/>
          <p:cNvGrpSpPr>
            <a:grpSpLocks/>
          </p:cNvGrpSpPr>
          <p:nvPr/>
        </p:nvGrpSpPr>
        <p:grpSpPr bwMode="auto">
          <a:xfrm>
            <a:off x="406400" y="0"/>
            <a:ext cx="8331200" cy="4972050"/>
            <a:chOff x="256" y="0"/>
            <a:chExt cx="5248" cy="3132"/>
          </a:xfrm>
        </p:grpSpPr>
        <p:sp>
          <p:nvSpPr>
            <p:cNvPr id="582671" name="Text Box 15"/>
            <p:cNvSpPr txBox="1">
              <a:spLocks noChangeArrowheads="1"/>
            </p:cNvSpPr>
            <p:nvPr/>
          </p:nvSpPr>
          <p:spPr bwMode="auto">
            <a:xfrm>
              <a:off x="256" y="2440"/>
              <a:ext cx="5248" cy="69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6600" b="1" i="1" smtClean="0">
                  <a:solidFill>
                    <a:srgbClr val="FFFF00"/>
                  </a:solidFill>
                  <a:latin typeface="Comic Sans MS" charset="0"/>
                </a:rPr>
                <a:t>“王が欲しいのです</a:t>
              </a:r>
              <a:r>
                <a:rPr lang="en-US" altLang="ja-JP" sz="6600" b="1" i="1" smtClean="0">
                  <a:solidFill>
                    <a:srgbClr val="FFFF00"/>
                  </a:solidFill>
                  <a:latin typeface="Comic Sans MS" charset="0"/>
                </a:rPr>
                <a:t>!”</a:t>
              </a:r>
              <a:endParaRPr lang="en-US" sz="6600" b="1" i="1" smtClean="0">
                <a:solidFill>
                  <a:srgbClr val="FFFF00"/>
                </a:solidFill>
                <a:latin typeface="Comic Sans MS" charset="0"/>
              </a:endParaRPr>
            </a:p>
          </p:txBody>
        </p:sp>
        <p:sp>
          <p:nvSpPr>
            <p:cNvPr id="582673" name="Text Box 17"/>
            <p:cNvSpPr txBox="1">
              <a:spLocks noChangeArrowheads="1"/>
            </p:cNvSpPr>
            <p:nvPr/>
          </p:nvSpPr>
          <p:spPr bwMode="auto">
            <a:xfrm>
              <a:off x="1128" y="0"/>
              <a:ext cx="125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sz="1600" b="1">
                <a:solidFill>
                  <a:schemeClr val="tx1"/>
                </a:solidFill>
                <a:latin typeface="Comic Sans MS" pitchFamily="-107" charset="0"/>
                <a:ea typeface="ＭＳ Ｐゴシック" pitchFamily="-107" charset="-128"/>
                <a:cs typeface="ＭＳ Ｐゴシック" pitchFamily="-107" charset="-128"/>
              </a:endParaRPr>
            </a:p>
          </p:txBody>
        </p:sp>
      </p:grpSp>
      <p:grpSp>
        <p:nvGrpSpPr>
          <p:cNvPr id="26638" name="Group 18"/>
          <p:cNvGrpSpPr>
            <a:grpSpLocks/>
          </p:cNvGrpSpPr>
          <p:nvPr/>
        </p:nvGrpSpPr>
        <p:grpSpPr bwMode="auto">
          <a:xfrm>
            <a:off x="7983538" y="3429000"/>
            <a:ext cx="974725" cy="633413"/>
            <a:chOff x="5029" y="2160"/>
            <a:chExt cx="614" cy="399"/>
          </a:xfrm>
        </p:grpSpPr>
        <p:sp>
          <p:nvSpPr>
            <p:cNvPr id="26651" name="Freeform 19"/>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6652" name="Freeform 20"/>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53" name="Rectangle 21"/>
            <p:cNvSpPr>
              <a:spLocks noChangeArrowheads="1"/>
            </p:cNvSpPr>
            <p:nvPr/>
          </p:nvSpPr>
          <p:spPr bwMode="auto">
            <a:xfrm>
              <a:off x="5216" y="2426"/>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26654" name="Freeform 22"/>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6655" name="AutoShape 23"/>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6656" name="Rectangle 24"/>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6657" name="AutoShape 25"/>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6658" name="Line 26"/>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59" name="Line 27"/>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60" name="Rectangle 28"/>
            <p:cNvSpPr>
              <a:spLocks noChangeArrowheads="1"/>
            </p:cNvSpPr>
            <p:nvPr/>
          </p:nvSpPr>
          <p:spPr bwMode="auto">
            <a:xfrm>
              <a:off x="5200" y="2390"/>
              <a:ext cx="24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350</a:t>
              </a:r>
            </a:p>
          </p:txBody>
        </p:sp>
        <p:sp>
          <p:nvSpPr>
            <p:cNvPr id="26661" name="Rectangle 29"/>
            <p:cNvSpPr>
              <a:spLocks noChangeArrowheads="1"/>
            </p:cNvSpPr>
            <p:nvPr/>
          </p:nvSpPr>
          <p:spPr bwMode="auto">
            <a:xfrm>
              <a:off x="5136" y="2278"/>
              <a:ext cx="27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1000" b="1">
                  <a:solidFill>
                    <a:srgbClr val="000000"/>
                  </a:solidFill>
                  <a:latin typeface="Helvetica" charset="0"/>
                </a:rPr>
                <a:t>士師</a:t>
              </a:r>
            </a:p>
          </p:txBody>
        </p:sp>
        <p:sp>
          <p:nvSpPr>
            <p:cNvPr id="26662" name="Rectangle 30"/>
            <p:cNvSpPr>
              <a:spLocks noChangeArrowheads="1"/>
            </p:cNvSpPr>
            <p:nvPr/>
          </p:nvSpPr>
          <p:spPr bwMode="auto">
            <a:xfrm>
              <a:off x="5029" y="2160"/>
              <a:ext cx="33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無政府</a:t>
              </a:r>
            </a:p>
          </p:txBody>
        </p:sp>
      </p:grpSp>
      <p:sp>
        <p:nvSpPr>
          <p:cNvPr id="26639" name="Text Box 3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82688" name="Rectangle 32"/>
          <p:cNvSpPr>
            <a:spLocks noChangeArrowheads="1"/>
          </p:cNvSpPr>
          <p:nvPr/>
        </p:nvSpPr>
        <p:spPr bwMode="auto">
          <a:xfrm>
            <a:off x="80787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12</a:t>
            </a:r>
          </a:p>
        </p:txBody>
      </p:sp>
      <p:sp>
        <p:nvSpPr>
          <p:cNvPr id="26641" name="Text Box 33"/>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grpSp>
        <p:nvGrpSpPr>
          <p:cNvPr id="4" name="Group 36"/>
          <p:cNvGrpSpPr>
            <a:grpSpLocks/>
          </p:cNvGrpSpPr>
          <p:nvPr/>
        </p:nvGrpSpPr>
        <p:grpSpPr bwMode="auto">
          <a:xfrm>
            <a:off x="309563" y="393700"/>
            <a:ext cx="8331200" cy="5238750"/>
            <a:chOff x="224" y="-12"/>
            <a:chExt cx="5248" cy="3300"/>
          </a:xfrm>
        </p:grpSpPr>
        <p:sp>
          <p:nvSpPr>
            <p:cNvPr id="582693" name="Text Box 37"/>
            <p:cNvSpPr txBox="1">
              <a:spLocks noChangeArrowheads="1"/>
            </p:cNvSpPr>
            <p:nvPr/>
          </p:nvSpPr>
          <p:spPr bwMode="auto">
            <a:xfrm>
              <a:off x="224" y="2712"/>
              <a:ext cx="5248" cy="576"/>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5400" b="1" i="1" smtClean="0">
                  <a:solidFill>
                    <a:schemeClr val="hlink"/>
                  </a:solidFill>
                  <a:latin typeface="Comic Sans MS" charset="0"/>
                </a:rPr>
                <a:t>“本当にそれを望むのか</a:t>
              </a:r>
              <a:r>
                <a:rPr lang="en-US" altLang="ja-JP" sz="5400" b="1" i="1" smtClean="0">
                  <a:solidFill>
                    <a:schemeClr val="hlink"/>
                  </a:solidFill>
                  <a:latin typeface="Comic Sans MS" charset="0"/>
                </a:rPr>
                <a:t>?”</a:t>
              </a:r>
              <a:endParaRPr lang="en-US" sz="5400" b="1" i="1" smtClean="0">
                <a:solidFill>
                  <a:schemeClr val="hlink"/>
                </a:solidFill>
                <a:latin typeface="Comic Sans MS" charset="0"/>
              </a:endParaRPr>
            </a:p>
          </p:txBody>
        </p:sp>
        <p:sp>
          <p:nvSpPr>
            <p:cNvPr id="582694" name="Text Box 38"/>
            <p:cNvSpPr txBox="1">
              <a:spLocks noChangeArrowheads="1"/>
            </p:cNvSpPr>
            <p:nvPr/>
          </p:nvSpPr>
          <p:spPr bwMode="auto">
            <a:xfrm>
              <a:off x="1112" y="-12"/>
              <a:ext cx="125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sz="1600" b="1">
                <a:solidFill>
                  <a:schemeClr val="tx1"/>
                </a:solidFill>
                <a:latin typeface="Comic Sans MS" pitchFamily="-107" charset="0"/>
                <a:ea typeface="ＭＳ Ｐゴシック" pitchFamily="-107" charset="-128"/>
                <a:cs typeface="ＭＳ Ｐゴシック" pitchFamily="-107" charset="-128"/>
              </a:endParaRPr>
            </a:p>
          </p:txBody>
        </p:sp>
      </p:grpSp>
      <p:sp>
        <p:nvSpPr>
          <p:cNvPr id="26643" name="Text Box 39"/>
          <p:cNvSpPr txBox="1">
            <a:spLocks noChangeArrowheads="1"/>
          </p:cNvSpPr>
          <p:nvPr/>
        </p:nvSpPr>
        <p:spPr bwMode="auto">
          <a:xfrm>
            <a:off x="8593138" y="64881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2</a:t>
            </a:r>
            <a:endParaRPr lang="en-US" sz="1600">
              <a:solidFill>
                <a:srgbClr val="FFA27C"/>
              </a:solidFill>
              <a:latin typeface="Comic Sans MS" charset="0"/>
            </a:endParaRPr>
          </a:p>
        </p:txBody>
      </p:sp>
      <p:sp>
        <p:nvSpPr>
          <p:cNvPr id="582696" name="Rectangle 40"/>
          <p:cNvSpPr>
            <a:spLocks noChangeArrowheads="1"/>
          </p:cNvSpPr>
          <p:nvPr/>
        </p:nvSpPr>
        <p:spPr bwMode="auto">
          <a:xfrm>
            <a:off x="4318000" y="2222500"/>
            <a:ext cx="7143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350</a:t>
            </a:r>
          </a:p>
        </p:txBody>
      </p:sp>
      <p:sp>
        <p:nvSpPr>
          <p:cNvPr id="582697" name="Oval 41"/>
          <p:cNvSpPr>
            <a:spLocks noChangeArrowheads="1"/>
          </p:cNvSpPr>
          <p:nvPr/>
        </p:nvSpPr>
        <p:spPr bwMode="auto">
          <a:xfrm>
            <a:off x="3949700" y="2168525"/>
            <a:ext cx="1397000" cy="617538"/>
          </a:xfrm>
          <a:prstGeom prst="ellipse">
            <a:avLst/>
          </a:prstGeom>
          <a:noFill/>
          <a:ln w="57150">
            <a:solidFill>
              <a:srgbClr val="F8131B"/>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grpSp>
        <p:nvGrpSpPr>
          <p:cNvPr id="26646" name="Group 45"/>
          <p:cNvGrpSpPr>
            <a:grpSpLocks/>
          </p:cNvGrpSpPr>
          <p:nvPr/>
        </p:nvGrpSpPr>
        <p:grpSpPr bwMode="auto">
          <a:xfrm>
            <a:off x="519113" y="312738"/>
            <a:ext cx="854075" cy="1704975"/>
            <a:chOff x="327" y="161"/>
            <a:chExt cx="538" cy="1074"/>
          </a:xfrm>
        </p:grpSpPr>
        <p:sp>
          <p:nvSpPr>
            <p:cNvPr id="582702" name="Rectangle 46"/>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582703" name="Line 47"/>
            <p:cNvSpPr>
              <a:spLocks noChangeShapeType="1"/>
            </p:cNvSpPr>
            <p:nvPr/>
          </p:nvSpPr>
          <p:spPr bwMode="auto">
            <a:xfrm flipV="1">
              <a:off x="500" y="677"/>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ntr" presetSubtype="10" fill="hold" grpId="0" nodeType="clickEffect">
                                  <p:stCondLst>
                                    <p:cond delay="0"/>
                                  </p:stCondLst>
                                  <p:childTnLst>
                                    <p:set>
                                      <p:cBhvr>
                                        <p:cTn id="15" dur="1" fill="hold">
                                          <p:stCondLst>
                                            <p:cond delay="0"/>
                                          </p:stCondLst>
                                        </p:cTn>
                                        <p:tgtEl>
                                          <p:spTgt spid="582696"/>
                                        </p:tgtEl>
                                        <p:attrNameLst>
                                          <p:attrName>style.visibility</p:attrName>
                                        </p:attrNameLst>
                                      </p:cBhvr>
                                      <p:to>
                                        <p:strVal val="visible"/>
                                      </p:to>
                                    </p:set>
                                    <p:anim calcmode="lin" valueType="num">
                                      <p:cBhvr>
                                        <p:cTn id="16" dur="500" fill="hold"/>
                                        <p:tgtEl>
                                          <p:spTgt spid="582696"/>
                                        </p:tgtEl>
                                        <p:attrNameLst>
                                          <p:attrName>ppt_w</p:attrName>
                                        </p:attrNameLst>
                                      </p:cBhvr>
                                      <p:tavLst>
                                        <p:tav tm="0">
                                          <p:val>
                                            <p:fltVal val="0"/>
                                          </p:val>
                                        </p:tav>
                                        <p:tav tm="100000">
                                          <p:val>
                                            <p:strVal val="#ppt_w"/>
                                          </p:val>
                                        </p:tav>
                                      </p:tavLst>
                                    </p:anim>
                                    <p:anim calcmode="lin" valueType="num">
                                      <p:cBhvr>
                                        <p:cTn id="17" dur="500" fill="hold"/>
                                        <p:tgtEl>
                                          <p:spTgt spid="582696"/>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582697"/>
                                        </p:tgtEl>
                                        <p:attrNameLst>
                                          <p:attrName>style.visibility</p:attrName>
                                        </p:attrNameLst>
                                      </p:cBhvr>
                                      <p:to>
                                        <p:strVal val="visible"/>
                                      </p:to>
                                    </p:set>
                                    <p:animEffect transition="in" filter="fade">
                                      <p:cBhvr>
                                        <p:cTn id="21" dur="1000"/>
                                        <p:tgtEl>
                                          <p:spTgt spid="582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96" grpId="0" autoUpdateAnimBg="0"/>
      <p:bldP spid="58269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ChangeArrowheads="1"/>
          </p:cNvSpPr>
          <p:nvPr/>
        </p:nvSpPr>
        <p:spPr bwMode="auto">
          <a:xfrm>
            <a:off x="2667000" y="828675"/>
            <a:ext cx="43338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ja-JP" altLang="en-US" b="1">
                <a:solidFill>
                  <a:srgbClr val="4D4D4D"/>
                </a:solidFill>
                <a:latin typeface="Helvetica" charset="0"/>
              </a:rPr>
              <a:t>イスラエルの１３人の士師</a:t>
            </a:r>
            <a:r>
              <a:rPr lang="en-US" altLang="ja-JP" b="1">
                <a:solidFill>
                  <a:srgbClr val="4D4D4D"/>
                </a:solidFill>
                <a:latin typeface="Helvetica" charset="0"/>
              </a:rPr>
              <a:t>...</a:t>
            </a:r>
          </a:p>
          <a:p>
            <a:pPr algn="ctr"/>
            <a:endParaRPr lang="en-US" b="1">
              <a:solidFill>
                <a:srgbClr val="4D4D4D"/>
              </a:solidFill>
              <a:latin typeface="Helvetica" charset="0"/>
            </a:endParaRPr>
          </a:p>
        </p:txBody>
      </p:sp>
      <p:sp>
        <p:nvSpPr>
          <p:cNvPr id="28674" name="Text Box 3"/>
          <p:cNvSpPr txBox="1">
            <a:spLocks noChangeArrowheads="1"/>
          </p:cNvSpPr>
          <p:nvPr/>
        </p:nvSpPr>
        <p:spPr bwMode="auto">
          <a:xfrm rot="-1263965">
            <a:off x="320675" y="2192338"/>
            <a:ext cx="2676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ja-JP" altLang="en-US" sz="3200" b="1">
                <a:solidFill>
                  <a:srgbClr val="4D4D4D"/>
                </a:solidFill>
                <a:latin typeface="Comic Sans MS" charset="0"/>
              </a:rPr>
              <a:t>ギデオン</a:t>
            </a:r>
          </a:p>
        </p:txBody>
      </p:sp>
      <p:sp>
        <p:nvSpPr>
          <p:cNvPr id="28675" name="Text Box 5"/>
          <p:cNvSpPr txBox="1">
            <a:spLocks noChangeArrowheads="1"/>
          </p:cNvSpPr>
          <p:nvPr/>
        </p:nvSpPr>
        <p:spPr bwMode="auto">
          <a:xfrm rot="1442299">
            <a:off x="6483350" y="1254125"/>
            <a:ext cx="26765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ja-JP" altLang="en-US" sz="3200" b="1">
                <a:solidFill>
                  <a:srgbClr val="4D4D4D"/>
                </a:solidFill>
                <a:latin typeface="Comic Sans MS" charset="0"/>
              </a:rPr>
              <a:t>デボラ</a:t>
            </a:r>
          </a:p>
        </p:txBody>
      </p:sp>
      <p:sp>
        <p:nvSpPr>
          <p:cNvPr id="28676" name="Text Box 6"/>
          <p:cNvSpPr txBox="1">
            <a:spLocks noChangeArrowheads="1"/>
          </p:cNvSpPr>
          <p:nvPr/>
        </p:nvSpPr>
        <p:spPr bwMode="auto">
          <a:xfrm>
            <a:off x="1841500" y="2640013"/>
            <a:ext cx="61880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r>
              <a:rPr lang="ja-JP" altLang="en-US" b="1">
                <a:solidFill>
                  <a:srgbClr val="4D4D4D"/>
                </a:solidFill>
                <a:latin typeface="Helvetica" charset="0"/>
              </a:rPr>
              <a:t>最後の偉大な</a:t>
            </a:r>
            <a:r>
              <a:rPr lang="en-US" altLang="ja-JP" b="1">
                <a:solidFill>
                  <a:srgbClr val="4D4D4D"/>
                </a:solidFill>
                <a:latin typeface="Helvetica" charset="0"/>
              </a:rPr>
              <a:t>,</a:t>
            </a:r>
          </a:p>
          <a:p>
            <a:pPr algn="ctr"/>
            <a:r>
              <a:rPr lang="en-US" b="1">
                <a:solidFill>
                  <a:srgbClr val="4D4D4D"/>
                </a:solidFill>
                <a:latin typeface="Helvetica" charset="0"/>
              </a:rPr>
              <a:t> </a:t>
            </a:r>
            <a:r>
              <a:rPr lang="ja-JP" altLang="en-US" b="1">
                <a:solidFill>
                  <a:srgbClr val="4D4D4D"/>
                </a:solidFill>
                <a:latin typeface="Helvetica" charset="0"/>
              </a:rPr>
              <a:t>“要の人物</a:t>
            </a:r>
            <a:r>
              <a:rPr lang="en-US" altLang="ja-JP" b="1">
                <a:solidFill>
                  <a:srgbClr val="4D4D4D"/>
                </a:solidFill>
                <a:latin typeface="Helvetica" charset="0"/>
              </a:rPr>
              <a:t>,” ...</a:t>
            </a:r>
            <a:endParaRPr lang="en-US" b="1">
              <a:solidFill>
                <a:srgbClr val="4D4D4D"/>
              </a:solidFill>
              <a:latin typeface="Helvetica" charset="0"/>
            </a:endParaRPr>
          </a:p>
        </p:txBody>
      </p:sp>
      <p:sp>
        <p:nvSpPr>
          <p:cNvPr id="28677" name="WordArt 9"/>
          <p:cNvSpPr>
            <a:spLocks noChangeArrowheads="1" noChangeShapeType="1" noTextEdit="1"/>
          </p:cNvSpPr>
          <p:nvPr/>
        </p:nvSpPr>
        <p:spPr bwMode="auto">
          <a:xfrm>
            <a:off x="-166688" y="2886075"/>
            <a:ext cx="8685213" cy="3582988"/>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SAMUEL</a:t>
            </a:r>
          </a:p>
        </p:txBody>
      </p:sp>
      <p:sp>
        <p:nvSpPr>
          <p:cNvPr id="585738" name="AutoShape 10"/>
          <p:cNvSpPr>
            <a:spLocks noChangeArrowheads="1"/>
          </p:cNvSpPr>
          <p:nvPr/>
        </p:nvSpPr>
        <p:spPr bwMode="auto">
          <a:xfrm>
            <a:off x="1511300" y="1041400"/>
            <a:ext cx="6705600" cy="1485900"/>
          </a:xfrm>
          <a:prstGeom prst="curvedDownArrow">
            <a:avLst>
              <a:gd name="adj1" fmla="val 90256"/>
              <a:gd name="adj2" fmla="val 180513"/>
              <a:gd name="adj3" fmla="val 33333"/>
            </a:avLst>
          </a:prstGeom>
          <a:gradFill rotWithShape="0">
            <a:gsLst>
              <a:gs pos="0">
                <a:schemeClr val="accent1"/>
              </a:gs>
              <a:gs pos="100000">
                <a:schemeClr val="accent1">
                  <a:gamma/>
                  <a:shade val="46275"/>
                  <a:invGamma/>
                </a:schemeClr>
              </a:gs>
            </a:gsLst>
            <a:path path="rect">
              <a:fillToRect l="50000" t="50000" r="50000" b="50000"/>
            </a:path>
          </a:gradFill>
          <a:ln w="57150">
            <a:solidFill>
              <a:schemeClr val="tx1"/>
            </a:solidFill>
            <a:miter lim="800000"/>
            <a:headEnd/>
            <a:tailEnd/>
          </a:ln>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585739" name="Text Box 11"/>
          <p:cNvSpPr txBox="1">
            <a:spLocks noChangeArrowheads="1"/>
          </p:cNvSpPr>
          <p:nvPr/>
        </p:nvSpPr>
        <p:spPr bwMode="auto">
          <a:xfrm>
            <a:off x="635000" y="2832100"/>
            <a:ext cx="3848100" cy="668338"/>
          </a:xfrm>
          <a:prstGeom prst="rect">
            <a:avLst/>
          </a:prstGeom>
          <a:noFill/>
          <a:ln w="12700">
            <a:noFill/>
            <a:miter lim="800000"/>
            <a:headEnd/>
            <a:tailEnd/>
          </a:ln>
          <a:effectLst>
            <a:outerShdw blurRad="63500" dist="91581" dir="3378596"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lnSpc>
                <a:spcPct val="70000"/>
              </a:lnSpc>
              <a:spcBef>
                <a:spcPct val="50000"/>
              </a:spcBef>
              <a:defRPr/>
            </a:pPr>
            <a:r>
              <a:rPr lang="ja-JP" altLang="en-US" sz="5400" b="1" smtClean="0">
                <a:solidFill>
                  <a:srgbClr val="F83949"/>
                </a:solidFill>
                <a:latin typeface="Comic Sans MS" charset="0"/>
              </a:rPr>
              <a:t>無政府</a:t>
            </a:r>
          </a:p>
        </p:txBody>
      </p:sp>
      <p:sp>
        <p:nvSpPr>
          <p:cNvPr id="585740" name="Text Box 12"/>
          <p:cNvSpPr txBox="1">
            <a:spLocks noChangeArrowheads="1"/>
          </p:cNvSpPr>
          <p:nvPr/>
        </p:nvSpPr>
        <p:spPr bwMode="auto">
          <a:xfrm>
            <a:off x="4940300" y="2806700"/>
            <a:ext cx="3556000" cy="668338"/>
          </a:xfrm>
          <a:prstGeom prst="rect">
            <a:avLst/>
          </a:prstGeom>
          <a:noFill/>
          <a:ln w="12700">
            <a:noFill/>
            <a:miter lim="800000"/>
            <a:headEnd/>
            <a:tailEnd/>
          </a:ln>
          <a:effectLst>
            <a:outerShdw blurRad="63500" dist="99190" dir="3011666"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lnSpc>
                <a:spcPct val="70000"/>
              </a:lnSpc>
              <a:spcBef>
                <a:spcPct val="50000"/>
              </a:spcBef>
              <a:defRPr/>
            </a:pPr>
            <a:r>
              <a:rPr lang="ja-JP" altLang="en-US" sz="5400" b="1" smtClean="0">
                <a:solidFill>
                  <a:srgbClr val="25A5FA"/>
                </a:solidFill>
                <a:latin typeface="Comic Sans MS" charset="0"/>
              </a:rPr>
              <a:t>王制</a:t>
            </a:r>
          </a:p>
        </p:txBody>
      </p:sp>
      <p:sp>
        <p:nvSpPr>
          <p:cNvPr id="28681" name="Text Box 13"/>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585742" name="Text Box 14"/>
          <p:cNvSpPr txBox="1">
            <a:spLocks noChangeArrowheads="1"/>
          </p:cNvSpPr>
          <p:nvPr/>
        </p:nvSpPr>
        <p:spPr bwMode="auto">
          <a:xfrm>
            <a:off x="17780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ja-JP" altLang="en-US" sz="1600" b="1">
                <a:solidFill>
                  <a:schemeClr val="tx1"/>
                </a:solidFill>
                <a:latin typeface="Comic Sans MS" pitchFamily="-107" charset="0"/>
                <a:ea typeface="ＭＳ Ｐゴシック" pitchFamily="-107" charset="-128"/>
                <a:cs typeface="ＭＳ Ｐゴシック" pitchFamily="-107" charset="-128"/>
              </a:rPr>
              <a:t>サムエル記上 </a:t>
            </a:r>
            <a:r>
              <a:rPr lang="en-US" sz="1600" b="1">
                <a:solidFill>
                  <a:schemeClr val="tx1"/>
                </a:solidFill>
                <a:latin typeface="Comic Sans MS" pitchFamily="-107" charset="0"/>
                <a:ea typeface="ＭＳ Ｐゴシック" pitchFamily="-107" charset="-128"/>
                <a:cs typeface="ＭＳ Ｐゴシック" pitchFamily="-107" charset="-128"/>
              </a:rPr>
              <a:t>9:17</a:t>
            </a:r>
          </a:p>
        </p:txBody>
      </p:sp>
      <p:sp>
        <p:nvSpPr>
          <p:cNvPr id="28683" name="Text Box 1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85744" name="Rectangle 16"/>
          <p:cNvSpPr>
            <a:spLocks noChangeArrowheads="1"/>
          </p:cNvSpPr>
          <p:nvPr/>
        </p:nvSpPr>
        <p:spPr bwMode="auto">
          <a:xfrm>
            <a:off x="8075613"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13</a:t>
            </a:r>
          </a:p>
        </p:txBody>
      </p:sp>
      <p:sp>
        <p:nvSpPr>
          <p:cNvPr id="28685" name="Text Box 17"/>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28686" name="Text Box 18"/>
          <p:cNvSpPr txBox="1">
            <a:spLocks noChangeArrowheads="1"/>
          </p:cNvSpPr>
          <p:nvPr/>
        </p:nvSpPr>
        <p:spPr bwMode="auto">
          <a:xfrm>
            <a:off x="8602663" y="64849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Comic Sans MS" charset="0"/>
            </a:endParaRPr>
          </a:p>
        </p:txBody>
      </p:sp>
      <p:grpSp>
        <p:nvGrpSpPr>
          <p:cNvPr id="28687" name="Group 19"/>
          <p:cNvGrpSpPr>
            <a:grpSpLocks/>
          </p:cNvGrpSpPr>
          <p:nvPr/>
        </p:nvGrpSpPr>
        <p:grpSpPr bwMode="auto">
          <a:xfrm>
            <a:off x="519113" y="312738"/>
            <a:ext cx="854075" cy="1704975"/>
            <a:chOff x="327" y="161"/>
            <a:chExt cx="538" cy="1074"/>
          </a:xfrm>
        </p:grpSpPr>
        <p:sp>
          <p:nvSpPr>
            <p:cNvPr id="585748" name="Rectangle 20"/>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585749" name="Line 21"/>
            <p:cNvSpPr>
              <a:spLocks noChangeShapeType="1"/>
            </p:cNvSpPr>
            <p:nvPr/>
          </p:nvSpPr>
          <p:spPr bwMode="auto">
            <a:xfrm flipV="1">
              <a:off x="500" y="69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85739"/>
                                        </p:tgtEl>
                                        <p:attrNameLst>
                                          <p:attrName>style.visibility</p:attrName>
                                        </p:attrNameLst>
                                      </p:cBhvr>
                                      <p:to>
                                        <p:strVal val="visible"/>
                                      </p:to>
                                    </p:set>
                                    <p:animEffect transition="in" filter="wipe(left)">
                                      <p:cBhvr>
                                        <p:cTn id="7" dur="500"/>
                                        <p:tgtEl>
                                          <p:spTgt spid="585739"/>
                                        </p:tgtEl>
                                      </p:cBhvr>
                                    </p:animEffect>
                                  </p:childTnLst>
                                </p:cTn>
                              </p:par>
                            </p:childTnLst>
                          </p:cTn>
                        </p:par>
                        <p:par>
                          <p:cTn id="8" fill="hold" nodeType="afterGroup">
                            <p:stCondLst>
                              <p:cond delay="500"/>
                            </p:stCondLst>
                            <p:childTnLst>
                              <p:par>
                                <p:cTn id="9" presetID="22" presetClass="entr" presetSubtype="8" fill="hold" grpId="0" nodeType="afterEffect">
                                  <p:stCondLst>
                                    <p:cond delay="500"/>
                                  </p:stCondLst>
                                  <p:childTnLst>
                                    <p:set>
                                      <p:cBhvr>
                                        <p:cTn id="10" dur="1" fill="hold">
                                          <p:stCondLst>
                                            <p:cond delay="0"/>
                                          </p:stCondLst>
                                        </p:cTn>
                                        <p:tgtEl>
                                          <p:spTgt spid="585738"/>
                                        </p:tgtEl>
                                        <p:attrNameLst>
                                          <p:attrName>style.visibility</p:attrName>
                                        </p:attrNameLst>
                                      </p:cBhvr>
                                      <p:to>
                                        <p:strVal val="visible"/>
                                      </p:to>
                                    </p:set>
                                    <p:animEffect transition="in" filter="wipe(left)">
                                      <p:cBhvr>
                                        <p:cTn id="11" dur="500"/>
                                        <p:tgtEl>
                                          <p:spTgt spid="5857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85740"/>
                                        </p:tgtEl>
                                        <p:attrNameLst>
                                          <p:attrName>style.visibility</p:attrName>
                                        </p:attrNameLst>
                                      </p:cBhvr>
                                      <p:to>
                                        <p:strVal val="visible"/>
                                      </p:to>
                                    </p:set>
                                    <p:animEffect transition="in" filter="wipe(left)">
                                      <p:cBhvr>
                                        <p:cTn id="16" dur="500"/>
                                        <p:tgtEl>
                                          <p:spTgt spid="585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8" grpId="0" animBg="1"/>
      <p:bldP spid="585739" grpId="0" autoUpdateAnimBg="0"/>
      <p:bldP spid="585740"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Group 2"/>
          <p:cNvGrpSpPr>
            <a:grpSpLocks/>
          </p:cNvGrpSpPr>
          <p:nvPr/>
        </p:nvGrpSpPr>
        <p:grpSpPr bwMode="auto">
          <a:xfrm>
            <a:off x="2141538" y="788988"/>
            <a:ext cx="5281612" cy="5100637"/>
            <a:chOff x="1349" y="497"/>
            <a:chExt cx="3327" cy="3213"/>
          </a:xfrm>
        </p:grpSpPr>
        <p:sp>
          <p:nvSpPr>
            <p:cNvPr id="30731" name="Oval 3"/>
            <p:cNvSpPr>
              <a:spLocks noChangeArrowheads="1"/>
            </p:cNvSpPr>
            <p:nvPr/>
          </p:nvSpPr>
          <p:spPr bwMode="auto">
            <a:xfrm>
              <a:off x="1349" y="622"/>
              <a:ext cx="3184" cy="3088"/>
            </a:xfrm>
            <a:prstGeom prst="ellipse">
              <a:avLst/>
            </a:prstGeom>
            <a:noFill/>
            <a:ln w="104775">
              <a:solidFill>
                <a:srgbClr val="85858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732" name="Freeform 4"/>
            <p:cNvSpPr>
              <a:spLocks/>
            </p:cNvSpPr>
            <p:nvPr/>
          </p:nvSpPr>
          <p:spPr bwMode="auto">
            <a:xfrm>
              <a:off x="2935" y="497"/>
              <a:ext cx="1668" cy="1448"/>
            </a:xfrm>
            <a:custGeom>
              <a:avLst/>
              <a:gdLst>
                <a:gd name="T0" fmla="*/ 63 w 1668"/>
                <a:gd name="T1" fmla="*/ 25 h 1448"/>
                <a:gd name="T2" fmla="*/ 12 w 1668"/>
                <a:gd name="T3" fmla="*/ 92 h 1448"/>
                <a:gd name="T4" fmla="*/ 46 w 1668"/>
                <a:gd name="T5" fmla="*/ 219 h 1448"/>
                <a:gd name="T6" fmla="*/ 54 w 1668"/>
                <a:gd name="T7" fmla="*/ 278 h 1448"/>
                <a:gd name="T8" fmla="*/ 130 w 1668"/>
                <a:gd name="T9" fmla="*/ 311 h 1448"/>
                <a:gd name="T10" fmla="*/ 374 w 1668"/>
                <a:gd name="T11" fmla="*/ 370 h 1448"/>
                <a:gd name="T12" fmla="*/ 636 w 1668"/>
                <a:gd name="T13" fmla="*/ 396 h 1448"/>
                <a:gd name="T14" fmla="*/ 753 w 1668"/>
                <a:gd name="T15" fmla="*/ 429 h 1448"/>
                <a:gd name="T16" fmla="*/ 854 w 1668"/>
                <a:gd name="T17" fmla="*/ 497 h 1448"/>
                <a:gd name="T18" fmla="*/ 897 w 1668"/>
                <a:gd name="T19" fmla="*/ 539 h 1448"/>
                <a:gd name="T20" fmla="*/ 913 w 1668"/>
                <a:gd name="T21" fmla="*/ 564 h 1448"/>
                <a:gd name="T22" fmla="*/ 964 w 1668"/>
                <a:gd name="T23" fmla="*/ 598 h 1448"/>
                <a:gd name="T24" fmla="*/ 1149 w 1668"/>
                <a:gd name="T25" fmla="*/ 732 h 1448"/>
                <a:gd name="T26" fmla="*/ 1242 w 1668"/>
                <a:gd name="T27" fmla="*/ 808 h 1448"/>
                <a:gd name="T28" fmla="*/ 1276 w 1668"/>
                <a:gd name="T29" fmla="*/ 850 h 1448"/>
                <a:gd name="T30" fmla="*/ 1284 w 1668"/>
                <a:gd name="T31" fmla="*/ 876 h 1448"/>
                <a:gd name="T32" fmla="*/ 1318 w 1668"/>
                <a:gd name="T33" fmla="*/ 935 h 1448"/>
                <a:gd name="T34" fmla="*/ 1360 w 1668"/>
                <a:gd name="T35" fmla="*/ 1086 h 1448"/>
                <a:gd name="T36" fmla="*/ 1436 w 1668"/>
                <a:gd name="T37" fmla="*/ 1305 h 1448"/>
                <a:gd name="T38" fmla="*/ 1444 w 1668"/>
                <a:gd name="T39" fmla="*/ 1330 h 1448"/>
                <a:gd name="T40" fmla="*/ 1469 w 1668"/>
                <a:gd name="T41" fmla="*/ 1356 h 1448"/>
                <a:gd name="T42" fmla="*/ 1528 w 1668"/>
                <a:gd name="T43" fmla="*/ 1448 h 1448"/>
                <a:gd name="T44" fmla="*/ 1604 w 1668"/>
                <a:gd name="T45" fmla="*/ 1415 h 1448"/>
                <a:gd name="T46" fmla="*/ 1629 w 1668"/>
                <a:gd name="T47" fmla="*/ 1398 h 1448"/>
                <a:gd name="T48" fmla="*/ 1663 w 1668"/>
                <a:gd name="T49" fmla="*/ 1389 h 1448"/>
                <a:gd name="T50" fmla="*/ 1646 w 1668"/>
                <a:gd name="T51" fmla="*/ 1280 h 1448"/>
                <a:gd name="T52" fmla="*/ 1604 w 1668"/>
                <a:gd name="T53" fmla="*/ 1086 h 1448"/>
                <a:gd name="T54" fmla="*/ 1562 w 1668"/>
                <a:gd name="T55" fmla="*/ 935 h 1448"/>
                <a:gd name="T56" fmla="*/ 1545 w 1668"/>
                <a:gd name="T57" fmla="*/ 901 h 1448"/>
                <a:gd name="T58" fmla="*/ 1511 w 1668"/>
                <a:gd name="T59" fmla="*/ 850 h 1448"/>
                <a:gd name="T60" fmla="*/ 1393 w 1668"/>
                <a:gd name="T61" fmla="*/ 716 h 1448"/>
                <a:gd name="T62" fmla="*/ 1385 w 1668"/>
                <a:gd name="T63" fmla="*/ 690 h 1448"/>
                <a:gd name="T64" fmla="*/ 1334 w 1668"/>
                <a:gd name="T65" fmla="*/ 674 h 1448"/>
                <a:gd name="T66" fmla="*/ 1259 w 1668"/>
                <a:gd name="T67" fmla="*/ 598 h 1448"/>
                <a:gd name="T68" fmla="*/ 1250 w 1668"/>
                <a:gd name="T69" fmla="*/ 572 h 1448"/>
                <a:gd name="T70" fmla="*/ 1090 w 1668"/>
                <a:gd name="T71" fmla="*/ 455 h 1448"/>
                <a:gd name="T72" fmla="*/ 1014 w 1668"/>
                <a:gd name="T73" fmla="*/ 396 h 1448"/>
                <a:gd name="T74" fmla="*/ 972 w 1668"/>
                <a:gd name="T75" fmla="*/ 345 h 1448"/>
                <a:gd name="T76" fmla="*/ 922 w 1668"/>
                <a:gd name="T77" fmla="*/ 311 h 1448"/>
                <a:gd name="T78" fmla="*/ 838 w 1668"/>
                <a:gd name="T79" fmla="*/ 269 h 1448"/>
                <a:gd name="T80" fmla="*/ 753 w 1668"/>
                <a:gd name="T81" fmla="*/ 252 h 1448"/>
                <a:gd name="T82" fmla="*/ 694 w 1668"/>
                <a:gd name="T83" fmla="*/ 177 h 1448"/>
                <a:gd name="T84" fmla="*/ 644 w 1668"/>
                <a:gd name="T85" fmla="*/ 160 h 1448"/>
                <a:gd name="T86" fmla="*/ 417 w 1668"/>
                <a:gd name="T87" fmla="*/ 84 h 1448"/>
                <a:gd name="T88" fmla="*/ 181 w 1668"/>
                <a:gd name="T89" fmla="*/ 0 h 1448"/>
                <a:gd name="T90" fmla="*/ 147 w 1668"/>
                <a:gd name="T91" fmla="*/ 8 h 1448"/>
                <a:gd name="T92" fmla="*/ 88 w 1668"/>
                <a:gd name="T93" fmla="*/ 17 h 1448"/>
                <a:gd name="T94" fmla="*/ 63 w 1668"/>
                <a:gd name="T95" fmla="*/ 25 h 14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68"/>
                <a:gd name="T145" fmla="*/ 0 h 1448"/>
                <a:gd name="T146" fmla="*/ 1668 w 1668"/>
                <a:gd name="T147" fmla="*/ 1448 h 14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68" h="1448">
                  <a:moveTo>
                    <a:pt x="63" y="25"/>
                  </a:moveTo>
                  <a:cubicBezTo>
                    <a:pt x="33" y="45"/>
                    <a:pt x="31" y="62"/>
                    <a:pt x="12" y="92"/>
                  </a:cubicBezTo>
                  <a:cubicBezTo>
                    <a:pt x="0" y="142"/>
                    <a:pt x="1" y="188"/>
                    <a:pt x="46" y="219"/>
                  </a:cubicBezTo>
                  <a:cubicBezTo>
                    <a:pt x="48" y="238"/>
                    <a:pt x="45" y="259"/>
                    <a:pt x="54" y="278"/>
                  </a:cubicBezTo>
                  <a:cubicBezTo>
                    <a:pt x="61" y="293"/>
                    <a:pt x="126" y="310"/>
                    <a:pt x="130" y="311"/>
                  </a:cubicBezTo>
                  <a:cubicBezTo>
                    <a:pt x="211" y="332"/>
                    <a:pt x="289" y="361"/>
                    <a:pt x="374" y="370"/>
                  </a:cubicBezTo>
                  <a:cubicBezTo>
                    <a:pt x="460" y="392"/>
                    <a:pt x="545" y="391"/>
                    <a:pt x="636" y="396"/>
                  </a:cubicBezTo>
                  <a:cubicBezTo>
                    <a:pt x="674" y="408"/>
                    <a:pt x="714" y="416"/>
                    <a:pt x="753" y="429"/>
                  </a:cubicBezTo>
                  <a:cubicBezTo>
                    <a:pt x="789" y="453"/>
                    <a:pt x="813" y="475"/>
                    <a:pt x="854" y="497"/>
                  </a:cubicBezTo>
                  <a:cubicBezTo>
                    <a:pt x="901" y="566"/>
                    <a:pt x="837" y="479"/>
                    <a:pt x="897" y="539"/>
                  </a:cubicBezTo>
                  <a:cubicBezTo>
                    <a:pt x="903" y="545"/>
                    <a:pt x="905" y="557"/>
                    <a:pt x="913" y="564"/>
                  </a:cubicBezTo>
                  <a:cubicBezTo>
                    <a:pt x="928" y="577"/>
                    <a:pt x="949" y="583"/>
                    <a:pt x="964" y="598"/>
                  </a:cubicBezTo>
                  <a:cubicBezTo>
                    <a:pt x="1015" y="649"/>
                    <a:pt x="1078" y="709"/>
                    <a:pt x="1149" y="732"/>
                  </a:cubicBezTo>
                  <a:cubicBezTo>
                    <a:pt x="1185" y="756"/>
                    <a:pt x="1198" y="793"/>
                    <a:pt x="1242" y="808"/>
                  </a:cubicBezTo>
                  <a:cubicBezTo>
                    <a:pt x="1262" y="873"/>
                    <a:pt x="1231" y="795"/>
                    <a:pt x="1276" y="850"/>
                  </a:cubicBezTo>
                  <a:cubicBezTo>
                    <a:pt x="1281" y="857"/>
                    <a:pt x="1280" y="867"/>
                    <a:pt x="1284" y="876"/>
                  </a:cubicBezTo>
                  <a:cubicBezTo>
                    <a:pt x="1293" y="896"/>
                    <a:pt x="1307" y="914"/>
                    <a:pt x="1318" y="935"/>
                  </a:cubicBezTo>
                  <a:cubicBezTo>
                    <a:pt x="1324" y="986"/>
                    <a:pt x="1330" y="1042"/>
                    <a:pt x="1360" y="1086"/>
                  </a:cubicBezTo>
                  <a:cubicBezTo>
                    <a:pt x="1376" y="1157"/>
                    <a:pt x="1394" y="1244"/>
                    <a:pt x="1436" y="1305"/>
                  </a:cubicBezTo>
                  <a:cubicBezTo>
                    <a:pt x="1438" y="1313"/>
                    <a:pt x="1439" y="1322"/>
                    <a:pt x="1444" y="1330"/>
                  </a:cubicBezTo>
                  <a:cubicBezTo>
                    <a:pt x="1450" y="1340"/>
                    <a:pt x="1464" y="1344"/>
                    <a:pt x="1469" y="1356"/>
                  </a:cubicBezTo>
                  <a:cubicBezTo>
                    <a:pt x="1497" y="1432"/>
                    <a:pt x="1449" y="1422"/>
                    <a:pt x="1528" y="1448"/>
                  </a:cubicBezTo>
                  <a:cubicBezTo>
                    <a:pt x="1555" y="1439"/>
                    <a:pt x="1576" y="1423"/>
                    <a:pt x="1604" y="1415"/>
                  </a:cubicBezTo>
                  <a:cubicBezTo>
                    <a:pt x="1612" y="1409"/>
                    <a:pt x="1619" y="1402"/>
                    <a:pt x="1629" y="1398"/>
                  </a:cubicBezTo>
                  <a:cubicBezTo>
                    <a:pt x="1639" y="1393"/>
                    <a:pt x="1659" y="1400"/>
                    <a:pt x="1663" y="1389"/>
                  </a:cubicBezTo>
                  <a:cubicBezTo>
                    <a:pt x="1668" y="1370"/>
                    <a:pt x="1652" y="1307"/>
                    <a:pt x="1646" y="1280"/>
                  </a:cubicBezTo>
                  <a:cubicBezTo>
                    <a:pt x="1662" y="1228"/>
                    <a:pt x="1635" y="1132"/>
                    <a:pt x="1604" y="1086"/>
                  </a:cubicBezTo>
                  <a:cubicBezTo>
                    <a:pt x="1595" y="1041"/>
                    <a:pt x="1580" y="972"/>
                    <a:pt x="1562" y="935"/>
                  </a:cubicBezTo>
                  <a:cubicBezTo>
                    <a:pt x="1556" y="923"/>
                    <a:pt x="1551" y="911"/>
                    <a:pt x="1545" y="901"/>
                  </a:cubicBezTo>
                  <a:cubicBezTo>
                    <a:pt x="1534" y="883"/>
                    <a:pt x="1511" y="850"/>
                    <a:pt x="1511" y="850"/>
                  </a:cubicBezTo>
                  <a:cubicBezTo>
                    <a:pt x="1495" y="786"/>
                    <a:pt x="1447" y="749"/>
                    <a:pt x="1393" y="716"/>
                  </a:cubicBezTo>
                  <a:cubicBezTo>
                    <a:pt x="1390" y="707"/>
                    <a:pt x="1392" y="695"/>
                    <a:pt x="1385" y="690"/>
                  </a:cubicBezTo>
                  <a:cubicBezTo>
                    <a:pt x="1370" y="679"/>
                    <a:pt x="1334" y="674"/>
                    <a:pt x="1334" y="674"/>
                  </a:cubicBezTo>
                  <a:cubicBezTo>
                    <a:pt x="1304" y="653"/>
                    <a:pt x="1275" y="630"/>
                    <a:pt x="1259" y="598"/>
                  </a:cubicBezTo>
                  <a:cubicBezTo>
                    <a:pt x="1254" y="589"/>
                    <a:pt x="1255" y="579"/>
                    <a:pt x="1250" y="572"/>
                  </a:cubicBezTo>
                  <a:cubicBezTo>
                    <a:pt x="1206" y="515"/>
                    <a:pt x="1147" y="490"/>
                    <a:pt x="1090" y="455"/>
                  </a:cubicBezTo>
                  <a:cubicBezTo>
                    <a:pt x="1068" y="421"/>
                    <a:pt x="1049" y="412"/>
                    <a:pt x="1014" y="396"/>
                  </a:cubicBezTo>
                  <a:cubicBezTo>
                    <a:pt x="998" y="380"/>
                    <a:pt x="988" y="359"/>
                    <a:pt x="972" y="345"/>
                  </a:cubicBezTo>
                  <a:cubicBezTo>
                    <a:pt x="956" y="331"/>
                    <a:pt x="922" y="311"/>
                    <a:pt x="922" y="311"/>
                  </a:cubicBezTo>
                  <a:cubicBezTo>
                    <a:pt x="899" y="278"/>
                    <a:pt x="876" y="277"/>
                    <a:pt x="838" y="269"/>
                  </a:cubicBezTo>
                  <a:cubicBezTo>
                    <a:pt x="809" y="262"/>
                    <a:pt x="753" y="252"/>
                    <a:pt x="753" y="252"/>
                  </a:cubicBezTo>
                  <a:cubicBezTo>
                    <a:pt x="740" y="232"/>
                    <a:pt x="711" y="190"/>
                    <a:pt x="694" y="177"/>
                  </a:cubicBezTo>
                  <a:cubicBezTo>
                    <a:pt x="691" y="174"/>
                    <a:pt x="647" y="161"/>
                    <a:pt x="644" y="160"/>
                  </a:cubicBezTo>
                  <a:cubicBezTo>
                    <a:pt x="582" y="118"/>
                    <a:pt x="488" y="101"/>
                    <a:pt x="417" y="84"/>
                  </a:cubicBezTo>
                  <a:cubicBezTo>
                    <a:pt x="345" y="36"/>
                    <a:pt x="265" y="11"/>
                    <a:pt x="181" y="0"/>
                  </a:cubicBezTo>
                  <a:cubicBezTo>
                    <a:pt x="169" y="2"/>
                    <a:pt x="158" y="5"/>
                    <a:pt x="147" y="8"/>
                  </a:cubicBezTo>
                  <a:cubicBezTo>
                    <a:pt x="127" y="11"/>
                    <a:pt x="107" y="13"/>
                    <a:pt x="88" y="17"/>
                  </a:cubicBezTo>
                  <a:cubicBezTo>
                    <a:pt x="79" y="18"/>
                    <a:pt x="63" y="25"/>
                    <a:pt x="63" y="2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0733" name="Freeform 5"/>
            <p:cNvSpPr>
              <a:spLocks/>
            </p:cNvSpPr>
            <p:nvPr/>
          </p:nvSpPr>
          <p:spPr bwMode="auto">
            <a:xfrm>
              <a:off x="4441" y="1903"/>
              <a:ext cx="235" cy="187"/>
            </a:xfrm>
            <a:custGeom>
              <a:avLst/>
              <a:gdLst>
                <a:gd name="T0" fmla="*/ 216 w 235"/>
                <a:gd name="T1" fmla="*/ 160 h 187"/>
                <a:gd name="T2" fmla="*/ 140 w 235"/>
                <a:gd name="T3" fmla="*/ 42 h 187"/>
                <a:gd name="T4" fmla="*/ 106 w 235"/>
                <a:gd name="T5" fmla="*/ 0 h 187"/>
                <a:gd name="T6" fmla="*/ 81 w 235"/>
                <a:gd name="T7" fmla="*/ 17 h 187"/>
                <a:gd name="T8" fmla="*/ 31 w 235"/>
                <a:gd name="T9" fmla="*/ 34 h 187"/>
                <a:gd name="T10" fmla="*/ 14 w 235"/>
                <a:gd name="T11" fmla="*/ 110 h 187"/>
                <a:gd name="T12" fmla="*/ 5 w 235"/>
                <a:gd name="T13" fmla="*/ 169 h 187"/>
                <a:gd name="T14" fmla="*/ 31 w 235"/>
                <a:gd name="T15" fmla="*/ 185 h 187"/>
                <a:gd name="T16" fmla="*/ 216 w 235"/>
                <a:gd name="T17" fmla="*/ 177 h 187"/>
                <a:gd name="T18" fmla="*/ 233 w 235"/>
                <a:gd name="T19" fmla="*/ 152 h 187"/>
                <a:gd name="T20" fmla="*/ 207 w 235"/>
                <a:gd name="T21" fmla="*/ 135 h 187"/>
                <a:gd name="T22" fmla="*/ 216 w 235"/>
                <a:gd name="T23" fmla="*/ 160 h 1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5"/>
                <a:gd name="T37" fmla="*/ 0 h 187"/>
                <a:gd name="T38" fmla="*/ 235 w 235"/>
                <a:gd name="T39" fmla="*/ 187 h 1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5" h="187">
                  <a:moveTo>
                    <a:pt x="216" y="160"/>
                  </a:moveTo>
                  <a:cubicBezTo>
                    <a:pt x="198" y="112"/>
                    <a:pt x="183" y="71"/>
                    <a:pt x="140" y="42"/>
                  </a:cubicBezTo>
                  <a:cubicBezTo>
                    <a:pt x="134" y="25"/>
                    <a:pt x="132" y="0"/>
                    <a:pt x="106" y="0"/>
                  </a:cubicBezTo>
                  <a:cubicBezTo>
                    <a:pt x="95" y="0"/>
                    <a:pt x="90" y="12"/>
                    <a:pt x="81" y="17"/>
                  </a:cubicBezTo>
                  <a:cubicBezTo>
                    <a:pt x="65" y="24"/>
                    <a:pt x="47" y="28"/>
                    <a:pt x="31" y="34"/>
                  </a:cubicBezTo>
                  <a:cubicBezTo>
                    <a:pt x="4" y="73"/>
                    <a:pt x="27" y="67"/>
                    <a:pt x="14" y="110"/>
                  </a:cubicBezTo>
                  <a:cubicBezTo>
                    <a:pt x="11" y="129"/>
                    <a:pt x="0" y="149"/>
                    <a:pt x="5" y="169"/>
                  </a:cubicBezTo>
                  <a:cubicBezTo>
                    <a:pt x="7" y="178"/>
                    <a:pt x="20" y="184"/>
                    <a:pt x="31" y="185"/>
                  </a:cubicBezTo>
                  <a:cubicBezTo>
                    <a:pt x="92" y="187"/>
                    <a:pt x="154" y="179"/>
                    <a:pt x="216" y="177"/>
                  </a:cubicBezTo>
                  <a:cubicBezTo>
                    <a:pt x="221" y="168"/>
                    <a:pt x="235" y="161"/>
                    <a:pt x="233" y="152"/>
                  </a:cubicBezTo>
                  <a:cubicBezTo>
                    <a:pt x="230" y="141"/>
                    <a:pt x="216" y="130"/>
                    <a:pt x="207" y="135"/>
                  </a:cubicBezTo>
                  <a:cubicBezTo>
                    <a:pt x="198" y="138"/>
                    <a:pt x="213" y="151"/>
                    <a:pt x="216" y="160"/>
                  </a:cubicBezTo>
                  <a:close/>
                </a:path>
              </a:pathLst>
            </a:custGeom>
            <a:solidFill>
              <a:srgbClr val="656565"/>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84710" name="Arc 6"/>
          <p:cNvSpPr>
            <a:spLocks/>
          </p:cNvSpPr>
          <p:nvPr/>
        </p:nvSpPr>
        <p:spPr bwMode="auto">
          <a:xfrm>
            <a:off x="4651375" y="990600"/>
            <a:ext cx="2540000" cy="232727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76200">
            <a:solidFill>
              <a:srgbClr val="F8131B"/>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84711" name="Text Box 7"/>
          <p:cNvSpPr txBox="1">
            <a:spLocks noChangeArrowheads="1"/>
          </p:cNvSpPr>
          <p:nvPr/>
        </p:nvSpPr>
        <p:spPr bwMode="auto">
          <a:xfrm>
            <a:off x="3751263" y="1814513"/>
            <a:ext cx="2228850" cy="3581400"/>
          </a:xfrm>
          <a:prstGeom prst="rect">
            <a:avLst/>
          </a:prstGeom>
          <a:noFill/>
          <a:ln w="12700">
            <a:noFill/>
            <a:miter lim="800000"/>
            <a:headEnd/>
            <a:tailEnd/>
          </a:ln>
          <a:effectLst>
            <a:outerShdw blurRad="63500" dist="109250" dir="2132261" algn="ctr" rotWithShape="0">
              <a:schemeClr val="bg2">
                <a:alpha val="74998"/>
              </a:schemeClr>
            </a:outerShdw>
          </a:effectLst>
        </p:spPr>
        <p:txBody>
          <a:bodyPr>
            <a:spAutoFit/>
          </a:bodyPr>
          <a:lstStyle/>
          <a:p>
            <a:pPr>
              <a:spcBef>
                <a:spcPct val="50000"/>
              </a:spcBef>
              <a:defRPr/>
            </a:pPr>
            <a:r>
              <a:rPr lang="en-US" sz="22900">
                <a:solidFill>
                  <a:srgbClr val="FA0532"/>
                </a:solidFill>
                <a:latin typeface="Times" pitchFamily="-107" charset="0"/>
                <a:ea typeface="ＭＳ Ｐゴシック" pitchFamily="-107" charset="-128"/>
                <a:cs typeface="ＭＳ Ｐゴシック" pitchFamily="-107" charset="-128"/>
              </a:rPr>
              <a:t>R</a:t>
            </a:r>
          </a:p>
        </p:txBody>
      </p:sp>
      <p:sp>
        <p:nvSpPr>
          <p:cNvPr id="584712" name="Rectangle 8"/>
          <p:cNvSpPr>
            <a:spLocks noChangeArrowheads="1"/>
          </p:cNvSpPr>
          <p:nvPr/>
        </p:nvSpPr>
        <p:spPr bwMode="auto">
          <a:xfrm>
            <a:off x="2159000" y="2584450"/>
            <a:ext cx="5068888" cy="246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5600">
                <a:solidFill>
                  <a:srgbClr val="FAFD00"/>
                </a:solidFill>
                <a:latin typeface="Times" pitchFamily="-107" charset="0"/>
                <a:ea typeface="ＭＳ Ｐゴシック" pitchFamily="-107" charset="-128"/>
                <a:cs typeface="ＭＳ Ｐゴシック" pitchFamily="-107" charset="-128"/>
              </a:rPr>
              <a:t>A</a:t>
            </a:r>
            <a:r>
              <a:rPr lang="en-US" sz="14200">
                <a:solidFill>
                  <a:srgbClr val="FA0532"/>
                </a:solidFill>
                <a:latin typeface="Times" pitchFamily="-107" charset="0"/>
                <a:ea typeface="ＭＳ Ｐゴシック" pitchFamily="-107" charset="-128"/>
                <a:cs typeface="ＭＳ Ｐゴシック" pitchFamily="-107" charset="-128"/>
              </a:rPr>
              <a:t>    </a:t>
            </a:r>
            <a:r>
              <a:rPr lang="en-US" sz="14200">
                <a:solidFill>
                  <a:srgbClr val="51DC00"/>
                </a:solidFill>
                <a:latin typeface="Times" pitchFamily="-107" charset="0"/>
                <a:ea typeface="ＭＳ Ｐゴシック" pitchFamily="-107" charset="-128"/>
                <a:cs typeface="ＭＳ Ｐゴシック" pitchFamily="-107" charset="-128"/>
              </a:rPr>
              <a:t> </a:t>
            </a:r>
            <a:r>
              <a:rPr lang="en-US" sz="14200">
                <a:solidFill>
                  <a:srgbClr val="FAFD00"/>
                </a:solidFill>
                <a:latin typeface="Times" pitchFamily="-107" charset="0"/>
                <a:ea typeface="ＭＳ Ｐゴシック" pitchFamily="-107" charset="-128"/>
                <a:cs typeface="ＭＳ Ｐゴシック" pitchFamily="-107" charset="-128"/>
              </a:rPr>
              <a:t>C</a:t>
            </a:r>
          </a:p>
        </p:txBody>
      </p:sp>
      <p:sp>
        <p:nvSpPr>
          <p:cNvPr id="584713" name="Rectangle 9"/>
          <p:cNvSpPr>
            <a:spLocks noChangeArrowheads="1"/>
          </p:cNvSpPr>
          <p:nvPr/>
        </p:nvSpPr>
        <p:spPr bwMode="auto">
          <a:xfrm>
            <a:off x="3471863" y="4502150"/>
            <a:ext cx="2517775" cy="1185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ja-JP" altLang="en-US" sz="7200" i="1">
                <a:solidFill>
                  <a:srgbClr val="00FF00"/>
                </a:solidFill>
                <a:latin typeface="Times" charset="0"/>
              </a:rPr>
              <a:t>“王制</a:t>
            </a:r>
          </a:p>
        </p:txBody>
      </p:sp>
      <p:sp>
        <p:nvSpPr>
          <p:cNvPr id="30726" name="Text Box 10"/>
          <p:cNvSpPr txBox="1">
            <a:spLocks noChangeArrowheads="1"/>
          </p:cNvSpPr>
          <p:nvPr/>
        </p:nvSpPr>
        <p:spPr bwMode="auto">
          <a:xfrm>
            <a:off x="8596313" y="64849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2</a:t>
            </a:r>
            <a:endParaRPr lang="en-US" sz="1600">
              <a:solidFill>
                <a:srgbClr val="FFA27C"/>
              </a:solidFill>
              <a:latin typeface="Comic Sans MS" charset="0"/>
            </a:endParaRPr>
          </a:p>
        </p:txBody>
      </p:sp>
      <p:sp>
        <p:nvSpPr>
          <p:cNvPr id="584715" name="Rectangle 11"/>
          <p:cNvSpPr>
            <a:spLocks noChangeArrowheads="1"/>
          </p:cNvSpPr>
          <p:nvPr/>
        </p:nvSpPr>
        <p:spPr bwMode="auto">
          <a:xfrm>
            <a:off x="8083550" y="6545263"/>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14</a:t>
            </a:r>
          </a:p>
        </p:txBody>
      </p:sp>
      <p:grpSp>
        <p:nvGrpSpPr>
          <p:cNvPr id="30728" name="Group 12"/>
          <p:cNvGrpSpPr>
            <a:grpSpLocks/>
          </p:cNvGrpSpPr>
          <p:nvPr/>
        </p:nvGrpSpPr>
        <p:grpSpPr bwMode="auto">
          <a:xfrm>
            <a:off x="519113" y="312738"/>
            <a:ext cx="854075" cy="1704975"/>
            <a:chOff x="327" y="161"/>
            <a:chExt cx="538" cy="1074"/>
          </a:xfrm>
        </p:grpSpPr>
        <p:sp>
          <p:nvSpPr>
            <p:cNvPr id="584717" name="Rectangle 13"/>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584718" name="Line 14"/>
            <p:cNvSpPr>
              <a:spLocks noChangeShapeType="1"/>
            </p:cNvSpPr>
            <p:nvPr/>
          </p:nvSpPr>
          <p:spPr bwMode="auto">
            <a:xfrm flipV="1">
              <a:off x="500" y="685"/>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4710"/>
                                        </p:tgtEl>
                                        <p:attrNameLst>
                                          <p:attrName>style.visibility</p:attrName>
                                        </p:attrNameLst>
                                      </p:cBhvr>
                                      <p:to>
                                        <p:strVal val="visible"/>
                                      </p:to>
                                    </p:set>
                                    <p:animEffect transition="in" filter="wipe(left)">
                                      <p:cBhvr>
                                        <p:cTn id="7" dur="500"/>
                                        <p:tgtEl>
                                          <p:spTgt spid="5847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4712"/>
                                        </p:tgtEl>
                                        <p:attrNameLst>
                                          <p:attrName>style.visibility</p:attrName>
                                        </p:attrNameLst>
                                      </p:cBhvr>
                                      <p:to>
                                        <p:strVal val="visible"/>
                                      </p:to>
                                    </p:set>
                                    <p:animEffect transition="in" filter="fade">
                                      <p:cBhvr>
                                        <p:cTn id="12" dur="1000"/>
                                        <p:tgtEl>
                                          <p:spTgt spid="584712"/>
                                        </p:tgtEl>
                                      </p:cBhvr>
                                    </p:animEffect>
                                  </p:childTnLst>
                                </p:cTn>
                              </p:par>
                            </p:childTnLst>
                          </p:cTn>
                        </p:par>
                        <p:par>
                          <p:cTn id="13" fill="hold" nodeType="afterGroup">
                            <p:stCondLst>
                              <p:cond delay="1000"/>
                            </p:stCondLst>
                            <p:childTnLst>
                              <p:par>
                                <p:cTn id="14" presetID="23" presetClass="entr" presetSubtype="528" fill="hold" grpId="0" nodeType="afterEffect">
                                  <p:stCondLst>
                                    <p:cond delay="0"/>
                                  </p:stCondLst>
                                  <p:childTnLst>
                                    <p:set>
                                      <p:cBhvr>
                                        <p:cTn id="15" dur="1" fill="hold">
                                          <p:stCondLst>
                                            <p:cond delay="0"/>
                                          </p:stCondLst>
                                        </p:cTn>
                                        <p:tgtEl>
                                          <p:spTgt spid="584711"/>
                                        </p:tgtEl>
                                        <p:attrNameLst>
                                          <p:attrName>style.visibility</p:attrName>
                                        </p:attrNameLst>
                                      </p:cBhvr>
                                      <p:to>
                                        <p:strVal val="visible"/>
                                      </p:to>
                                    </p:set>
                                    <p:anim calcmode="lin" valueType="num">
                                      <p:cBhvr>
                                        <p:cTn id="16" dur="500" fill="hold"/>
                                        <p:tgtEl>
                                          <p:spTgt spid="584711"/>
                                        </p:tgtEl>
                                        <p:attrNameLst>
                                          <p:attrName>ppt_w</p:attrName>
                                        </p:attrNameLst>
                                      </p:cBhvr>
                                      <p:tavLst>
                                        <p:tav tm="0">
                                          <p:val>
                                            <p:fltVal val="0"/>
                                          </p:val>
                                        </p:tav>
                                        <p:tav tm="100000">
                                          <p:val>
                                            <p:strVal val="#ppt_w"/>
                                          </p:val>
                                        </p:tav>
                                      </p:tavLst>
                                    </p:anim>
                                    <p:anim calcmode="lin" valueType="num">
                                      <p:cBhvr>
                                        <p:cTn id="17" dur="500" fill="hold"/>
                                        <p:tgtEl>
                                          <p:spTgt spid="584711"/>
                                        </p:tgtEl>
                                        <p:attrNameLst>
                                          <p:attrName>ppt_h</p:attrName>
                                        </p:attrNameLst>
                                      </p:cBhvr>
                                      <p:tavLst>
                                        <p:tav tm="0">
                                          <p:val>
                                            <p:fltVal val="0"/>
                                          </p:val>
                                        </p:tav>
                                        <p:tav tm="100000">
                                          <p:val>
                                            <p:strVal val="#ppt_h"/>
                                          </p:val>
                                        </p:tav>
                                      </p:tavLst>
                                    </p:anim>
                                    <p:anim calcmode="lin" valueType="num">
                                      <p:cBhvr>
                                        <p:cTn id="18" dur="500" fill="hold"/>
                                        <p:tgtEl>
                                          <p:spTgt spid="584711"/>
                                        </p:tgtEl>
                                        <p:attrNameLst>
                                          <p:attrName>ppt_x</p:attrName>
                                        </p:attrNameLst>
                                      </p:cBhvr>
                                      <p:tavLst>
                                        <p:tav tm="0">
                                          <p:val>
                                            <p:fltVal val="0.5"/>
                                          </p:val>
                                        </p:tav>
                                        <p:tav tm="100000">
                                          <p:val>
                                            <p:strVal val="#ppt_x"/>
                                          </p:val>
                                        </p:tav>
                                      </p:tavLst>
                                    </p:anim>
                                    <p:anim calcmode="lin" valueType="num">
                                      <p:cBhvr>
                                        <p:cTn id="19" dur="500" fill="hold"/>
                                        <p:tgtEl>
                                          <p:spTgt spid="584711"/>
                                        </p:tgtEl>
                                        <p:attrNameLst>
                                          <p:attrName>ppt_y</p:attrName>
                                        </p:attrNameLst>
                                      </p:cBhvr>
                                      <p:tavLst>
                                        <p:tav tm="0">
                                          <p:val>
                                            <p:fltVal val="0.5"/>
                                          </p:val>
                                        </p:tav>
                                        <p:tav tm="100000">
                                          <p:val>
                                            <p:strVal val="#ppt_y"/>
                                          </p:val>
                                        </p:tav>
                                      </p:tavLst>
                                    </p:anim>
                                  </p:childTnLst>
                                </p:cTn>
                              </p:par>
                            </p:childTnLst>
                          </p:cTn>
                        </p:par>
                        <p:par>
                          <p:cTn id="20" fill="hold" nodeType="afterGroup">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584713"/>
                                        </p:tgtEl>
                                        <p:attrNameLst>
                                          <p:attrName>style.visibility</p:attrName>
                                        </p:attrNameLst>
                                      </p:cBhvr>
                                      <p:to>
                                        <p:strVal val="visible"/>
                                      </p:to>
                                    </p:set>
                                    <p:animEffect transition="in" filter="fade">
                                      <p:cBhvr>
                                        <p:cTn id="23" dur="1000"/>
                                        <p:tgtEl>
                                          <p:spTgt spid="584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10" grpId="0" animBg="1"/>
      <p:bldP spid="584711" grpId="0" autoUpdateAnimBg="0"/>
      <p:bldP spid="584712" grpId="0" autoUpdateAnimBg="0"/>
      <p:bldP spid="584713"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2"/>
          <p:cNvGrpSpPr>
            <a:grpSpLocks/>
          </p:cNvGrpSpPr>
          <p:nvPr/>
        </p:nvGrpSpPr>
        <p:grpSpPr bwMode="auto">
          <a:xfrm>
            <a:off x="4130675" y="519113"/>
            <a:ext cx="3417888" cy="5789612"/>
            <a:chOff x="2602" y="327"/>
            <a:chExt cx="2153" cy="3647"/>
          </a:xfrm>
        </p:grpSpPr>
        <p:grpSp>
          <p:nvGrpSpPr>
            <p:cNvPr id="33051" name="Group 3"/>
            <p:cNvGrpSpPr>
              <a:grpSpLocks/>
            </p:cNvGrpSpPr>
            <p:nvPr/>
          </p:nvGrpSpPr>
          <p:grpSpPr bwMode="auto">
            <a:xfrm>
              <a:off x="2602" y="327"/>
              <a:ext cx="991" cy="3647"/>
              <a:chOff x="2602" y="327"/>
              <a:chExt cx="991" cy="3647"/>
            </a:xfrm>
          </p:grpSpPr>
          <p:sp>
            <p:nvSpPr>
              <p:cNvPr id="2" name="Rectangle 4"/>
              <p:cNvSpPr>
                <a:spLocks noChangeArrowheads="1"/>
              </p:cNvSpPr>
              <p:nvPr/>
            </p:nvSpPr>
            <p:spPr bwMode="auto">
              <a:xfrm>
                <a:off x="3087" y="1240"/>
                <a:ext cx="49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pitchFamily="-107" charset="0"/>
                    <a:ea typeface="ＭＳ Ｐゴシック" pitchFamily="-107" charset="-128"/>
                    <a:cs typeface="ＭＳ Ｐゴシック" pitchFamily="-107" charset="-128"/>
                  </a:rPr>
                  <a:t>(2000 B.C.)</a:t>
                </a:r>
              </a:p>
            </p:txBody>
          </p:sp>
          <p:sp>
            <p:nvSpPr>
              <p:cNvPr id="33066" name="Rectangle 5"/>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3067" name="Freeform 6"/>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068" name="AutoShape 7"/>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3069" name="Rectangle 8"/>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3070" name="Freeform 9"/>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071" name="Rectangle 10"/>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3072" name="Freeform 11"/>
              <p:cNvSpPr>
                <a:spLocks/>
              </p:cNvSpPr>
              <p:nvPr/>
            </p:nvSpPr>
            <p:spPr bwMode="auto">
              <a:xfrm>
                <a:off x="3036" y="2223"/>
                <a:ext cx="148" cy="76"/>
              </a:xfrm>
              <a:custGeom>
                <a:avLst/>
                <a:gdLst>
                  <a:gd name="T0" fmla="*/ 256 w 129"/>
                  <a:gd name="T1" fmla="*/ 428 h 49"/>
                  <a:gd name="T2" fmla="*/ 0 w 129"/>
                  <a:gd name="T3" fmla="*/ 428 h 49"/>
                  <a:gd name="T4" fmla="*/ 0 w 129"/>
                  <a:gd name="T5" fmla="*/ 0 h 49"/>
                  <a:gd name="T6" fmla="*/ 256 w 129"/>
                  <a:gd name="T7" fmla="*/ 42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073" name="AutoShape 12"/>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3074" name="Rectangle 13"/>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3075" name="Rectangle 14"/>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33076" name="AutoShape 15"/>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3077" name="Rectangle 16"/>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3078" name="AutoShape 17"/>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3079" name="AutoShape 18"/>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3080" name="AutoShape 19"/>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3081" name="Rectangle 20"/>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3082" name="Rectangle 21"/>
              <p:cNvSpPr>
                <a:spLocks noChangeArrowheads="1"/>
              </p:cNvSpPr>
              <p:nvPr/>
            </p:nvSpPr>
            <p:spPr bwMode="auto">
              <a:xfrm>
                <a:off x="2780" y="3258"/>
                <a:ext cx="1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33083" name="AutoShape 22"/>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3084" name="Rectangle 23"/>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3085" name="AutoShape 24"/>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3086" name="Freeform 25"/>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087" name="Rectangle 26"/>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3088" name="Freeform 27"/>
              <p:cNvSpPr>
                <a:spLocks/>
              </p:cNvSpPr>
              <p:nvPr/>
            </p:nvSpPr>
            <p:spPr bwMode="auto">
              <a:xfrm>
                <a:off x="3038" y="3621"/>
                <a:ext cx="148" cy="76"/>
              </a:xfrm>
              <a:custGeom>
                <a:avLst/>
                <a:gdLst>
                  <a:gd name="T0" fmla="*/ 256 w 129"/>
                  <a:gd name="T1" fmla="*/ 428 h 49"/>
                  <a:gd name="T2" fmla="*/ 0 w 129"/>
                  <a:gd name="T3" fmla="*/ 428 h 49"/>
                  <a:gd name="T4" fmla="*/ 0 w 129"/>
                  <a:gd name="T5" fmla="*/ 0 h 49"/>
                  <a:gd name="T6" fmla="*/ 256 w 129"/>
                  <a:gd name="T7" fmla="*/ 42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089" name="AutoShape 28"/>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3090" name="Rectangle 29"/>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3091" name="Rectangle 30"/>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33092" name="AutoShape 31"/>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 name="Rectangle 32"/>
              <p:cNvSpPr>
                <a:spLocks noChangeArrowheads="1"/>
              </p:cNvSpPr>
              <p:nvPr/>
            </p:nvSpPr>
            <p:spPr bwMode="auto">
              <a:xfrm>
                <a:off x="3095" y="2648"/>
                <a:ext cx="49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pitchFamily="-107" charset="0"/>
                    <a:ea typeface="ＭＳ Ｐゴシック" pitchFamily="-107" charset="-128"/>
                    <a:cs typeface="ＭＳ Ｐゴシック" pitchFamily="-107" charset="-128"/>
                  </a:rPr>
                  <a:t>(1500 B.C.)</a:t>
                </a:r>
              </a:p>
            </p:txBody>
          </p:sp>
          <p:sp>
            <p:nvSpPr>
              <p:cNvPr id="33094" name="Line 33"/>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95" name="Line 34"/>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96" name="Line 35"/>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97" name="Line 36"/>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98" name="Line 37"/>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99" name="Line 38"/>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100" name="Rectangle 39"/>
              <p:cNvSpPr>
                <a:spLocks noChangeArrowheads="1"/>
              </p:cNvSpPr>
              <p:nvPr/>
            </p:nvSpPr>
            <p:spPr bwMode="auto">
              <a:xfrm>
                <a:off x="2741" y="538"/>
                <a:ext cx="35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Sin</a:t>
                </a:r>
              </a:p>
            </p:txBody>
          </p:sp>
          <p:sp>
            <p:nvSpPr>
              <p:cNvPr id="33101" name="Rectangle 40"/>
              <p:cNvSpPr>
                <a:spLocks noChangeArrowheads="1"/>
              </p:cNvSpPr>
              <p:nvPr/>
            </p:nvSpPr>
            <p:spPr bwMode="auto">
              <a:xfrm>
                <a:off x="2690" y="634"/>
                <a:ext cx="47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始めの福音</a:t>
                </a:r>
              </a:p>
            </p:txBody>
          </p:sp>
          <p:sp>
            <p:nvSpPr>
              <p:cNvPr id="33102" name="Rectangle 41"/>
              <p:cNvSpPr>
                <a:spLocks noChangeArrowheads="1"/>
              </p:cNvSpPr>
              <p:nvPr/>
            </p:nvSpPr>
            <p:spPr bwMode="auto">
              <a:xfrm>
                <a:off x="2695" y="738"/>
                <a:ext cx="47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始めの家族</a:t>
                </a:r>
              </a:p>
            </p:txBody>
          </p:sp>
          <p:sp>
            <p:nvSpPr>
              <p:cNvPr id="33103" name="Rectangle 42"/>
              <p:cNvSpPr>
                <a:spLocks noChangeArrowheads="1"/>
              </p:cNvSpPr>
              <p:nvPr/>
            </p:nvSpPr>
            <p:spPr bwMode="auto">
              <a:xfrm>
                <a:off x="2690" y="842"/>
                <a:ext cx="47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始めの殺人</a:t>
                </a:r>
              </a:p>
            </p:txBody>
          </p:sp>
          <p:sp>
            <p:nvSpPr>
              <p:cNvPr id="33104" name="Rectangle 43"/>
              <p:cNvSpPr>
                <a:spLocks noChangeArrowheads="1"/>
              </p:cNvSpPr>
              <p:nvPr/>
            </p:nvSpPr>
            <p:spPr bwMode="auto">
              <a:xfrm>
                <a:off x="2627" y="938"/>
                <a:ext cx="35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洪水</a:t>
                </a:r>
                <a:r>
                  <a:rPr lang="en-US" altLang="ja-JP" sz="900" b="1">
                    <a:solidFill>
                      <a:srgbClr val="000000"/>
                    </a:solidFill>
                    <a:latin typeface="Helvetica" charset="0"/>
                  </a:rPr>
                  <a:t>/</a:t>
                </a:r>
                <a:r>
                  <a:rPr lang="ja-JP" altLang="en-US" sz="900" b="1">
                    <a:solidFill>
                      <a:srgbClr val="000000"/>
                    </a:solidFill>
                    <a:latin typeface="Helvetica" charset="0"/>
                  </a:rPr>
                  <a:t>虹</a:t>
                </a:r>
              </a:p>
            </p:txBody>
          </p:sp>
          <p:sp>
            <p:nvSpPr>
              <p:cNvPr id="33105" name="Rectangle 44"/>
              <p:cNvSpPr>
                <a:spLocks noChangeArrowheads="1"/>
              </p:cNvSpPr>
              <p:nvPr/>
            </p:nvSpPr>
            <p:spPr bwMode="auto">
              <a:xfrm>
                <a:off x="2781" y="1042"/>
                <a:ext cx="1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当</a:t>
                </a:r>
              </a:p>
            </p:txBody>
          </p:sp>
          <p:sp>
            <p:nvSpPr>
              <p:cNvPr id="33106" name="Rectangle 45"/>
              <p:cNvSpPr>
                <a:spLocks noChangeArrowheads="1"/>
              </p:cNvSpPr>
              <p:nvPr/>
            </p:nvSpPr>
            <p:spPr bwMode="auto">
              <a:xfrm>
                <a:off x="2607" y="344"/>
                <a:ext cx="40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天地創造</a:t>
                </a:r>
              </a:p>
            </p:txBody>
          </p:sp>
          <p:sp>
            <p:nvSpPr>
              <p:cNvPr id="33107" name="Rectangle 46"/>
              <p:cNvSpPr>
                <a:spLocks noChangeArrowheads="1"/>
              </p:cNvSpPr>
              <p:nvPr/>
            </p:nvSpPr>
            <p:spPr bwMode="auto">
              <a:xfrm>
                <a:off x="2602" y="458"/>
                <a:ext cx="61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800" b="1">
                    <a:solidFill>
                      <a:srgbClr val="000000"/>
                    </a:solidFill>
                    <a:latin typeface="Helvetica" charset="0"/>
                  </a:rPr>
                  <a:t>始めの男性と女性</a:t>
                </a:r>
              </a:p>
            </p:txBody>
          </p:sp>
          <p:sp>
            <p:nvSpPr>
              <p:cNvPr id="33108" name="Line 47"/>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109" name="Line 48"/>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110" name="Rectangle 49"/>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3111" name="Rectangle 50"/>
              <p:cNvSpPr>
                <a:spLocks noChangeArrowheads="1"/>
              </p:cNvSpPr>
              <p:nvPr/>
            </p:nvSpPr>
            <p:spPr bwMode="auto">
              <a:xfrm>
                <a:off x="2749" y="1531"/>
                <a:ext cx="59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1000" b="1">
                    <a:solidFill>
                      <a:srgbClr val="000000"/>
                    </a:solidFill>
                    <a:latin typeface="Helvetica" charset="0"/>
                  </a:rPr>
                  <a:t>十戒・種・祝福</a:t>
                </a:r>
              </a:p>
            </p:txBody>
          </p:sp>
          <p:sp>
            <p:nvSpPr>
              <p:cNvPr id="33112" name="Rectangle 51"/>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 - E</a:t>
                </a:r>
              </a:p>
            </p:txBody>
          </p:sp>
          <p:sp>
            <p:nvSpPr>
              <p:cNvPr id="33113" name="Rectangle 52"/>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12</a:t>
                </a:r>
              </a:p>
            </p:txBody>
          </p:sp>
          <p:sp>
            <p:nvSpPr>
              <p:cNvPr id="33114" name="Rectangle 53"/>
              <p:cNvSpPr>
                <a:spLocks noChangeArrowheads="1"/>
              </p:cNvSpPr>
              <p:nvPr/>
            </p:nvSpPr>
            <p:spPr bwMode="auto">
              <a:xfrm>
                <a:off x="2742" y="1414"/>
                <a:ext cx="25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召命</a:t>
                </a:r>
              </a:p>
            </p:txBody>
          </p:sp>
          <p:sp>
            <p:nvSpPr>
              <p:cNvPr id="33115" name="Rectangle 54"/>
              <p:cNvSpPr>
                <a:spLocks noChangeArrowheads="1"/>
              </p:cNvSpPr>
              <p:nvPr/>
            </p:nvSpPr>
            <p:spPr bwMode="auto">
              <a:xfrm>
                <a:off x="2634" y="1274"/>
                <a:ext cx="445"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アブラハム</a:t>
                </a:r>
              </a:p>
            </p:txBody>
          </p:sp>
          <p:sp>
            <p:nvSpPr>
              <p:cNvPr id="33116" name="Rectangle 55"/>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I - I</a:t>
                </a:r>
              </a:p>
            </p:txBody>
          </p:sp>
          <p:sp>
            <p:nvSpPr>
              <p:cNvPr id="33117" name="Line 56"/>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118" name="Line 57"/>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119" name="Rectangle 58"/>
              <p:cNvSpPr>
                <a:spLocks noChangeArrowheads="1"/>
              </p:cNvSpPr>
              <p:nvPr/>
            </p:nvSpPr>
            <p:spPr bwMode="auto">
              <a:xfrm>
                <a:off x="2694" y="2152"/>
                <a:ext cx="29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ヨセフ</a:t>
                </a:r>
              </a:p>
            </p:txBody>
          </p:sp>
          <p:sp>
            <p:nvSpPr>
              <p:cNvPr id="33120" name="Rectangle 59"/>
              <p:cNvSpPr>
                <a:spLocks noChangeArrowheads="1"/>
              </p:cNvSpPr>
              <p:nvPr/>
            </p:nvSpPr>
            <p:spPr bwMode="auto">
              <a:xfrm>
                <a:off x="2724" y="2301"/>
                <a:ext cx="25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奴隷</a:t>
                </a:r>
              </a:p>
            </p:txBody>
          </p:sp>
          <p:sp>
            <p:nvSpPr>
              <p:cNvPr id="33121" name="Rectangle 60"/>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430</a:t>
                </a:r>
              </a:p>
            </p:txBody>
          </p:sp>
          <p:sp>
            <p:nvSpPr>
              <p:cNvPr id="33122" name="Line 61"/>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123" name="Line 62"/>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124" name="Line 63"/>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125" name="Line 64"/>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126" name="Line 65"/>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127" name="Line 66"/>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128" name="Line 67"/>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129" name="Line 68"/>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130" name="Rectangle 69"/>
              <p:cNvSpPr>
                <a:spLocks noChangeArrowheads="1"/>
              </p:cNvSpPr>
              <p:nvPr/>
            </p:nvSpPr>
            <p:spPr bwMode="auto">
              <a:xfrm>
                <a:off x="2708" y="2674"/>
                <a:ext cx="31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モーセ</a:t>
                </a:r>
              </a:p>
            </p:txBody>
          </p:sp>
          <p:sp>
            <p:nvSpPr>
              <p:cNvPr id="33131" name="Rectangle 70"/>
              <p:cNvSpPr>
                <a:spLocks noChangeArrowheads="1"/>
              </p:cNvSpPr>
              <p:nvPr/>
            </p:nvSpPr>
            <p:spPr bwMode="auto">
              <a:xfrm>
                <a:off x="2802" y="2934"/>
                <a:ext cx="2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Sinai</a:t>
                </a:r>
              </a:p>
            </p:txBody>
          </p:sp>
          <p:sp>
            <p:nvSpPr>
              <p:cNvPr id="33132" name="Rectangle 71"/>
              <p:cNvSpPr>
                <a:spLocks noChangeArrowheads="1"/>
              </p:cNvSpPr>
              <p:nvPr/>
            </p:nvSpPr>
            <p:spPr bwMode="auto">
              <a:xfrm>
                <a:off x="2751" y="3050"/>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M - C - C</a:t>
                </a:r>
              </a:p>
            </p:txBody>
          </p:sp>
          <p:sp>
            <p:nvSpPr>
              <p:cNvPr id="33133" name="Rectangle 72"/>
              <p:cNvSpPr>
                <a:spLocks noChangeArrowheads="1"/>
              </p:cNvSpPr>
              <p:nvPr/>
            </p:nvSpPr>
            <p:spPr bwMode="auto">
              <a:xfrm>
                <a:off x="2648" y="3158"/>
                <a:ext cx="6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Kadesh Barnea</a:t>
                </a:r>
              </a:p>
            </p:txBody>
          </p:sp>
          <p:sp>
            <p:nvSpPr>
              <p:cNvPr id="33134" name="Rectangle 73"/>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40</a:t>
                </a:r>
              </a:p>
            </p:txBody>
          </p:sp>
          <p:sp>
            <p:nvSpPr>
              <p:cNvPr id="33135" name="Rectangle 74"/>
              <p:cNvSpPr>
                <a:spLocks noChangeArrowheads="1"/>
              </p:cNvSpPr>
              <p:nvPr/>
            </p:nvSpPr>
            <p:spPr bwMode="auto">
              <a:xfrm>
                <a:off x="2724" y="3382"/>
                <a:ext cx="48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5 Sermons</a:t>
                </a:r>
              </a:p>
            </p:txBody>
          </p:sp>
          <p:sp>
            <p:nvSpPr>
              <p:cNvPr id="33136" name="Line 75"/>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137" name="Rectangle 76"/>
              <p:cNvSpPr>
                <a:spLocks noChangeArrowheads="1"/>
              </p:cNvSpPr>
              <p:nvPr/>
            </p:nvSpPr>
            <p:spPr bwMode="auto">
              <a:xfrm>
                <a:off x="2779" y="2826"/>
                <a:ext cx="4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出エジプト</a:t>
                </a:r>
              </a:p>
            </p:txBody>
          </p:sp>
          <p:sp>
            <p:nvSpPr>
              <p:cNvPr id="33138" name="Line 77"/>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139" name="Line 78"/>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140" name="Line 79"/>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141" name="Rectangle 80"/>
              <p:cNvSpPr>
                <a:spLocks noChangeArrowheads="1"/>
              </p:cNvSpPr>
              <p:nvPr/>
            </p:nvSpPr>
            <p:spPr bwMode="auto">
              <a:xfrm>
                <a:off x="2697" y="3550"/>
                <a:ext cx="4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JOSHUA</a:t>
                </a:r>
              </a:p>
            </p:txBody>
          </p:sp>
          <p:sp>
            <p:nvSpPr>
              <p:cNvPr id="33142" name="Rectangle 81"/>
              <p:cNvSpPr>
                <a:spLocks noChangeArrowheads="1"/>
              </p:cNvSpPr>
              <p:nvPr/>
            </p:nvSpPr>
            <p:spPr bwMode="auto">
              <a:xfrm>
                <a:off x="2738" y="3686"/>
                <a:ext cx="46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Jericho/Ai</a:t>
                </a:r>
              </a:p>
            </p:txBody>
          </p:sp>
          <p:sp>
            <p:nvSpPr>
              <p:cNvPr id="33143" name="Rectangle 82"/>
              <p:cNvSpPr>
                <a:spLocks noChangeArrowheads="1"/>
              </p:cNvSpPr>
              <p:nvPr/>
            </p:nvSpPr>
            <p:spPr bwMode="auto">
              <a:xfrm>
                <a:off x="2686" y="3806"/>
                <a:ext cx="56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Land Divided</a:t>
                </a:r>
              </a:p>
            </p:txBody>
          </p:sp>
        </p:grpSp>
        <p:grpSp>
          <p:nvGrpSpPr>
            <p:cNvPr id="33052" name="Group 83"/>
            <p:cNvGrpSpPr>
              <a:grpSpLocks/>
            </p:cNvGrpSpPr>
            <p:nvPr/>
          </p:nvGrpSpPr>
          <p:grpSpPr bwMode="auto">
            <a:xfrm>
              <a:off x="4141" y="352"/>
              <a:ext cx="614" cy="399"/>
              <a:chOff x="4141" y="352"/>
              <a:chExt cx="614" cy="399"/>
            </a:xfrm>
          </p:grpSpPr>
          <p:sp>
            <p:nvSpPr>
              <p:cNvPr id="33053" name="Freeform 84"/>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054" name="Freeform 85"/>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055" name="Rectangle 86"/>
              <p:cNvSpPr>
                <a:spLocks noChangeArrowheads="1"/>
              </p:cNvSpPr>
              <p:nvPr/>
            </p:nvSpPr>
            <p:spPr bwMode="auto">
              <a:xfrm>
                <a:off x="4328" y="618"/>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33056" name="Freeform 87"/>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057" name="AutoShape 88"/>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3058" name="Rectangle 89"/>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3059" name="AutoShape 90"/>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3060" name="Line 91"/>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61" name="Line 92"/>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62" name="Rectangle 93"/>
              <p:cNvSpPr>
                <a:spLocks noChangeArrowheads="1"/>
              </p:cNvSpPr>
              <p:nvPr/>
            </p:nvSpPr>
            <p:spPr bwMode="auto">
              <a:xfrm>
                <a:off x="4312" y="586"/>
                <a:ext cx="24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350</a:t>
                </a:r>
              </a:p>
            </p:txBody>
          </p:sp>
          <p:sp>
            <p:nvSpPr>
              <p:cNvPr id="33063" name="Rectangle 94"/>
              <p:cNvSpPr>
                <a:spLocks noChangeArrowheads="1"/>
              </p:cNvSpPr>
              <p:nvPr/>
            </p:nvSpPr>
            <p:spPr bwMode="auto">
              <a:xfrm>
                <a:off x="4248" y="480"/>
                <a:ext cx="39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Judges</a:t>
                </a:r>
              </a:p>
            </p:txBody>
          </p:sp>
          <p:sp>
            <p:nvSpPr>
              <p:cNvPr id="33064" name="Rectangle 95"/>
              <p:cNvSpPr>
                <a:spLocks noChangeArrowheads="1"/>
              </p:cNvSpPr>
              <p:nvPr/>
            </p:nvSpPr>
            <p:spPr bwMode="auto">
              <a:xfrm>
                <a:off x="4141" y="352"/>
                <a:ext cx="47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ANARCHY</a:t>
                </a:r>
              </a:p>
            </p:txBody>
          </p:sp>
        </p:grpSp>
      </p:grpSp>
      <p:sp>
        <p:nvSpPr>
          <p:cNvPr id="32770" name="AutoShape 96"/>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32771" name="Freeform 97"/>
          <p:cNvSpPr>
            <a:spLocks/>
          </p:cNvSpPr>
          <p:nvPr/>
        </p:nvSpPr>
        <p:spPr bwMode="auto">
          <a:xfrm>
            <a:off x="6424613" y="41910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2" name="Freeform 98"/>
          <p:cNvSpPr>
            <a:spLocks/>
          </p:cNvSpPr>
          <p:nvPr/>
        </p:nvSpPr>
        <p:spPr bwMode="auto">
          <a:xfrm>
            <a:off x="6424613" y="41529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3" name="Freeform 99"/>
          <p:cNvSpPr>
            <a:spLocks/>
          </p:cNvSpPr>
          <p:nvPr/>
        </p:nvSpPr>
        <p:spPr bwMode="auto">
          <a:xfrm>
            <a:off x="6424613" y="4025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4" name="Freeform 100"/>
          <p:cNvSpPr>
            <a:spLocks/>
          </p:cNvSpPr>
          <p:nvPr/>
        </p:nvSpPr>
        <p:spPr bwMode="auto">
          <a:xfrm>
            <a:off x="6424613" y="3987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5" name="Freeform 101"/>
          <p:cNvSpPr>
            <a:spLocks/>
          </p:cNvSpPr>
          <p:nvPr/>
        </p:nvSpPr>
        <p:spPr bwMode="auto">
          <a:xfrm>
            <a:off x="6424613" y="3860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6" name="Freeform 102"/>
          <p:cNvSpPr>
            <a:spLocks/>
          </p:cNvSpPr>
          <p:nvPr/>
        </p:nvSpPr>
        <p:spPr bwMode="auto">
          <a:xfrm>
            <a:off x="6424613" y="3822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7" name="Freeform 103"/>
          <p:cNvSpPr>
            <a:spLocks/>
          </p:cNvSpPr>
          <p:nvPr/>
        </p:nvSpPr>
        <p:spPr bwMode="auto">
          <a:xfrm>
            <a:off x="6424613" y="3695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8" name="Freeform 104"/>
          <p:cNvSpPr>
            <a:spLocks/>
          </p:cNvSpPr>
          <p:nvPr/>
        </p:nvSpPr>
        <p:spPr bwMode="auto">
          <a:xfrm>
            <a:off x="6424613" y="3657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9" name="Freeform 105"/>
          <p:cNvSpPr>
            <a:spLocks/>
          </p:cNvSpPr>
          <p:nvPr/>
        </p:nvSpPr>
        <p:spPr bwMode="auto">
          <a:xfrm>
            <a:off x="6424613" y="3530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0" name="Freeform 106"/>
          <p:cNvSpPr>
            <a:spLocks/>
          </p:cNvSpPr>
          <p:nvPr/>
        </p:nvSpPr>
        <p:spPr bwMode="auto">
          <a:xfrm>
            <a:off x="6424613" y="3479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1" name="Freeform 107"/>
          <p:cNvSpPr>
            <a:spLocks/>
          </p:cNvSpPr>
          <p:nvPr/>
        </p:nvSpPr>
        <p:spPr bwMode="auto">
          <a:xfrm>
            <a:off x="6424613" y="3352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2" name="Freeform 108"/>
          <p:cNvSpPr>
            <a:spLocks/>
          </p:cNvSpPr>
          <p:nvPr/>
        </p:nvSpPr>
        <p:spPr bwMode="auto">
          <a:xfrm>
            <a:off x="6424613" y="3314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3" name="Freeform 109"/>
          <p:cNvSpPr>
            <a:spLocks/>
          </p:cNvSpPr>
          <p:nvPr/>
        </p:nvSpPr>
        <p:spPr bwMode="auto">
          <a:xfrm>
            <a:off x="6424613" y="3187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4" name="Freeform 110"/>
          <p:cNvSpPr>
            <a:spLocks/>
          </p:cNvSpPr>
          <p:nvPr/>
        </p:nvSpPr>
        <p:spPr bwMode="auto">
          <a:xfrm>
            <a:off x="6424613" y="3149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5" name="Freeform 111"/>
          <p:cNvSpPr>
            <a:spLocks/>
          </p:cNvSpPr>
          <p:nvPr/>
        </p:nvSpPr>
        <p:spPr bwMode="auto">
          <a:xfrm>
            <a:off x="6424613" y="3022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6" name="Freeform 112"/>
          <p:cNvSpPr>
            <a:spLocks/>
          </p:cNvSpPr>
          <p:nvPr/>
        </p:nvSpPr>
        <p:spPr bwMode="auto">
          <a:xfrm>
            <a:off x="6424613" y="2984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7" name="Freeform 113"/>
          <p:cNvSpPr>
            <a:spLocks/>
          </p:cNvSpPr>
          <p:nvPr/>
        </p:nvSpPr>
        <p:spPr bwMode="auto">
          <a:xfrm>
            <a:off x="6424613" y="2857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8" name="Freeform 114"/>
          <p:cNvSpPr>
            <a:spLocks/>
          </p:cNvSpPr>
          <p:nvPr/>
        </p:nvSpPr>
        <p:spPr bwMode="auto">
          <a:xfrm>
            <a:off x="6424613" y="2819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9" name="Freeform 115"/>
          <p:cNvSpPr>
            <a:spLocks/>
          </p:cNvSpPr>
          <p:nvPr/>
        </p:nvSpPr>
        <p:spPr bwMode="auto">
          <a:xfrm>
            <a:off x="6424613" y="2692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0" name="Freeform 116"/>
          <p:cNvSpPr>
            <a:spLocks/>
          </p:cNvSpPr>
          <p:nvPr/>
        </p:nvSpPr>
        <p:spPr bwMode="auto">
          <a:xfrm>
            <a:off x="6424613" y="2641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1" name="Freeform 117"/>
          <p:cNvSpPr>
            <a:spLocks/>
          </p:cNvSpPr>
          <p:nvPr/>
        </p:nvSpPr>
        <p:spPr bwMode="auto">
          <a:xfrm>
            <a:off x="6424613" y="2514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2" name="Freeform 118"/>
          <p:cNvSpPr>
            <a:spLocks/>
          </p:cNvSpPr>
          <p:nvPr/>
        </p:nvSpPr>
        <p:spPr bwMode="auto">
          <a:xfrm>
            <a:off x="6424613" y="2476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3" name="Freeform 119"/>
          <p:cNvSpPr>
            <a:spLocks/>
          </p:cNvSpPr>
          <p:nvPr/>
        </p:nvSpPr>
        <p:spPr bwMode="auto">
          <a:xfrm>
            <a:off x="6424613" y="2349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4" name="Freeform 120"/>
          <p:cNvSpPr>
            <a:spLocks/>
          </p:cNvSpPr>
          <p:nvPr/>
        </p:nvSpPr>
        <p:spPr bwMode="auto">
          <a:xfrm>
            <a:off x="6424613" y="2311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5" name="Freeform 121"/>
          <p:cNvSpPr>
            <a:spLocks/>
          </p:cNvSpPr>
          <p:nvPr/>
        </p:nvSpPr>
        <p:spPr bwMode="auto">
          <a:xfrm>
            <a:off x="6424613" y="2184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6" name="Freeform 122"/>
          <p:cNvSpPr>
            <a:spLocks/>
          </p:cNvSpPr>
          <p:nvPr/>
        </p:nvSpPr>
        <p:spPr bwMode="auto">
          <a:xfrm>
            <a:off x="6424613" y="2146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7" name="Freeform 123"/>
          <p:cNvSpPr>
            <a:spLocks/>
          </p:cNvSpPr>
          <p:nvPr/>
        </p:nvSpPr>
        <p:spPr bwMode="auto">
          <a:xfrm>
            <a:off x="6424613" y="2019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8" name="Freeform 124"/>
          <p:cNvSpPr>
            <a:spLocks/>
          </p:cNvSpPr>
          <p:nvPr/>
        </p:nvSpPr>
        <p:spPr bwMode="auto">
          <a:xfrm>
            <a:off x="6424613" y="1981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9" name="Freeform 125"/>
          <p:cNvSpPr>
            <a:spLocks/>
          </p:cNvSpPr>
          <p:nvPr/>
        </p:nvSpPr>
        <p:spPr bwMode="auto">
          <a:xfrm>
            <a:off x="6424613" y="1854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00" name="Freeform 126"/>
          <p:cNvSpPr>
            <a:spLocks/>
          </p:cNvSpPr>
          <p:nvPr/>
        </p:nvSpPr>
        <p:spPr bwMode="auto">
          <a:xfrm>
            <a:off x="6424613" y="1816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01" name="Freeform 127"/>
          <p:cNvSpPr>
            <a:spLocks/>
          </p:cNvSpPr>
          <p:nvPr/>
        </p:nvSpPr>
        <p:spPr bwMode="auto">
          <a:xfrm>
            <a:off x="6424613" y="1689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02" name="Freeform 128"/>
          <p:cNvSpPr>
            <a:spLocks/>
          </p:cNvSpPr>
          <p:nvPr/>
        </p:nvSpPr>
        <p:spPr bwMode="auto">
          <a:xfrm>
            <a:off x="6424613" y="16383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03" name="Freeform 129"/>
          <p:cNvSpPr>
            <a:spLocks/>
          </p:cNvSpPr>
          <p:nvPr/>
        </p:nvSpPr>
        <p:spPr bwMode="auto">
          <a:xfrm>
            <a:off x="6424613" y="1511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04" name="Freeform 130"/>
          <p:cNvSpPr>
            <a:spLocks/>
          </p:cNvSpPr>
          <p:nvPr/>
        </p:nvSpPr>
        <p:spPr bwMode="auto">
          <a:xfrm>
            <a:off x="6424613" y="1473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05" name="Freeform 131"/>
          <p:cNvSpPr>
            <a:spLocks/>
          </p:cNvSpPr>
          <p:nvPr/>
        </p:nvSpPr>
        <p:spPr bwMode="auto">
          <a:xfrm>
            <a:off x="6424613" y="1346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06" name="Freeform 135"/>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pic>
        <p:nvPicPr>
          <p:cNvPr id="32807" name="Picture 137"/>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2808" name="Line 138"/>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32809" name="Freeform 139"/>
          <p:cNvSpPr>
            <a:spLocks/>
          </p:cNvSpPr>
          <p:nvPr/>
        </p:nvSpPr>
        <p:spPr bwMode="auto">
          <a:xfrm>
            <a:off x="7351713" y="13970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10" name="Rectangle 140"/>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32811" name="Rectangle 141"/>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812" name="Rectangle 142"/>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813" name="Rectangle 143"/>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814" name="Rectangle 144"/>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815" name="Rectangle 145"/>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816" name="Rectangle 146"/>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Times" charset="0"/>
              </a:rPr>
              <a:t>S</a:t>
            </a:r>
          </a:p>
        </p:txBody>
      </p:sp>
      <p:sp>
        <p:nvSpPr>
          <p:cNvPr id="565395" name="Rectangle 147"/>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FAFD00"/>
                </a:solidFill>
                <a:latin typeface="Times" pitchFamily="-107" charset="0"/>
                <a:ea typeface="ＭＳ Ｐゴシック" pitchFamily="-107" charset="-128"/>
                <a:cs typeface="ＭＳ Ｐゴシック" pitchFamily="-107" charset="-128"/>
              </a:rPr>
              <a:t>C 7 S J </a:t>
            </a:r>
          </a:p>
        </p:txBody>
      </p:sp>
      <p:sp>
        <p:nvSpPr>
          <p:cNvPr id="565397" name="Rectangle 149"/>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00FF00"/>
                </a:solidFill>
                <a:latin typeface="Times" pitchFamily="-107" charset="0"/>
                <a:ea typeface="ＭＳ Ｐゴシック" pitchFamily="-107" charset="-128"/>
                <a:cs typeface="ＭＳ Ｐゴシック" pitchFamily="-107" charset="-128"/>
              </a:rPr>
              <a:t>7 = 4 + 3 </a:t>
            </a:r>
          </a:p>
        </p:txBody>
      </p:sp>
      <p:sp>
        <p:nvSpPr>
          <p:cNvPr id="565400" name="Line 152"/>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32820" name="Rectangle 153"/>
          <p:cNvSpPr>
            <a:spLocks noChangeArrowheads="1"/>
          </p:cNvSpPr>
          <p:nvPr/>
        </p:nvSpPr>
        <p:spPr bwMode="auto">
          <a:xfrm>
            <a:off x="5930900" y="1520825"/>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5402" name="Text Box 154"/>
          <p:cNvSpPr txBox="1">
            <a:spLocks noChangeArrowheads="1"/>
          </p:cNvSpPr>
          <p:nvPr/>
        </p:nvSpPr>
        <p:spPr bwMode="auto">
          <a:xfrm rot="-5400000">
            <a:off x="4986338" y="2571750"/>
            <a:ext cx="2427287"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b="1" smtClean="0">
                <a:solidFill>
                  <a:srgbClr val="EEFF4B"/>
                </a:solidFill>
                <a:latin typeface="Times" charset="0"/>
              </a:rPr>
              <a:t>３つの社会</a:t>
            </a:r>
          </a:p>
        </p:txBody>
      </p:sp>
      <p:sp>
        <p:nvSpPr>
          <p:cNvPr id="32822" name="Rectangle 155"/>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32823" name="Rectangle 156"/>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5405" name="Text Box 157"/>
          <p:cNvSpPr txBox="1">
            <a:spLocks noChangeArrowheads="1"/>
          </p:cNvSpPr>
          <p:nvPr/>
        </p:nvSpPr>
        <p:spPr bwMode="auto">
          <a:xfrm rot="-5385664">
            <a:off x="6037263" y="4411663"/>
            <a:ext cx="354012"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EEFF4B"/>
                </a:solidFill>
                <a:latin typeface="Times" pitchFamily="-107" charset="0"/>
                <a:ea typeface="ＭＳ Ｐゴシック" pitchFamily="-107" charset="-128"/>
                <a:cs typeface="ＭＳ Ｐゴシック" pitchFamily="-107" charset="-128"/>
              </a:rPr>
              <a:t>S</a:t>
            </a:r>
          </a:p>
        </p:txBody>
      </p:sp>
      <p:sp>
        <p:nvSpPr>
          <p:cNvPr id="565406" name="Text Box 158"/>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b="1">
                <a:solidFill>
                  <a:srgbClr val="EEFF4B"/>
                </a:solidFill>
                <a:latin typeface="Times" pitchFamily="-107" charset="0"/>
                <a:ea typeface="ＭＳ Ｐゴシック" pitchFamily="-107" charset="-128"/>
                <a:cs typeface="ＭＳ Ｐゴシック" pitchFamily="-107" charset="-128"/>
              </a:rPr>
              <a:t>J</a:t>
            </a:r>
          </a:p>
        </p:txBody>
      </p:sp>
      <p:sp>
        <p:nvSpPr>
          <p:cNvPr id="32826" name="Rectangle 159"/>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5408" name="Text Box 160"/>
          <p:cNvSpPr txBox="1">
            <a:spLocks noChangeArrowheads="1"/>
          </p:cNvSpPr>
          <p:nvPr/>
        </p:nvSpPr>
        <p:spPr bwMode="auto">
          <a:xfrm rot="-5388536">
            <a:off x="2767012" y="3870326"/>
            <a:ext cx="1966913"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b="1" smtClean="0">
                <a:solidFill>
                  <a:srgbClr val="EEFF4B"/>
                </a:solidFill>
                <a:latin typeface="Times" charset="0"/>
              </a:rPr>
              <a:t>４人の人々</a:t>
            </a:r>
          </a:p>
        </p:txBody>
      </p:sp>
      <p:sp>
        <p:nvSpPr>
          <p:cNvPr id="32828" name="Rectangle 161"/>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5410" name="Text Box 162"/>
          <p:cNvSpPr txBox="1">
            <a:spLocks noChangeArrowheads="1"/>
          </p:cNvSpPr>
          <p:nvPr/>
        </p:nvSpPr>
        <p:spPr bwMode="auto">
          <a:xfrm rot="-5400000">
            <a:off x="3540126" y="1027112"/>
            <a:ext cx="3413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EEFF4B"/>
                </a:solidFill>
                <a:latin typeface="Times" pitchFamily="-107" charset="0"/>
                <a:ea typeface="ＭＳ Ｐゴシック" pitchFamily="-107" charset="-128"/>
                <a:cs typeface="ＭＳ Ｐゴシック" pitchFamily="-107" charset="-128"/>
              </a:rPr>
              <a:t>C</a:t>
            </a:r>
          </a:p>
        </p:txBody>
      </p:sp>
      <p:sp>
        <p:nvSpPr>
          <p:cNvPr id="32830" name="Freeform 163"/>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31" name="Freeform 164"/>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32" name="Rectangle 165"/>
          <p:cNvSpPr>
            <a:spLocks noChangeArrowheads="1"/>
          </p:cNvSpPr>
          <p:nvPr/>
        </p:nvSpPr>
        <p:spPr bwMode="auto">
          <a:xfrm>
            <a:off x="6330950" y="590550"/>
            <a:ext cx="193675" cy="904875"/>
          </a:xfrm>
          <a:prstGeom prst="rect">
            <a:avLst/>
          </a:prstGeom>
          <a:solidFill>
            <a:srgbClr val="545454"/>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833" name="AutoShape 166"/>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32834" name="Freeform 167"/>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35" name="AutoShape 168"/>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32836" name="Rectangle 169"/>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endParaRPr lang="en-US"/>
          </a:p>
        </p:txBody>
      </p:sp>
      <p:sp>
        <p:nvSpPr>
          <p:cNvPr id="32837" name="AutoShape 170"/>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838" name="Rectangle 171"/>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32839" name="AutoShape 172"/>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nvGrpSpPr>
          <p:cNvPr id="32840" name="Group 173"/>
          <p:cNvGrpSpPr>
            <a:grpSpLocks/>
          </p:cNvGrpSpPr>
          <p:nvPr/>
        </p:nvGrpSpPr>
        <p:grpSpPr bwMode="auto">
          <a:xfrm>
            <a:off x="6591300" y="4418013"/>
            <a:ext cx="952500" cy="527050"/>
            <a:chOff x="4152" y="2783"/>
            <a:chExt cx="600" cy="332"/>
          </a:xfrm>
        </p:grpSpPr>
        <p:sp>
          <p:nvSpPr>
            <p:cNvPr id="33048" name="AutoShape 174"/>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33049" name="Rectangle 175"/>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33050" name="AutoShape 176"/>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565425" name="Rectangle 177"/>
          <p:cNvSpPr>
            <a:spLocks noChangeArrowheads="1"/>
          </p:cNvSpPr>
          <p:nvPr/>
        </p:nvSpPr>
        <p:spPr bwMode="auto">
          <a:xfrm>
            <a:off x="7269163" y="4330700"/>
            <a:ext cx="7270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pitchFamily="-107" charset="0"/>
                <a:ea typeface="ＭＳ Ｐゴシック" pitchFamily="-107" charset="-128"/>
                <a:cs typeface="ＭＳ Ｐゴシック" pitchFamily="-107" charset="-128"/>
              </a:rPr>
              <a:t>(500 B.C.)</a:t>
            </a:r>
          </a:p>
        </p:txBody>
      </p:sp>
      <p:sp>
        <p:nvSpPr>
          <p:cNvPr id="565426" name="Rectangle 178"/>
          <p:cNvSpPr>
            <a:spLocks noChangeArrowheads="1"/>
          </p:cNvSpPr>
          <p:nvPr/>
        </p:nvSpPr>
        <p:spPr bwMode="auto">
          <a:xfrm>
            <a:off x="7262813" y="12192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pitchFamily="-107" charset="0"/>
                <a:ea typeface="ＭＳ Ｐゴシック" pitchFamily="-107" charset="-128"/>
                <a:cs typeface="ＭＳ Ｐゴシック" pitchFamily="-107" charset="-128"/>
              </a:rPr>
              <a:t>(1000 B.C.)</a:t>
            </a:r>
          </a:p>
        </p:txBody>
      </p:sp>
      <p:sp>
        <p:nvSpPr>
          <p:cNvPr id="32843" name="Line 179"/>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4" name="Line 180"/>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5" name="Line 181"/>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6" name="Line 182"/>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7" name="Line 183"/>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8" name="Line 184"/>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9" name="Line 185"/>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0" name="Line 186"/>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1" name="Line 187"/>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2" name="Line 188"/>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3" name="Line 189"/>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4" name="Line 190"/>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5" name="Rectangle 191"/>
          <p:cNvSpPr>
            <a:spLocks noChangeArrowheads="1"/>
          </p:cNvSpPr>
          <p:nvPr/>
        </p:nvSpPr>
        <p:spPr bwMode="auto">
          <a:xfrm>
            <a:off x="6523038" y="3213100"/>
            <a:ext cx="4095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捕囚</a:t>
            </a:r>
          </a:p>
        </p:txBody>
      </p:sp>
      <p:sp>
        <p:nvSpPr>
          <p:cNvPr id="32856" name="Line 192"/>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7" name="Line 193"/>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8" name="Line 194"/>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9" name="Rectangle 195"/>
          <p:cNvSpPr>
            <a:spLocks noChangeArrowheads="1"/>
          </p:cNvSpPr>
          <p:nvPr/>
        </p:nvSpPr>
        <p:spPr bwMode="auto">
          <a:xfrm>
            <a:off x="6599238" y="4394200"/>
            <a:ext cx="4095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沈黙</a:t>
            </a:r>
          </a:p>
        </p:txBody>
      </p:sp>
      <p:sp>
        <p:nvSpPr>
          <p:cNvPr id="32860" name="Line 196"/>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61" name="Line 197"/>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62" name="Rectangle 198"/>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32863" name="AutoShape 199"/>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864" name="Rectangle 200"/>
          <p:cNvSpPr>
            <a:spLocks noChangeArrowheads="1"/>
          </p:cNvSpPr>
          <p:nvPr/>
        </p:nvSpPr>
        <p:spPr bwMode="auto">
          <a:xfrm>
            <a:off x="6610350" y="5102225"/>
            <a:ext cx="5826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1200" b="1">
                <a:solidFill>
                  <a:srgbClr val="000000"/>
                </a:solidFill>
                <a:latin typeface="Chicago" charset="0"/>
              </a:rPr>
              <a:t>イエス</a:t>
            </a:r>
          </a:p>
        </p:txBody>
      </p:sp>
      <p:sp>
        <p:nvSpPr>
          <p:cNvPr id="32865" name="Line 201"/>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66" name="Line 202"/>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67" name="Line 203"/>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68" name="Line 204"/>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69" name="Line 205"/>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70" name="Line 206"/>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71" name="Rectangle 207"/>
          <p:cNvSpPr>
            <a:spLocks noChangeArrowheads="1"/>
          </p:cNvSpPr>
          <p:nvPr/>
        </p:nvSpPr>
        <p:spPr bwMode="auto">
          <a:xfrm>
            <a:off x="6580188" y="1266825"/>
            <a:ext cx="4095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王制</a:t>
            </a:r>
          </a:p>
        </p:txBody>
      </p:sp>
      <p:sp>
        <p:nvSpPr>
          <p:cNvPr id="32872" name="Line 208"/>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73" name="Rectangle 209"/>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5458" name="Rectangle 210"/>
          <p:cNvSpPr>
            <a:spLocks noChangeArrowheads="1"/>
          </p:cNvSpPr>
          <p:nvPr/>
        </p:nvSpPr>
        <p:spPr bwMode="auto">
          <a:xfrm>
            <a:off x="4097338" y="2001838"/>
            <a:ext cx="1625600" cy="44418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565459" name="Rectangle 211"/>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565460" name="Rectangle 212"/>
          <p:cNvSpPr>
            <a:spLocks noChangeArrowheads="1"/>
          </p:cNvSpPr>
          <p:nvPr/>
        </p:nvSpPr>
        <p:spPr bwMode="auto">
          <a:xfrm>
            <a:off x="6486525" y="449263"/>
            <a:ext cx="1625600" cy="757237"/>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32877" name="Rectangle 213"/>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5462" name="Text Box 214"/>
          <p:cNvSpPr txBox="1">
            <a:spLocks noChangeArrowheads="1"/>
          </p:cNvSpPr>
          <p:nvPr/>
        </p:nvSpPr>
        <p:spPr bwMode="auto">
          <a:xfrm>
            <a:off x="1765300" y="-12700"/>
            <a:ext cx="36496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chemeClr val="tx1"/>
                </a:solidFill>
                <a:latin typeface="Comic Sans MS" charset="0"/>
              </a:rPr>
              <a:t>創世記からサムエル記上</a:t>
            </a:r>
            <a:r>
              <a:rPr lang="en-US" altLang="ja-JP" sz="1600" b="1" smtClean="0">
                <a:solidFill>
                  <a:schemeClr val="tx1"/>
                </a:solidFill>
                <a:latin typeface="Comic Sans MS" charset="0"/>
              </a:rPr>
              <a:t>8</a:t>
            </a:r>
            <a:r>
              <a:rPr lang="ja-JP" altLang="en-US" sz="1600" b="1" smtClean="0">
                <a:solidFill>
                  <a:schemeClr val="tx1"/>
                </a:solidFill>
                <a:latin typeface="Comic Sans MS" charset="0"/>
              </a:rPr>
              <a:t>章</a:t>
            </a:r>
            <a:r>
              <a:rPr lang="en-US" altLang="ja-JP" sz="1600" b="1" smtClean="0">
                <a:solidFill>
                  <a:schemeClr val="tx1"/>
                </a:solidFill>
                <a:latin typeface="Comic Sans MS" charset="0"/>
              </a:rPr>
              <a:t>22</a:t>
            </a:r>
            <a:r>
              <a:rPr lang="ja-JP" altLang="en-US" sz="1600" b="1" smtClean="0">
                <a:solidFill>
                  <a:schemeClr val="tx1"/>
                </a:solidFill>
                <a:latin typeface="Comic Sans MS" charset="0"/>
              </a:rPr>
              <a:t>節</a:t>
            </a:r>
          </a:p>
        </p:txBody>
      </p:sp>
      <p:grpSp>
        <p:nvGrpSpPr>
          <p:cNvPr id="32879" name="Group 216"/>
          <p:cNvGrpSpPr>
            <a:grpSpLocks/>
          </p:cNvGrpSpPr>
          <p:nvPr/>
        </p:nvGrpSpPr>
        <p:grpSpPr bwMode="auto">
          <a:xfrm>
            <a:off x="7983538" y="3429000"/>
            <a:ext cx="974725" cy="633413"/>
            <a:chOff x="5029" y="2160"/>
            <a:chExt cx="614" cy="399"/>
          </a:xfrm>
        </p:grpSpPr>
        <p:sp>
          <p:nvSpPr>
            <p:cNvPr id="33036" name="Freeform 217"/>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037" name="Freeform 218"/>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038" name="Rectangle 219"/>
            <p:cNvSpPr>
              <a:spLocks noChangeArrowheads="1"/>
            </p:cNvSpPr>
            <p:nvPr/>
          </p:nvSpPr>
          <p:spPr bwMode="auto">
            <a:xfrm>
              <a:off x="5216" y="2426"/>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33039" name="Freeform 220"/>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040" name="AutoShape 221"/>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3041" name="Rectangle 222"/>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3042" name="AutoShape 223"/>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3043" name="Line 224"/>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44" name="Line 225"/>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45" name="Rectangle 226"/>
            <p:cNvSpPr>
              <a:spLocks noChangeArrowheads="1"/>
            </p:cNvSpPr>
            <p:nvPr/>
          </p:nvSpPr>
          <p:spPr bwMode="auto">
            <a:xfrm>
              <a:off x="5200" y="2390"/>
              <a:ext cx="24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350</a:t>
              </a:r>
            </a:p>
          </p:txBody>
        </p:sp>
        <p:sp>
          <p:nvSpPr>
            <p:cNvPr id="33046" name="Rectangle 227"/>
            <p:cNvSpPr>
              <a:spLocks noChangeArrowheads="1"/>
            </p:cNvSpPr>
            <p:nvPr/>
          </p:nvSpPr>
          <p:spPr bwMode="auto">
            <a:xfrm>
              <a:off x="5136" y="2278"/>
              <a:ext cx="27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1000" b="1">
                  <a:solidFill>
                    <a:srgbClr val="000000"/>
                  </a:solidFill>
                  <a:latin typeface="Helvetica" charset="0"/>
                </a:rPr>
                <a:t>士師</a:t>
              </a:r>
            </a:p>
          </p:txBody>
        </p:sp>
        <p:sp>
          <p:nvSpPr>
            <p:cNvPr id="33047" name="Rectangle 228"/>
            <p:cNvSpPr>
              <a:spLocks noChangeArrowheads="1"/>
            </p:cNvSpPr>
            <p:nvPr/>
          </p:nvSpPr>
          <p:spPr bwMode="auto">
            <a:xfrm>
              <a:off x="5029" y="2160"/>
              <a:ext cx="32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無政府</a:t>
              </a:r>
            </a:p>
          </p:txBody>
        </p:sp>
      </p:grpSp>
      <p:sp>
        <p:nvSpPr>
          <p:cNvPr id="32880" name="Text Box 230"/>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32881" name="Text Box 231"/>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a:solidFill>
                <a:srgbClr val="FFA27C"/>
              </a:solidFill>
              <a:latin typeface="B VAG Rounded Bold" charset="0"/>
            </a:endParaRPr>
          </a:p>
        </p:txBody>
      </p:sp>
      <p:sp>
        <p:nvSpPr>
          <p:cNvPr id="32882" name="Rectangle 232"/>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5481" name="Rectangle 233"/>
          <p:cNvSpPr>
            <a:spLocks noChangeArrowheads="1"/>
          </p:cNvSpPr>
          <p:nvPr/>
        </p:nvSpPr>
        <p:spPr bwMode="auto">
          <a:xfrm>
            <a:off x="80756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15</a:t>
            </a:r>
          </a:p>
        </p:txBody>
      </p:sp>
      <p:grpSp>
        <p:nvGrpSpPr>
          <p:cNvPr id="32884" name="Group 234"/>
          <p:cNvGrpSpPr>
            <a:grpSpLocks/>
          </p:cNvGrpSpPr>
          <p:nvPr/>
        </p:nvGrpSpPr>
        <p:grpSpPr bwMode="auto">
          <a:xfrm>
            <a:off x="5154613" y="1331913"/>
            <a:ext cx="2894012" cy="4484687"/>
            <a:chOff x="3247" y="839"/>
            <a:chExt cx="1823" cy="2825"/>
          </a:xfrm>
        </p:grpSpPr>
        <p:grpSp>
          <p:nvGrpSpPr>
            <p:cNvPr id="32984" name="Group 235"/>
            <p:cNvGrpSpPr>
              <a:grpSpLocks/>
            </p:cNvGrpSpPr>
            <p:nvPr/>
          </p:nvGrpSpPr>
          <p:grpSpPr bwMode="auto">
            <a:xfrm>
              <a:off x="3247" y="1390"/>
              <a:ext cx="331" cy="369"/>
              <a:chOff x="1567" y="1192"/>
              <a:chExt cx="331" cy="369"/>
            </a:xfrm>
          </p:grpSpPr>
          <p:grpSp>
            <p:nvGrpSpPr>
              <p:cNvPr id="33024" name="Group 236"/>
              <p:cNvGrpSpPr>
                <a:grpSpLocks/>
              </p:cNvGrpSpPr>
              <p:nvPr/>
            </p:nvGrpSpPr>
            <p:grpSpPr bwMode="auto">
              <a:xfrm>
                <a:off x="1567" y="1192"/>
                <a:ext cx="331" cy="369"/>
                <a:chOff x="1084" y="711"/>
                <a:chExt cx="2950" cy="2769"/>
              </a:xfrm>
            </p:grpSpPr>
            <p:grpSp>
              <p:nvGrpSpPr>
                <p:cNvPr id="33026" name="Group 237"/>
                <p:cNvGrpSpPr>
                  <a:grpSpLocks/>
                </p:cNvGrpSpPr>
                <p:nvPr/>
              </p:nvGrpSpPr>
              <p:grpSpPr bwMode="auto">
                <a:xfrm>
                  <a:off x="1084" y="711"/>
                  <a:ext cx="2950" cy="2769"/>
                  <a:chOff x="2707" y="548"/>
                  <a:chExt cx="2950" cy="2769"/>
                </a:xfrm>
              </p:grpSpPr>
              <p:grpSp>
                <p:nvGrpSpPr>
                  <p:cNvPr id="33032" name="Group 238"/>
                  <p:cNvGrpSpPr>
                    <a:grpSpLocks/>
                  </p:cNvGrpSpPr>
                  <p:nvPr/>
                </p:nvGrpSpPr>
                <p:grpSpPr bwMode="auto">
                  <a:xfrm>
                    <a:off x="3180" y="1046"/>
                    <a:ext cx="2105" cy="1421"/>
                    <a:chOff x="578" y="2316"/>
                    <a:chExt cx="2105" cy="1421"/>
                  </a:xfrm>
                </p:grpSpPr>
                <p:sp>
                  <p:nvSpPr>
                    <p:cNvPr id="33034" name="Freeform 239" descr="Cork"/>
                    <p:cNvSpPr>
                      <a:spLocks/>
                    </p:cNvSpPr>
                    <p:nvPr/>
                  </p:nvSpPr>
                  <p:spPr bwMode="auto">
                    <a:xfrm>
                      <a:off x="633" y="2316"/>
                      <a:ext cx="2050" cy="256"/>
                    </a:xfrm>
                    <a:custGeom>
                      <a:avLst/>
                      <a:gdLst>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3035" name="Freeform 240" descr="Cork"/>
                    <p:cNvSpPr>
                      <a:spLocks/>
                    </p:cNvSpPr>
                    <p:nvPr/>
                  </p:nvSpPr>
                  <p:spPr bwMode="auto">
                    <a:xfrm>
                      <a:off x="578" y="2506"/>
                      <a:ext cx="2074" cy="1231"/>
                    </a:xfrm>
                    <a:custGeom>
                      <a:avLst/>
                      <a:gdLst>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33033" name="Picture 241"/>
                  <p:cNvPicPr>
                    <a:picLocks noChangeArrowheads="1"/>
                  </p:cNvPicPr>
                  <p:nvPr/>
                </p:nvPicPr>
                <p:blipFill>
                  <a:blip r:embed="rId5" cstate="screen">
                    <a:lum bright="2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33027" name="Freeform 242"/>
                <p:cNvSpPr>
                  <a:spLocks/>
                </p:cNvSpPr>
                <p:nvPr/>
              </p:nvSpPr>
              <p:spPr bwMode="auto">
                <a:xfrm>
                  <a:off x="1616" y="2649"/>
                  <a:ext cx="88" cy="277"/>
                </a:xfrm>
                <a:custGeom>
                  <a:avLst/>
                  <a:gdLst>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3028" name="Freeform 243"/>
                <p:cNvSpPr>
                  <a:spLocks/>
                </p:cNvSpPr>
                <p:nvPr/>
              </p:nvSpPr>
              <p:spPr bwMode="auto">
                <a:xfrm>
                  <a:off x="1635" y="2647"/>
                  <a:ext cx="109" cy="309"/>
                </a:xfrm>
                <a:custGeom>
                  <a:avLst/>
                  <a:gdLst>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3029" name="Freeform 244"/>
                <p:cNvSpPr>
                  <a:spLocks/>
                </p:cNvSpPr>
                <p:nvPr/>
              </p:nvSpPr>
              <p:spPr bwMode="auto">
                <a:xfrm>
                  <a:off x="3008" y="2583"/>
                  <a:ext cx="155" cy="328"/>
                </a:xfrm>
                <a:custGeom>
                  <a:avLst/>
                  <a:gdLst>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3030" name="Freeform 245"/>
                <p:cNvSpPr>
                  <a:spLocks/>
                </p:cNvSpPr>
                <p:nvPr/>
              </p:nvSpPr>
              <p:spPr bwMode="auto">
                <a:xfrm>
                  <a:off x="1714" y="1020"/>
                  <a:ext cx="99" cy="440"/>
                </a:xfrm>
                <a:custGeom>
                  <a:avLst/>
                  <a:gdLst>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3031" name="Freeform 246"/>
                <p:cNvSpPr>
                  <a:spLocks/>
                </p:cNvSpPr>
                <p:nvPr/>
              </p:nvSpPr>
              <p:spPr bwMode="auto">
                <a:xfrm>
                  <a:off x="3431" y="1007"/>
                  <a:ext cx="156" cy="358"/>
                </a:xfrm>
                <a:custGeom>
                  <a:avLst/>
                  <a:gdLst>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33025" name="Rectangle 247"/>
              <p:cNvSpPr>
                <a:spLocks noChangeArrowheads="1"/>
              </p:cNvSpPr>
              <p:nvPr/>
            </p:nvSpPr>
            <p:spPr bwMode="auto">
              <a:xfrm>
                <a:off x="1609" y="1237"/>
                <a:ext cx="210"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400" b="1" i="1">
                    <a:solidFill>
                      <a:schemeClr val="tx1"/>
                    </a:solidFill>
                    <a:latin typeface="Kosher-Normal" charset="0"/>
                  </a:rPr>
                  <a:t>AC</a:t>
                </a:r>
                <a:endParaRPr lang="en-US" sz="1400" i="1">
                  <a:solidFill>
                    <a:schemeClr val="tx1"/>
                  </a:solidFill>
                  <a:latin typeface="Helvetica" charset="0"/>
                </a:endParaRPr>
              </a:p>
            </p:txBody>
          </p:sp>
        </p:grpSp>
        <p:grpSp>
          <p:nvGrpSpPr>
            <p:cNvPr id="32985" name="Group 248"/>
            <p:cNvGrpSpPr>
              <a:grpSpLocks/>
            </p:cNvGrpSpPr>
            <p:nvPr/>
          </p:nvGrpSpPr>
          <p:grpSpPr bwMode="auto">
            <a:xfrm>
              <a:off x="3250" y="3295"/>
              <a:ext cx="331" cy="369"/>
              <a:chOff x="1567" y="1192"/>
              <a:chExt cx="331" cy="369"/>
            </a:xfrm>
          </p:grpSpPr>
          <p:grpSp>
            <p:nvGrpSpPr>
              <p:cNvPr id="33012" name="Group 249"/>
              <p:cNvGrpSpPr>
                <a:grpSpLocks/>
              </p:cNvGrpSpPr>
              <p:nvPr/>
            </p:nvGrpSpPr>
            <p:grpSpPr bwMode="auto">
              <a:xfrm>
                <a:off x="1567" y="1192"/>
                <a:ext cx="331" cy="369"/>
                <a:chOff x="1084" y="711"/>
                <a:chExt cx="2950" cy="2769"/>
              </a:xfrm>
            </p:grpSpPr>
            <p:grpSp>
              <p:nvGrpSpPr>
                <p:cNvPr id="33014" name="Group 250"/>
                <p:cNvGrpSpPr>
                  <a:grpSpLocks/>
                </p:cNvGrpSpPr>
                <p:nvPr/>
              </p:nvGrpSpPr>
              <p:grpSpPr bwMode="auto">
                <a:xfrm>
                  <a:off x="1084" y="711"/>
                  <a:ext cx="2950" cy="2769"/>
                  <a:chOff x="2707" y="548"/>
                  <a:chExt cx="2950" cy="2769"/>
                </a:xfrm>
              </p:grpSpPr>
              <p:grpSp>
                <p:nvGrpSpPr>
                  <p:cNvPr id="33020" name="Group 251"/>
                  <p:cNvGrpSpPr>
                    <a:grpSpLocks/>
                  </p:cNvGrpSpPr>
                  <p:nvPr/>
                </p:nvGrpSpPr>
                <p:grpSpPr bwMode="auto">
                  <a:xfrm>
                    <a:off x="3180" y="1046"/>
                    <a:ext cx="2105" cy="1421"/>
                    <a:chOff x="578" y="2316"/>
                    <a:chExt cx="2105" cy="1421"/>
                  </a:xfrm>
                </p:grpSpPr>
                <p:sp>
                  <p:nvSpPr>
                    <p:cNvPr id="33022" name="Freeform 252" descr="Cork"/>
                    <p:cNvSpPr>
                      <a:spLocks/>
                    </p:cNvSpPr>
                    <p:nvPr/>
                  </p:nvSpPr>
                  <p:spPr bwMode="auto">
                    <a:xfrm>
                      <a:off x="633" y="2316"/>
                      <a:ext cx="2050" cy="256"/>
                    </a:xfrm>
                    <a:custGeom>
                      <a:avLst/>
                      <a:gdLst>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3023" name="Freeform 253" descr="Cork"/>
                    <p:cNvSpPr>
                      <a:spLocks/>
                    </p:cNvSpPr>
                    <p:nvPr/>
                  </p:nvSpPr>
                  <p:spPr bwMode="auto">
                    <a:xfrm>
                      <a:off x="578" y="2506"/>
                      <a:ext cx="2074" cy="1231"/>
                    </a:xfrm>
                    <a:custGeom>
                      <a:avLst/>
                      <a:gdLst>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33021" name="Picture 254"/>
                  <p:cNvPicPr>
                    <a:picLocks noChangeArrowheads="1"/>
                  </p:cNvPicPr>
                  <p:nvPr/>
                </p:nvPicPr>
                <p:blipFill>
                  <a:blip r:embed="rId5" cstate="screen">
                    <a:lum bright="2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33015" name="Freeform 255"/>
                <p:cNvSpPr>
                  <a:spLocks/>
                </p:cNvSpPr>
                <p:nvPr/>
              </p:nvSpPr>
              <p:spPr bwMode="auto">
                <a:xfrm>
                  <a:off x="1616" y="2649"/>
                  <a:ext cx="88" cy="277"/>
                </a:xfrm>
                <a:custGeom>
                  <a:avLst/>
                  <a:gdLst>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3016" name="Freeform 256"/>
                <p:cNvSpPr>
                  <a:spLocks/>
                </p:cNvSpPr>
                <p:nvPr/>
              </p:nvSpPr>
              <p:spPr bwMode="auto">
                <a:xfrm>
                  <a:off x="1635" y="2647"/>
                  <a:ext cx="109" cy="309"/>
                </a:xfrm>
                <a:custGeom>
                  <a:avLst/>
                  <a:gdLst>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3017" name="Freeform 257"/>
                <p:cNvSpPr>
                  <a:spLocks/>
                </p:cNvSpPr>
                <p:nvPr/>
              </p:nvSpPr>
              <p:spPr bwMode="auto">
                <a:xfrm>
                  <a:off x="3008" y="2583"/>
                  <a:ext cx="155" cy="328"/>
                </a:xfrm>
                <a:custGeom>
                  <a:avLst/>
                  <a:gdLst>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3018" name="Freeform 258"/>
                <p:cNvSpPr>
                  <a:spLocks/>
                </p:cNvSpPr>
                <p:nvPr/>
              </p:nvSpPr>
              <p:spPr bwMode="auto">
                <a:xfrm>
                  <a:off x="1714" y="1020"/>
                  <a:ext cx="99" cy="440"/>
                </a:xfrm>
                <a:custGeom>
                  <a:avLst/>
                  <a:gdLst>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3019" name="Freeform 259"/>
                <p:cNvSpPr>
                  <a:spLocks/>
                </p:cNvSpPr>
                <p:nvPr/>
              </p:nvSpPr>
              <p:spPr bwMode="auto">
                <a:xfrm>
                  <a:off x="3431" y="1007"/>
                  <a:ext cx="156" cy="358"/>
                </a:xfrm>
                <a:custGeom>
                  <a:avLst/>
                  <a:gdLst>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33013" name="Rectangle 260"/>
              <p:cNvSpPr>
                <a:spLocks noChangeArrowheads="1"/>
              </p:cNvSpPr>
              <p:nvPr/>
            </p:nvSpPr>
            <p:spPr bwMode="auto">
              <a:xfrm>
                <a:off x="1609" y="1237"/>
                <a:ext cx="203"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400" b="1" i="1">
                    <a:solidFill>
                      <a:schemeClr val="tx1"/>
                    </a:solidFill>
                    <a:latin typeface="Kosher-Normal" charset="0"/>
                  </a:rPr>
                  <a:t>LC</a:t>
                </a:r>
                <a:endParaRPr lang="en-US" sz="1400" i="1">
                  <a:solidFill>
                    <a:schemeClr val="tx1"/>
                  </a:solidFill>
                  <a:latin typeface="Helvetica" charset="0"/>
                </a:endParaRPr>
              </a:p>
            </p:txBody>
          </p:sp>
        </p:grpSp>
        <p:grpSp>
          <p:nvGrpSpPr>
            <p:cNvPr id="32986" name="Group 261"/>
            <p:cNvGrpSpPr>
              <a:grpSpLocks/>
            </p:cNvGrpSpPr>
            <p:nvPr/>
          </p:nvGrpSpPr>
          <p:grpSpPr bwMode="auto">
            <a:xfrm>
              <a:off x="4739" y="839"/>
              <a:ext cx="331" cy="369"/>
              <a:chOff x="1567" y="1192"/>
              <a:chExt cx="331" cy="369"/>
            </a:xfrm>
          </p:grpSpPr>
          <p:grpSp>
            <p:nvGrpSpPr>
              <p:cNvPr id="33000" name="Group 262"/>
              <p:cNvGrpSpPr>
                <a:grpSpLocks/>
              </p:cNvGrpSpPr>
              <p:nvPr/>
            </p:nvGrpSpPr>
            <p:grpSpPr bwMode="auto">
              <a:xfrm>
                <a:off x="1567" y="1192"/>
                <a:ext cx="331" cy="369"/>
                <a:chOff x="1084" y="711"/>
                <a:chExt cx="2950" cy="2769"/>
              </a:xfrm>
            </p:grpSpPr>
            <p:grpSp>
              <p:nvGrpSpPr>
                <p:cNvPr id="33002" name="Group 263"/>
                <p:cNvGrpSpPr>
                  <a:grpSpLocks/>
                </p:cNvGrpSpPr>
                <p:nvPr/>
              </p:nvGrpSpPr>
              <p:grpSpPr bwMode="auto">
                <a:xfrm>
                  <a:off x="1084" y="711"/>
                  <a:ext cx="2950" cy="2769"/>
                  <a:chOff x="2707" y="548"/>
                  <a:chExt cx="2950" cy="2769"/>
                </a:xfrm>
              </p:grpSpPr>
              <p:grpSp>
                <p:nvGrpSpPr>
                  <p:cNvPr id="33008" name="Group 264"/>
                  <p:cNvGrpSpPr>
                    <a:grpSpLocks/>
                  </p:cNvGrpSpPr>
                  <p:nvPr/>
                </p:nvGrpSpPr>
                <p:grpSpPr bwMode="auto">
                  <a:xfrm>
                    <a:off x="3180" y="1046"/>
                    <a:ext cx="2105" cy="1421"/>
                    <a:chOff x="578" y="2316"/>
                    <a:chExt cx="2105" cy="1421"/>
                  </a:xfrm>
                </p:grpSpPr>
                <p:sp>
                  <p:nvSpPr>
                    <p:cNvPr id="33010" name="Freeform 265" descr="Cork"/>
                    <p:cNvSpPr>
                      <a:spLocks/>
                    </p:cNvSpPr>
                    <p:nvPr/>
                  </p:nvSpPr>
                  <p:spPr bwMode="auto">
                    <a:xfrm>
                      <a:off x="633" y="2316"/>
                      <a:ext cx="2050" cy="256"/>
                    </a:xfrm>
                    <a:custGeom>
                      <a:avLst/>
                      <a:gdLst>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3011" name="Freeform 266" descr="Cork"/>
                    <p:cNvSpPr>
                      <a:spLocks/>
                    </p:cNvSpPr>
                    <p:nvPr/>
                  </p:nvSpPr>
                  <p:spPr bwMode="auto">
                    <a:xfrm>
                      <a:off x="578" y="2506"/>
                      <a:ext cx="2074" cy="1231"/>
                    </a:xfrm>
                    <a:custGeom>
                      <a:avLst/>
                      <a:gdLst>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33009" name="Picture 267"/>
                  <p:cNvPicPr>
                    <a:picLocks noChangeArrowheads="1"/>
                  </p:cNvPicPr>
                  <p:nvPr/>
                </p:nvPicPr>
                <p:blipFill>
                  <a:blip r:embed="rId5" cstate="screen">
                    <a:lum bright="2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33003" name="Freeform 268"/>
                <p:cNvSpPr>
                  <a:spLocks/>
                </p:cNvSpPr>
                <p:nvPr/>
              </p:nvSpPr>
              <p:spPr bwMode="auto">
                <a:xfrm>
                  <a:off x="1616" y="2649"/>
                  <a:ext cx="88" cy="277"/>
                </a:xfrm>
                <a:custGeom>
                  <a:avLst/>
                  <a:gdLst>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3004" name="Freeform 269"/>
                <p:cNvSpPr>
                  <a:spLocks/>
                </p:cNvSpPr>
                <p:nvPr/>
              </p:nvSpPr>
              <p:spPr bwMode="auto">
                <a:xfrm>
                  <a:off x="1635" y="2647"/>
                  <a:ext cx="109" cy="309"/>
                </a:xfrm>
                <a:custGeom>
                  <a:avLst/>
                  <a:gdLst>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3005" name="Freeform 270"/>
                <p:cNvSpPr>
                  <a:spLocks/>
                </p:cNvSpPr>
                <p:nvPr/>
              </p:nvSpPr>
              <p:spPr bwMode="auto">
                <a:xfrm>
                  <a:off x="3008" y="2583"/>
                  <a:ext cx="155" cy="328"/>
                </a:xfrm>
                <a:custGeom>
                  <a:avLst/>
                  <a:gdLst>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3006" name="Freeform 271"/>
                <p:cNvSpPr>
                  <a:spLocks/>
                </p:cNvSpPr>
                <p:nvPr/>
              </p:nvSpPr>
              <p:spPr bwMode="auto">
                <a:xfrm>
                  <a:off x="1714" y="1020"/>
                  <a:ext cx="99" cy="440"/>
                </a:xfrm>
                <a:custGeom>
                  <a:avLst/>
                  <a:gdLst>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3007" name="Freeform 272"/>
                <p:cNvSpPr>
                  <a:spLocks/>
                </p:cNvSpPr>
                <p:nvPr/>
              </p:nvSpPr>
              <p:spPr bwMode="auto">
                <a:xfrm>
                  <a:off x="3431" y="1007"/>
                  <a:ext cx="156" cy="358"/>
                </a:xfrm>
                <a:custGeom>
                  <a:avLst/>
                  <a:gdLst>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33001" name="Rectangle 273"/>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sz="1600" i="1">
                  <a:solidFill>
                    <a:schemeClr val="bg2"/>
                  </a:solidFill>
                  <a:latin typeface="Helvetica" charset="0"/>
                </a:endParaRPr>
              </a:p>
            </p:txBody>
          </p:sp>
        </p:grpSp>
        <p:grpSp>
          <p:nvGrpSpPr>
            <p:cNvPr id="32987" name="Group 274"/>
            <p:cNvGrpSpPr>
              <a:grpSpLocks/>
            </p:cNvGrpSpPr>
            <p:nvPr/>
          </p:nvGrpSpPr>
          <p:grpSpPr bwMode="auto">
            <a:xfrm>
              <a:off x="4739" y="1351"/>
              <a:ext cx="331" cy="369"/>
              <a:chOff x="1567" y="1192"/>
              <a:chExt cx="331" cy="369"/>
            </a:xfrm>
          </p:grpSpPr>
          <p:grpSp>
            <p:nvGrpSpPr>
              <p:cNvPr id="32988" name="Group 275"/>
              <p:cNvGrpSpPr>
                <a:grpSpLocks/>
              </p:cNvGrpSpPr>
              <p:nvPr/>
            </p:nvGrpSpPr>
            <p:grpSpPr bwMode="auto">
              <a:xfrm>
                <a:off x="1567" y="1192"/>
                <a:ext cx="331" cy="369"/>
                <a:chOff x="1084" y="711"/>
                <a:chExt cx="2950" cy="2769"/>
              </a:xfrm>
            </p:grpSpPr>
            <p:grpSp>
              <p:nvGrpSpPr>
                <p:cNvPr id="32990" name="Group 276"/>
                <p:cNvGrpSpPr>
                  <a:grpSpLocks/>
                </p:cNvGrpSpPr>
                <p:nvPr/>
              </p:nvGrpSpPr>
              <p:grpSpPr bwMode="auto">
                <a:xfrm>
                  <a:off x="1084" y="711"/>
                  <a:ext cx="2950" cy="2769"/>
                  <a:chOff x="2707" y="548"/>
                  <a:chExt cx="2950" cy="2769"/>
                </a:xfrm>
              </p:grpSpPr>
              <p:grpSp>
                <p:nvGrpSpPr>
                  <p:cNvPr id="32996" name="Group 277"/>
                  <p:cNvGrpSpPr>
                    <a:grpSpLocks/>
                  </p:cNvGrpSpPr>
                  <p:nvPr/>
                </p:nvGrpSpPr>
                <p:grpSpPr bwMode="auto">
                  <a:xfrm>
                    <a:off x="3180" y="1046"/>
                    <a:ext cx="2105" cy="1421"/>
                    <a:chOff x="578" y="2316"/>
                    <a:chExt cx="2105" cy="1421"/>
                  </a:xfrm>
                </p:grpSpPr>
                <p:sp>
                  <p:nvSpPr>
                    <p:cNvPr id="32998" name="Freeform 278" descr="Cork"/>
                    <p:cNvSpPr>
                      <a:spLocks/>
                    </p:cNvSpPr>
                    <p:nvPr/>
                  </p:nvSpPr>
                  <p:spPr bwMode="auto">
                    <a:xfrm>
                      <a:off x="633" y="2316"/>
                      <a:ext cx="2050" cy="256"/>
                    </a:xfrm>
                    <a:custGeom>
                      <a:avLst/>
                      <a:gdLst>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99" name="Freeform 279" descr="Cork"/>
                    <p:cNvSpPr>
                      <a:spLocks/>
                    </p:cNvSpPr>
                    <p:nvPr/>
                  </p:nvSpPr>
                  <p:spPr bwMode="auto">
                    <a:xfrm>
                      <a:off x="578" y="2506"/>
                      <a:ext cx="2074" cy="1231"/>
                    </a:xfrm>
                    <a:custGeom>
                      <a:avLst/>
                      <a:gdLst>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32997" name="Picture 280"/>
                  <p:cNvPicPr>
                    <a:picLocks noChangeArrowheads="1"/>
                  </p:cNvPicPr>
                  <p:nvPr/>
                </p:nvPicPr>
                <p:blipFill>
                  <a:blip r:embed="rId5" cstate="screen">
                    <a:lum bright="2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32991" name="Freeform 281"/>
                <p:cNvSpPr>
                  <a:spLocks/>
                </p:cNvSpPr>
                <p:nvPr/>
              </p:nvSpPr>
              <p:spPr bwMode="auto">
                <a:xfrm>
                  <a:off x="1616" y="2649"/>
                  <a:ext cx="88" cy="277"/>
                </a:xfrm>
                <a:custGeom>
                  <a:avLst/>
                  <a:gdLst>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92" name="Freeform 282"/>
                <p:cNvSpPr>
                  <a:spLocks/>
                </p:cNvSpPr>
                <p:nvPr/>
              </p:nvSpPr>
              <p:spPr bwMode="auto">
                <a:xfrm>
                  <a:off x="1635" y="2647"/>
                  <a:ext cx="109" cy="309"/>
                </a:xfrm>
                <a:custGeom>
                  <a:avLst/>
                  <a:gdLst>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93" name="Freeform 283"/>
                <p:cNvSpPr>
                  <a:spLocks/>
                </p:cNvSpPr>
                <p:nvPr/>
              </p:nvSpPr>
              <p:spPr bwMode="auto">
                <a:xfrm>
                  <a:off x="3008" y="2583"/>
                  <a:ext cx="155" cy="328"/>
                </a:xfrm>
                <a:custGeom>
                  <a:avLst/>
                  <a:gdLst>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94" name="Freeform 284"/>
                <p:cNvSpPr>
                  <a:spLocks/>
                </p:cNvSpPr>
                <p:nvPr/>
              </p:nvSpPr>
              <p:spPr bwMode="auto">
                <a:xfrm>
                  <a:off x="1714" y="1020"/>
                  <a:ext cx="99" cy="440"/>
                </a:xfrm>
                <a:custGeom>
                  <a:avLst/>
                  <a:gdLst>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95" name="Freeform 285"/>
                <p:cNvSpPr>
                  <a:spLocks/>
                </p:cNvSpPr>
                <p:nvPr/>
              </p:nvSpPr>
              <p:spPr bwMode="auto">
                <a:xfrm>
                  <a:off x="3431" y="1007"/>
                  <a:ext cx="156" cy="358"/>
                </a:xfrm>
                <a:custGeom>
                  <a:avLst/>
                  <a:gdLst>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32989" name="Rectangle 286"/>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sz="1600" i="1">
                  <a:solidFill>
                    <a:schemeClr val="bg2"/>
                  </a:solidFill>
                  <a:latin typeface="Helvetica" charset="0"/>
                </a:endParaRPr>
              </a:p>
            </p:txBody>
          </p:sp>
        </p:grpSp>
      </p:grpSp>
      <p:sp>
        <p:nvSpPr>
          <p:cNvPr id="565535" name="Oval 287"/>
          <p:cNvSpPr>
            <a:spLocks noChangeArrowheads="1"/>
          </p:cNvSpPr>
          <p:nvPr/>
        </p:nvSpPr>
        <p:spPr bwMode="auto">
          <a:xfrm>
            <a:off x="6407150" y="1211263"/>
            <a:ext cx="1130300" cy="327025"/>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32886" name="Text Box 288"/>
          <p:cNvSpPr txBox="1">
            <a:spLocks noChangeArrowheads="1"/>
          </p:cNvSpPr>
          <p:nvPr/>
        </p:nvSpPr>
        <p:spPr bwMode="auto">
          <a:xfrm>
            <a:off x="8575675" y="6483350"/>
            <a:ext cx="3444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4</a:t>
            </a:r>
          </a:p>
        </p:txBody>
      </p:sp>
      <p:grpSp>
        <p:nvGrpSpPr>
          <p:cNvPr id="32887" name="Group 289"/>
          <p:cNvGrpSpPr>
            <a:grpSpLocks/>
          </p:cNvGrpSpPr>
          <p:nvPr/>
        </p:nvGrpSpPr>
        <p:grpSpPr bwMode="auto">
          <a:xfrm>
            <a:off x="519113" y="312738"/>
            <a:ext cx="854075" cy="1704975"/>
            <a:chOff x="327" y="161"/>
            <a:chExt cx="538" cy="1074"/>
          </a:xfrm>
        </p:grpSpPr>
        <p:sp>
          <p:nvSpPr>
            <p:cNvPr id="565538" name="Rectangle 290"/>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565539" name="Line 291"/>
            <p:cNvSpPr>
              <a:spLocks noChangeShapeType="1"/>
            </p:cNvSpPr>
            <p:nvPr/>
          </p:nvSpPr>
          <p:spPr bwMode="auto">
            <a:xfrm flipV="1">
              <a:off x="500" y="69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32888" name="Group 2"/>
          <p:cNvGrpSpPr>
            <a:grpSpLocks/>
          </p:cNvGrpSpPr>
          <p:nvPr/>
        </p:nvGrpSpPr>
        <p:grpSpPr bwMode="auto">
          <a:xfrm>
            <a:off x="4130675" y="519113"/>
            <a:ext cx="3417888" cy="5789612"/>
            <a:chOff x="2602" y="327"/>
            <a:chExt cx="2153" cy="3647"/>
          </a:xfrm>
        </p:grpSpPr>
        <p:grpSp>
          <p:nvGrpSpPr>
            <p:cNvPr id="32889" name="Group 3"/>
            <p:cNvGrpSpPr>
              <a:grpSpLocks/>
            </p:cNvGrpSpPr>
            <p:nvPr/>
          </p:nvGrpSpPr>
          <p:grpSpPr bwMode="auto">
            <a:xfrm>
              <a:off x="2602" y="327"/>
              <a:ext cx="991" cy="3647"/>
              <a:chOff x="2602" y="327"/>
              <a:chExt cx="991" cy="3647"/>
            </a:xfrm>
          </p:grpSpPr>
          <p:sp>
            <p:nvSpPr>
              <p:cNvPr id="565252" name="Rectangle 4"/>
              <p:cNvSpPr>
                <a:spLocks noChangeArrowheads="1"/>
              </p:cNvSpPr>
              <p:nvPr/>
            </p:nvSpPr>
            <p:spPr bwMode="auto">
              <a:xfrm>
                <a:off x="3087" y="1240"/>
                <a:ext cx="49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pitchFamily="-107" charset="0"/>
                    <a:ea typeface="ＭＳ Ｐゴシック" pitchFamily="-107" charset="-128"/>
                    <a:cs typeface="ＭＳ Ｐゴシック" pitchFamily="-107" charset="-128"/>
                  </a:rPr>
                  <a:t>(2000 B.C.)</a:t>
                </a:r>
              </a:p>
            </p:txBody>
          </p:sp>
          <p:sp>
            <p:nvSpPr>
              <p:cNvPr id="32904" name="Rectangle 5"/>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905" name="Freeform 6"/>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06" name="AutoShape 7"/>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907" name="Rectangle 8"/>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908" name="Freeform 9"/>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09" name="Rectangle 10"/>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910" name="Freeform 11"/>
              <p:cNvSpPr>
                <a:spLocks/>
              </p:cNvSpPr>
              <p:nvPr/>
            </p:nvSpPr>
            <p:spPr bwMode="auto">
              <a:xfrm>
                <a:off x="3036" y="2223"/>
                <a:ext cx="148" cy="76"/>
              </a:xfrm>
              <a:custGeom>
                <a:avLst/>
                <a:gdLst>
                  <a:gd name="T0" fmla="*/ 256 w 129"/>
                  <a:gd name="T1" fmla="*/ 428 h 49"/>
                  <a:gd name="T2" fmla="*/ 0 w 129"/>
                  <a:gd name="T3" fmla="*/ 428 h 49"/>
                  <a:gd name="T4" fmla="*/ 0 w 129"/>
                  <a:gd name="T5" fmla="*/ 0 h 49"/>
                  <a:gd name="T6" fmla="*/ 256 w 129"/>
                  <a:gd name="T7" fmla="*/ 42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11" name="AutoShape 12"/>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912" name="Rectangle 13"/>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913" name="Rectangle 14"/>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32914" name="AutoShape 15"/>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915" name="Rectangle 16"/>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916" name="AutoShape 17"/>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17" name="AutoShape 18"/>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18" name="AutoShape 19"/>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19" name="Rectangle 20"/>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920" name="Rectangle 21"/>
              <p:cNvSpPr>
                <a:spLocks noChangeArrowheads="1"/>
              </p:cNvSpPr>
              <p:nvPr/>
            </p:nvSpPr>
            <p:spPr bwMode="auto">
              <a:xfrm>
                <a:off x="2780" y="3258"/>
                <a:ext cx="1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32921" name="AutoShape 22"/>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922" name="Rectangle 23"/>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923" name="AutoShape 24"/>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24" name="Freeform 25"/>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25" name="Rectangle 26"/>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926" name="Freeform 27"/>
              <p:cNvSpPr>
                <a:spLocks/>
              </p:cNvSpPr>
              <p:nvPr/>
            </p:nvSpPr>
            <p:spPr bwMode="auto">
              <a:xfrm>
                <a:off x="3038" y="3621"/>
                <a:ext cx="148" cy="76"/>
              </a:xfrm>
              <a:custGeom>
                <a:avLst/>
                <a:gdLst>
                  <a:gd name="T0" fmla="*/ 256 w 129"/>
                  <a:gd name="T1" fmla="*/ 428 h 49"/>
                  <a:gd name="T2" fmla="*/ 0 w 129"/>
                  <a:gd name="T3" fmla="*/ 428 h 49"/>
                  <a:gd name="T4" fmla="*/ 0 w 129"/>
                  <a:gd name="T5" fmla="*/ 0 h 49"/>
                  <a:gd name="T6" fmla="*/ 256 w 129"/>
                  <a:gd name="T7" fmla="*/ 42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27" name="AutoShape 28"/>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928" name="Rectangle 29"/>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929" name="Rectangle 30"/>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32930" name="AutoShape 31"/>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65280" name="Rectangle 32"/>
              <p:cNvSpPr>
                <a:spLocks noChangeArrowheads="1"/>
              </p:cNvSpPr>
              <p:nvPr/>
            </p:nvSpPr>
            <p:spPr bwMode="auto">
              <a:xfrm>
                <a:off x="3095" y="2648"/>
                <a:ext cx="49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pitchFamily="-107" charset="0"/>
                    <a:ea typeface="ＭＳ Ｐゴシック" pitchFamily="-107" charset="-128"/>
                    <a:cs typeface="ＭＳ Ｐゴシック" pitchFamily="-107" charset="-128"/>
                  </a:rPr>
                  <a:t>(1500 B.C.)</a:t>
                </a:r>
              </a:p>
            </p:txBody>
          </p:sp>
          <p:sp>
            <p:nvSpPr>
              <p:cNvPr id="32932" name="Line 33"/>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33" name="Line 34"/>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34" name="Line 35"/>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35" name="Line 36"/>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36" name="Line 37"/>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37" name="Line 38"/>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38" name="Rectangle 39"/>
              <p:cNvSpPr>
                <a:spLocks noChangeArrowheads="1"/>
              </p:cNvSpPr>
              <p:nvPr/>
            </p:nvSpPr>
            <p:spPr bwMode="auto">
              <a:xfrm>
                <a:off x="2741" y="538"/>
                <a:ext cx="35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Sin</a:t>
                </a:r>
              </a:p>
            </p:txBody>
          </p:sp>
          <p:sp>
            <p:nvSpPr>
              <p:cNvPr id="32939" name="Rectangle 40"/>
              <p:cNvSpPr>
                <a:spLocks noChangeArrowheads="1"/>
              </p:cNvSpPr>
              <p:nvPr/>
            </p:nvSpPr>
            <p:spPr bwMode="auto">
              <a:xfrm>
                <a:off x="2690" y="634"/>
                <a:ext cx="47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始めの福音</a:t>
                </a:r>
              </a:p>
            </p:txBody>
          </p:sp>
          <p:sp>
            <p:nvSpPr>
              <p:cNvPr id="32940" name="Rectangle 41"/>
              <p:cNvSpPr>
                <a:spLocks noChangeArrowheads="1"/>
              </p:cNvSpPr>
              <p:nvPr/>
            </p:nvSpPr>
            <p:spPr bwMode="auto">
              <a:xfrm>
                <a:off x="2695" y="738"/>
                <a:ext cx="47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始めの家族</a:t>
                </a:r>
              </a:p>
            </p:txBody>
          </p:sp>
          <p:sp>
            <p:nvSpPr>
              <p:cNvPr id="32941" name="Rectangle 42"/>
              <p:cNvSpPr>
                <a:spLocks noChangeArrowheads="1"/>
              </p:cNvSpPr>
              <p:nvPr/>
            </p:nvSpPr>
            <p:spPr bwMode="auto">
              <a:xfrm>
                <a:off x="2690" y="842"/>
                <a:ext cx="47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始めの殺人</a:t>
                </a:r>
              </a:p>
            </p:txBody>
          </p:sp>
          <p:sp>
            <p:nvSpPr>
              <p:cNvPr id="32942" name="Rectangle 43"/>
              <p:cNvSpPr>
                <a:spLocks noChangeArrowheads="1"/>
              </p:cNvSpPr>
              <p:nvPr/>
            </p:nvSpPr>
            <p:spPr bwMode="auto">
              <a:xfrm>
                <a:off x="2627" y="938"/>
                <a:ext cx="35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洪水</a:t>
                </a:r>
                <a:r>
                  <a:rPr lang="en-US" altLang="ja-JP" sz="900" b="1">
                    <a:solidFill>
                      <a:srgbClr val="000000"/>
                    </a:solidFill>
                    <a:latin typeface="Helvetica" charset="0"/>
                  </a:rPr>
                  <a:t>/</a:t>
                </a:r>
                <a:r>
                  <a:rPr lang="ja-JP" altLang="en-US" sz="900" b="1">
                    <a:solidFill>
                      <a:srgbClr val="000000"/>
                    </a:solidFill>
                    <a:latin typeface="Helvetica" charset="0"/>
                  </a:rPr>
                  <a:t>虹</a:t>
                </a:r>
              </a:p>
            </p:txBody>
          </p:sp>
          <p:sp>
            <p:nvSpPr>
              <p:cNvPr id="32943" name="Rectangle 44"/>
              <p:cNvSpPr>
                <a:spLocks noChangeArrowheads="1"/>
              </p:cNvSpPr>
              <p:nvPr/>
            </p:nvSpPr>
            <p:spPr bwMode="auto">
              <a:xfrm>
                <a:off x="2781" y="1042"/>
                <a:ext cx="1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当</a:t>
                </a:r>
              </a:p>
            </p:txBody>
          </p:sp>
          <p:sp>
            <p:nvSpPr>
              <p:cNvPr id="32944" name="Rectangle 45"/>
              <p:cNvSpPr>
                <a:spLocks noChangeArrowheads="1"/>
              </p:cNvSpPr>
              <p:nvPr/>
            </p:nvSpPr>
            <p:spPr bwMode="auto">
              <a:xfrm>
                <a:off x="2607" y="344"/>
                <a:ext cx="40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天地創造</a:t>
                </a:r>
              </a:p>
            </p:txBody>
          </p:sp>
          <p:sp>
            <p:nvSpPr>
              <p:cNvPr id="32945" name="Rectangle 46"/>
              <p:cNvSpPr>
                <a:spLocks noChangeArrowheads="1"/>
              </p:cNvSpPr>
              <p:nvPr/>
            </p:nvSpPr>
            <p:spPr bwMode="auto">
              <a:xfrm>
                <a:off x="2602" y="458"/>
                <a:ext cx="61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800" b="1">
                    <a:solidFill>
                      <a:srgbClr val="000000"/>
                    </a:solidFill>
                    <a:latin typeface="Helvetica" charset="0"/>
                  </a:rPr>
                  <a:t>始めの男性と女性</a:t>
                </a:r>
              </a:p>
            </p:txBody>
          </p:sp>
          <p:sp>
            <p:nvSpPr>
              <p:cNvPr id="32946" name="Line 47"/>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47" name="Line 48"/>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48" name="Rectangle 49"/>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949" name="Rectangle 50"/>
              <p:cNvSpPr>
                <a:spLocks noChangeArrowheads="1"/>
              </p:cNvSpPr>
              <p:nvPr/>
            </p:nvSpPr>
            <p:spPr bwMode="auto">
              <a:xfrm>
                <a:off x="2749" y="1531"/>
                <a:ext cx="59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1000" b="1">
                    <a:solidFill>
                      <a:srgbClr val="000000"/>
                    </a:solidFill>
                    <a:latin typeface="Helvetica" charset="0"/>
                  </a:rPr>
                  <a:t>十戒・種・祝福</a:t>
                </a:r>
              </a:p>
            </p:txBody>
          </p:sp>
          <p:sp>
            <p:nvSpPr>
              <p:cNvPr id="32950" name="Rectangle 51"/>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 - E</a:t>
                </a:r>
              </a:p>
            </p:txBody>
          </p:sp>
          <p:sp>
            <p:nvSpPr>
              <p:cNvPr id="32951" name="Rectangle 52"/>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12</a:t>
                </a:r>
              </a:p>
            </p:txBody>
          </p:sp>
          <p:sp>
            <p:nvSpPr>
              <p:cNvPr id="32952" name="Rectangle 53"/>
              <p:cNvSpPr>
                <a:spLocks noChangeArrowheads="1"/>
              </p:cNvSpPr>
              <p:nvPr/>
            </p:nvSpPr>
            <p:spPr bwMode="auto">
              <a:xfrm>
                <a:off x="2742" y="1414"/>
                <a:ext cx="25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召命</a:t>
                </a:r>
              </a:p>
            </p:txBody>
          </p:sp>
          <p:sp>
            <p:nvSpPr>
              <p:cNvPr id="32953" name="Rectangle 54"/>
              <p:cNvSpPr>
                <a:spLocks noChangeArrowheads="1"/>
              </p:cNvSpPr>
              <p:nvPr/>
            </p:nvSpPr>
            <p:spPr bwMode="auto">
              <a:xfrm>
                <a:off x="2634" y="1274"/>
                <a:ext cx="445"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アブラハム</a:t>
                </a:r>
              </a:p>
            </p:txBody>
          </p:sp>
          <p:sp>
            <p:nvSpPr>
              <p:cNvPr id="32954" name="Rectangle 55"/>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I - I</a:t>
                </a:r>
              </a:p>
            </p:txBody>
          </p:sp>
          <p:sp>
            <p:nvSpPr>
              <p:cNvPr id="32955" name="Line 56"/>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56" name="Line 57"/>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57" name="Rectangle 58"/>
              <p:cNvSpPr>
                <a:spLocks noChangeArrowheads="1"/>
              </p:cNvSpPr>
              <p:nvPr/>
            </p:nvSpPr>
            <p:spPr bwMode="auto">
              <a:xfrm>
                <a:off x="2694" y="2152"/>
                <a:ext cx="29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ヨセフ</a:t>
                </a:r>
              </a:p>
            </p:txBody>
          </p:sp>
          <p:sp>
            <p:nvSpPr>
              <p:cNvPr id="32958" name="Rectangle 59"/>
              <p:cNvSpPr>
                <a:spLocks noChangeArrowheads="1"/>
              </p:cNvSpPr>
              <p:nvPr/>
            </p:nvSpPr>
            <p:spPr bwMode="auto">
              <a:xfrm>
                <a:off x="2724" y="2301"/>
                <a:ext cx="25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奴隷</a:t>
                </a:r>
              </a:p>
            </p:txBody>
          </p:sp>
          <p:sp>
            <p:nvSpPr>
              <p:cNvPr id="32959" name="Rectangle 60"/>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430</a:t>
                </a:r>
              </a:p>
            </p:txBody>
          </p:sp>
          <p:sp>
            <p:nvSpPr>
              <p:cNvPr id="32960" name="Line 61"/>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61" name="Line 62"/>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62" name="Line 63"/>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63" name="Line 64"/>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64" name="Line 65"/>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65" name="Line 66"/>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66" name="Line 67"/>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67" name="Line 68"/>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68" name="Rectangle 69"/>
              <p:cNvSpPr>
                <a:spLocks noChangeArrowheads="1"/>
              </p:cNvSpPr>
              <p:nvPr/>
            </p:nvSpPr>
            <p:spPr bwMode="auto">
              <a:xfrm>
                <a:off x="2708" y="2674"/>
                <a:ext cx="31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モーセ</a:t>
                </a:r>
              </a:p>
            </p:txBody>
          </p:sp>
          <p:sp>
            <p:nvSpPr>
              <p:cNvPr id="32969" name="Rectangle 70"/>
              <p:cNvSpPr>
                <a:spLocks noChangeArrowheads="1"/>
              </p:cNvSpPr>
              <p:nvPr/>
            </p:nvSpPr>
            <p:spPr bwMode="auto">
              <a:xfrm>
                <a:off x="2802" y="2934"/>
                <a:ext cx="30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シナイ</a:t>
                </a:r>
              </a:p>
            </p:txBody>
          </p:sp>
          <p:sp>
            <p:nvSpPr>
              <p:cNvPr id="32970" name="Rectangle 71"/>
              <p:cNvSpPr>
                <a:spLocks noChangeArrowheads="1"/>
              </p:cNvSpPr>
              <p:nvPr/>
            </p:nvSpPr>
            <p:spPr bwMode="auto">
              <a:xfrm>
                <a:off x="2751" y="3050"/>
                <a:ext cx="61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道徳・民事・儀式</a:t>
                </a:r>
              </a:p>
            </p:txBody>
          </p:sp>
          <p:sp>
            <p:nvSpPr>
              <p:cNvPr id="32971" name="Rectangle 72"/>
              <p:cNvSpPr>
                <a:spLocks noChangeArrowheads="1"/>
              </p:cNvSpPr>
              <p:nvPr/>
            </p:nvSpPr>
            <p:spPr bwMode="auto">
              <a:xfrm>
                <a:off x="2648" y="3158"/>
                <a:ext cx="67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カデシュ・バルネア</a:t>
                </a:r>
              </a:p>
            </p:txBody>
          </p:sp>
          <p:sp>
            <p:nvSpPr>
              <p:cNvPr id="32972" name="Rectangle 73"/>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40</a:t>
                </a:r>
              </a:p>
            </p:txBody>
          </p:sp>
          <p:sp>
            <p:nvSpPr>
              <p:cNvPr id="32973" name="Rectangle 74"/>
              <p:cNvSpPr>
                <a:spLocks noChangeArrowheads="1"/>
              </p:cNvSpPr>
              <p:nvPr/>
            </p:nvSpPr>
            <p:spPr bwMode="auto">
              <a:xfrm>
                <a:off x="2724" y="3382"/>
                <a:ext cx="44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５つの説教</a:t>
                </a:r>
              </a:p>
            </p:txBody>
          </p:sp>
          <p:sp>
            <p:nvSpPr>
              <p:cNvPr id="32974" name="Line 75"/>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75" name="Rectangle 76"/>
              <p:cNvSpPr>
                <a:spLocks noChangeArrowheads="1"/>
              </p:cNvSpPr>
              <p:nvPr/>
            </p:nvSpPr>
            <p:spPr bwMode="auto">
              <a:xfrm>
                <a:off x="2779" y="2826"/>
                <a:ext cx="4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出エジプト</a:t>
                </a:r>
              </a:p>
            </p:txBody>
          </p:sp>
          <p:sp>
            <p:nvSpPr>
              <p:cNvPr id="32976" name="Line 77"/>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77" name="Line 78"/>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78" name="Line 79"/>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79" name="Rectangle 80"/>
              <p:cNvSpPr>
                <a:spLocks noChangeArrowheads="1"/>
              </p:cNvSpPr>
              <p:nvPr/>
            </p:nvSpPr>
            <p:spPr bwMode="auto">
              <a:xfrm>
                <a:off x="2697" y="3550"/>
                <a:ext cx="35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ヨシュア</a:t>
                </a:r>
              </a:p>
            </p:txBody>
          </p:sp>
          <p:sp>
            <p:nvSpPr>
              <p:cNvPr id="32980" name="Rectangle 81"/>
              <p:cNvSpPr>
                <a:spLocks noChangeArrowheads="1"/>
              </p:cNvSpPr>
              <p:nvPr/>
            </p:nvSpPr>
            <p:spPr bwMode="auto">
              <a:xfrm>
                <a:off x="2738" y="3686"/>
                <a:ext cx="436"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エリコ</a:t>
                </a:r>
                <a:r>
                  <a:rPr lang="en-US" altLang="ja-JP" sz="900" b="1">
                    <a:solidFill>
                      <a:srgbClr val="000000"/>
                    </a:solidFill>
                    <a:latin typeface="Helvetica" charset="0"/>
                  </a:rPr>
                  <a:t>/</a:t>
                </a:r>
                <a:r>
                  <a:rPr lang="ja-JP" altLang="en-US" sz="900" b="1">
                    <a:solidFill>
                      <a:srgbClr val="000000"/>
                    </a:solidFill>
                    <a:latin typeface="Helvetica" charset="0"/>
                  </a:rPr>
                  <a:t>アイ</a:t>
                </a:r>
              </a:p>
              <a:p>
                <a:endParaRPr lang="ja-JP" altLang="en-US" sz="900" b="1">
                  <a:solidFill>
                    <a:srgbClr val="000000"/>
                  </a:solidFill>
                  <a:latin typeface="Helvetica" charset="0"/>
                </a:endParaRPr>
              </a:p>
            </p:txBody>
          </p:sp>
          <p:sp>
            <p:nvSpPr>
              <p:cNvPr id="32981" name="Rectangle 82"/>
              <p:cNvSpPr>
                <a:spLocks noChangeArrowheads="1"/>
              </p:cNvSpPr>
              <p:nvPr/>
            </p:nvSpPr>
            <p:spPr bwMode="auto">
              <a:xfrm>
                <a:off x="2686" y="3806"/>
                <a:ext cx="52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土地を分ける</a:t>
                </a:r>
              </a:p>
            </p:txBody>
          </p:sp>
        </p:grpSp>
        <p:grpSp>
          <p:nvGrpSpPr>
            <p:cNvPr id="32890" name="Group 83"/>
            <p:cNvGrpSpPr>
              <a:grpSpLocks/>
            </p:cNvGrpSpPr>
            <p:nvPr/>
          </p:nvGrpSpPr>
          <p:grpSpPr bwMode="auto">
            <a:xfrm>
              <a:off x="4141" y="352"/>
              <a:ext cx="614" cy="399"/>
              <a:chOff x="4141" y="352"/>
              <a:chExt cx="614" cy="399"/>
            </a:xfrm>
          </p:grpSpPr>
          <p:sp>
            <p:nvSpPr>
              <p:cNvPr id="32891" name="Freeform 84"/>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92" name="Freeform 85"/>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893" name="Rectangle 86"/>
              <p:cNvSpPr>
                <a:spLocks noChangeArrowheads="1"/>
              </p:cNvSpPr>
              <p:nvPr/>
            </p:nvSpPr>
            <p:spPr bwMode="auto">
              <a:xfrm>
                <a:off x="4328" y="618"/>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32894" name="Freeform 87"/>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95" name="AutoShape 88"/>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896" name="Rectangle 89"/>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897" name="AutoShape 90"/>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898" name="Line 91"/>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99" name="Line 92"/>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00" name="Rectangle 93"/>
              <p:cNvSpPr>
                <a:spLocks noChangeArrowheads="1"/>
              </p:cNvSpPr>
              <p:nvPr/>
            </p:nvSpPr>
            <p:spPr bwMode="auto">
              <a:xfrm>
                <a:off x="4312" y="586"/>
                <a:ext cx="24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350</a:t>
                </a:r>
              </a:p>
            </p:txBody>
          </p:sp>
          <p:sp>
            <p:nvSpPr>
              <p:cNvPr id="32901" name="Rectangle 94"/>
              <p:cNvSpPr>
                <a:spLocks noChangeArrowheads="1"/>
              </p:cNvSpPr>
              <p:nvPr/>
            </p:nvSpPr>
            <p:spPr bwMode="auto">
              <a:xfrm>
                <a:off x="4248" y="480"/>
                <a:ext cx="27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1000" b="1">
                    <a:solidFill>
                      <a:srgbClr val="000000"/>
                    </a:solidFill>
                    <a:latin typeface="Helvetica" charset="0"/>
                  </a:rPr>
                  <a:t>士師</a:t>
                </a:r>
              </a:p>
            </p:txBody>
          </p:sp>
          <p:sp>
            <p:nvSpPr>
              <p:cNvPr id="32902" name="Rectangle 95"/>
              <p:cNvSpPr>
                <a:spLocks noChangeArrowheads="1"/>
              </p:cNvSpPr>
              <p:nvPr/>
            </p:nvSpPr>
            <p:spPr bwMode="auto">
              <a:xfrm>
                <a:off x="4141" y="352"/>
                <a:ext cx="33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無政府</a:t>
                </a:r>
              </a:p>
            </p:txBody>
          </p:sp>
        </p:gr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65459"/>
                                        </p:tgtEl>
                                        <p:attrNameLst>
                                          <p:attrName>style.visibility</p:attrName>
                                        </p:attrNameLst>
                                      </p:cBhvr>
                                      <p:to>
                                        <p:strVal val="visible"/>
                                      </p:to>
                                    </p:set>
                                    <p:anim calcmode="lin" valueType="num">
                                      <p:cBhvr>
                                        <p:cTn id="7" dur="500" fill="hold"/>
                                        <p:tgtEl>
                                          <p:spTgt spid="565459"/>
                                        </p:tgtEl>
                                        <p:attrNameLst>
                                          <p:attrName>ppt_w</p:attrName>
                                        </p:attrNameLst>
                                      </p:cBhvr>
                                      <p:tavLst>
                                        <p:tav tm="0">
                                          <p:val>
                                            <p:fltVal val="0"/>
                                          </p:val>
                                        </p:tav>
                                        <p:tav tm="100000">
                                          <p:val>
                                            <p:strVal val="#ppt_w"/>
                                          </p:val>
                                        </p:tav>
                                      </p:tavLst>
                                    </p:anim>
                                    <p:anim calcmode="lin" valueType="num">
                                      <p:cBhvr>
                                        <p:cTn id="8" dur="500" fill="hold"/>
                                        <p:tgtEl>
                                          <p:spTgt spid="565459"/>
                                        </p:tgtEl>
                                        <p:attrNameLst>
                                          <p:attrName>ppt_h</p:attrName>
                                        </p:attrNameLst>
                                      </p:cBhvr>
                                      <p:tavLst>
                                        <p:tav tm="0">
                                          <p:val>
                                            <p:fltVal val="0"/>
                                          </p:val>
                                        </p:tav>
                                        <p:tav tm="100000">
                                          <p:val>
                                            <p:strVal val="#ppt_h"/>
                                          </p:val>
                                        </p:tav>
                                      </p:tavLst>
                                    </p:anim>
                                    <p:anim calcmode="lin" valueType="num">
                                      <p:cBhvr>
                                        <p:cTn id="9" dur="500" fill="hold"/>
                                        <p:tgtEl>
                                          <p:spTgt spid="565459"/>
                                        </p:tgtEl>
                                        <p:attrNameLst>
                                          <p:attrName>ppt_x</p:attrName>
                                        </p:attrNameLst>
                                      </p:cBhvr>
                                      <p:tavLst>
                                        <p:tav tm="0">
                                          <p:val>
                                            <p:fltVal val="0.5"/>
                                          </p:val>
                                        </p:tav>
                                        <p:tav tm="100000">
                                          <p:val>
                                            <p:strVal val="#ppt_x"/>
                                          </p:val>
                                        </p:tav>
                                      </p:tavLst>
                                    </p:anim>
                                    <p:anim calcmode="lin" valueType="num">
                                      <p:cBhvr>
                                        <p:cTn id="10" dur="500" fill="hold"/>
                                        <p:tgtEl>
                                          <p:spTgt spid="565459"/>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565458"/>
                                        </p:tgtEl>
                                        <p:attrNameLst>
                                          <p:attrName>style.visibility</p:attrName>
                                        </p:attrNameLst>
                                      </p:cBhvr>
                                      <p:to>
                                        <p:strVal val="visible"/>
                                      </p:to>
                                    </p:set>
                                    <p:anim calcmode="lin" valueType="num">
                                      <p:cBhvr>
                                        <p:cTn id="15" dur="500" fill="hold"/>
                                        <p:tgtEl>
                                          <p:spTgt spid="565458"/>
                                        </p:tgtEl>
                                        <p:attrNameLst>
                                          <p:attrName>ppt_w</p:attrName>
                                        </p:attrNameLst>
                                      </p:cBhvr>
                                      <p:tavLst>
                                        <p:tav tm="0">
                                          <p:val>
                                            <p:fltVal val="0"/>
                                          </p:val>
                                        </p:tav>
                                        <p:tav tm="100000">
                                          <p:val>
                                            <p:strVal val="#ppt_w"/>
                                          </p:val>
                                        </p:tav>
                                      </p:tavLst>
                                    </p:anim>
                                    <p:anim calcmode="lin" valueType="num">
                                      <p:cBhvr>
                                        <p:cTn id="16" dur="500" fill="hold"/>
                                        <p:tgtEl>
                                          <p:spTgt spid="565458"/>
                                        </p:tgtEl>
                                        <p:attrNameLst>
                                          <p:attrName>ppt_h</p:attrName>
                                        </p:attrNameLst>
                                      </p:cBhvr>
                                      <p:tavLst>
                                        <p:tav tm="0">
                                          <p:val>
                                            <p:fltVal val="0"/>
                                          </p:val>
                                        </p:tav>
                                        <p:tav tm="100000">
                                          <p:val>
                                            <p:strVal val="#ppt_h"/>
                                          </p:val>
                                        </p:tav>
                                      </p:tavLst>
                                    </p:anim>
                                    <p:anim calcmode="lin" valueType="num">
                                      <p:cBhvr>
                                        <p:cTn id="17" dur="500" fill="hold"/>
                                        <p:tgtEl>
                                          <p:spTgt spid="565458"/>
                                        </p:tgtEl>
                                        <p:attrNameLst>
                                          <p:attrName>ppt_x</p:attrName>
                                        </p:attrNameLst>
                                      </p:cBhvr>
                                      <p:tavLst>
                                        <p:tav tm="0">
                                          <p:val>
                                            <p:fltVal val="0.5"/>
                                          </p:val>
                                        </p:tav>
                                        <p:tav tm="100000">
                                          <p:val>
                                            <p:strVal val="#ppt_x"/>
                                          </p:val>
                                        </p:tav>
                                      </p:tavLst>
                                    </p:anim>
                                    <p:anim calcmode="lin" valueType="num">
                                      <p:cBhvr>
                                        <p:cTn id="18" dur="500" fill="hold"/>
                                        <p:tgtEl>
                                          <p:spTgt spid="565458"/>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565460"/>
                                        </p:tgtEl>
                                        <p:attrNameLst>
                                          <p:attrName>style.visibility</p:attrName>
                                        </p:attrNameLst>
                                      </p:cBhvr>
                                      <p:to>
                                        <p:strVal val="visible"/>
                                      </p:to>
                                    </p:set>
                                    <p:anim calcmode="lin" valueType="num">
                                      <p:cBhvr>
                                        <p:cTn id="23" dur="500" fill="hold"/>
                                        <p:tgtEl>
                                          <p:spTgt spid="565460"/>
                                        </p:tgtEl>
                                        <p:attrNameLst>
                                          <p:attrName>ppt_w</p:attrName>
                                        </p:attrNameLst>
                                      </p:cBhvr>
                                      <p:tavLst>
                                        <p:tav tm="0">
                                          <p:val>
                                            <p:fltVal val="0"/>
                                          </p:val>
                                        </p:tav>
                                        <p:tav tm="100000">
                                          <p:val>
                                            <p:strVal val="#ppt_w"/>
                                          </p:val>
                                        </p:tav>
                                      </p:tavLst>
                                    </p:anim>
                                    <p:anim calcmode="lin" valueType="num">
                                      <p:cBhvr>
                                        <p:cTn id="24" dur="500" fill="hold"/>
                                        <p:tgtEl>
                                          <p:spTgt spid="565460"/>
                                        </p:tgtEl>
                                        <p:attrNameLst>
                                          <p:attrName>ppt_h</p:attrName>
                                        </p:attrNameLst>
                                      </p:cBhvr>
                                      <p:tavLst>
                                        <p:tav tm="0">
                                          <p:val>
                                            <p:fltVal val="0"/>
                                          </p:val>
                                        </p:tav>
                                        <p:tav tm="100000">
                                          <p:val>
                                            <p:strVal val="#ppt_h"/>
                                          </p:val>
                                        </p:tav>
                                      </p:tavLst>
                                    </p:anim>
                                    <p:anim calcmode="lin" valueType="num">
                                      <p:cBhvr>
                                        <p:cTn id="25" dur="500" fill="hold"/>
                                        <p:tgtEl>
                                          <p:spTgt spid="565460"/>
                                        </p:tgtEl>
                                        <p:attrNameLst>
                                          <p:attrName>ppt_x</p:attrName>
                                        </p:attrNameLst>
                                      </p:cBhvr>
                                      <p:tavLst>
                                        <p:tav tm="0">
                                          <p:val>
                                            <p:fltVal val="0.5"/>
                                          </p:val>
                                        </p:tav>
                                        <p:tav tm="100000">
                                          <p:val>
                                            <p:strVal val="#ppt_x"/>
                                          </p:val>
                                        </p:tav>
                                      </p:tavLst>
                                    </p:anim>
                                    <p:anim calcmode="lin" valueType="num">
                                      <p:cBhvr>
                                        <p:cTn id="26" dur="500" fill="hold"/>
                                        <p:tgtEl>
                                          <p:spTgt spid="565460"/>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565535"/>
                                        </p:tgtEl>
                                        <p:attrNameLst>
                                          <p:attrName>style.visibility</p:attrName>
                                        </p:attrNameLst>
                                      </p:cBhvr>
                                      <p:to>
                                        <p:strVal val="visible"/>
                                      </p:to>
                                    </p:set>
                                    <p:anim calcmode="lin" valueType="num">
                                      <p:cBhvr>
                                        <p:cTn id="31" dur="500" fill="hold"/>
                                        <p:tgtEl>
                                          <p:spTgt spid="565535"/>
                                        </p:tgtEl>
                                        <p:attrNameLst>
                                          <p:attrName>ppt_w</p:attrName>
                                        </p:attrNameLst>
                                      </p:cBhvr>
                                      <p:tavLst>
                                        <p:tav tm="0">
                                          <p:val>
                                            <p:fltVal val="0"/>
                                          </p:val>
                                        </p:tav>
                                        <p:tav tm="100000">
                                          <p:val>
                                            <p:strVal val="#ppt_w"/>
                                          </p:val>
                                        </p:tav>
                                      </p:tavLst>
                                    </p:anim>
                                    <p:anim calcmode="lin" valueType="num">
                                      <p:cBhvr>
                                        <p:cTn id="32" dur="500" fill="hold"/>
                                        <p:tgtEl>
                                          <p:spTgt spid="565535"/>
                                        </p:tgtEl>
                                        <p:attrNameLst>
                                          <p:attrName>ppt_h</p:attrName>
                                        </p:attrNameLst>
                                      </p:cBhvr>
                                      <p:tavLst>
                                        <p:tav tm="0">
                                          <p:val>
                                            <p:fltVal val="0"/>
                                          </p:val>
                                        </p:tav>
                                        <p:tav tm="100000">
                                          <p:val>
                                            <p:strVal val="#ppt_h"/>
                                          </p:val>
                                        </p:tav>
                                      </p:tavLst>
                                    </p:anim>
                                    <p:anim calcmode="lin" valueType="num">
                                      <p:cBhvr>
                                        <p:cTn id="33" dur="500" fill="hold"/>
                                        <p:tgtEl>
                                          <p:spTgt spid="565535"/>
                                        </p:tgtEl>
                                        <p:attrNameLst>
                                          <p:attrName>ppt_x</p:attrName>
                                        </p:attrNameLst>
                                      </p:cBhvr>
                                      <p:tavLst>
                                        <p:tav tm="0">
                                          <p:val>
                                            <p:fltVal val="0.5"/>
                                          </p:val>
                                        </p:tav>
                                        <p:tav tm="100000">
                                          <p:val>
                                            <p:strVal val="#ppt_x"/>
                                          </p:val>
                                        </p:tav>
                                      </p:tavLst>
                                    </p:anim>
                                    <p:anim calcmode="lin" valueType="num">
                                      <p:cBhvr>
                                        <p:cTn id="34" dur="500" fill="hold"/>
                                        <p:tgtEl>
                                          <p:spTgt spid="56553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458" grpId="0" animBg="1"/>
      <p:bldP spid="565459" grpId="0" animBg="1"/>
      <p:bldP spid="565460" grpId="0" animBg="1"/>
      <p:bldP spid="56553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34818"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444420" name="Rectangle 4"/>
          <p:cNvSpPr>
            <a:spLocks noChangeArrowheads="1"/>
          </p:cNvSpPr>
          <p:nvPr/>
        </p:nvSpPr>
        <p:spPr bwMode="auto">
          <a:xfrm>
            <a:off x="738188" y="900113"/>
            <a:ext cx="7921625" cy="55816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ja-JP" altLang="en-US" sz="3600" b="1">
                <a:solidFill>
                  <a:srgbClr val="FAFD00"/>
                </a:solidFill>
                <a:latin typeface="Times" charset="0"/>
              </a:rPr>
              <a:t>おおまかな年代</a:t>
            </a:r>
            <a:r>
              <a:rPr lang="en-US" altLang="ja-JP" sz="3600" b="1">
                <a:solidFill>
                  <a:srgbClr val="FAFD00"/>
                </a:solidFill>
                <a:latin typeface="Times" charset="0"/>
              </a:rPr>
              <a:t>:</a:t>
            </a:r>
          </a:p>
          <a:p>
            <a:pPr algn="ctr">
              <a:defRPr/>
            </a:pPr>
            <a:endParaRPr lang="en-US" sz="3600" b="1">
              <a:solidFill>
                <a:srgbClr val="FAFD00"/>
              </a:solidFill>
              <a:latin typeface="Times" charset="0"/>
            </a:endParaRPr>
          </a:p>
          <a:p>
            <a:pPr>
              <a:defRPr/>
            </a:pPr>
            <a:r>
              <a:rPr lang="ja-JP" altLang="en-US" sz="3600" b="1">
                <a:solidFill>
                  <a:srgbClr val="FAFD00"/>
                </a:solidFill>
                <a:latin typeface="Times" charset="0"/>
              </a:rPr>
              <a:t>アブラハム</a:t>
            </a:r>
            <a:r>
              <a:rPr lang="en-US" altLang="ja-JP" sz="3600" b="1">
                <a:solidFill>
                  <a:srgbClr val="FAFD00"/>
                </a:solidFill>
                <a:latin typeface="Times" charset="0"/>
              </a:rPr>
              <a:t>-</a:t>
            </a:r>
            <a:r>
              <a:rPr lang="ja-JP" altLang="en-US" sz="3600" b="1">
                <a:solidFill>
                  <a:srgbClr val="FAFD00"/>
                </a:solidFill>
                <a:latin typeface="Times" charset="0"/>
              </a:rPr>
              <a:t>ヨセフ	  	</a:t>
            </a:r>
            <a:r>
              <a:rPr lang="en-US" altLang="ja-JP" sz="3600" b="1">
                <a:solidFill>
                  <a:srgbClr val="FAFD00"/>
                </a:solidFill>
                <a:latin typeface="Times" charset="0"/>
              </a:rPr>
              <a:t>2000 B.C.</a:t>
            </a:r>
            <a:endParaRPr lang="en-US" altLang="ja-JP" sz="3600" b="1">
              <a:solidFill>
                <a:schemeClr val="hlink"/>
              </a:solidFill>
              <a:latin typeface="Times" charset="0"/>
            </a:endParaRPr>
          </a:p>
          <a:p>
            <a:pPr>
              <a:defRPr/>
            </a:pPr>
            <a:endParaRPr lang="en-US" sz="3600" b="1">
              <a:solidFill>
                <a:srgbClr val="FAFD00"/>
              </a:solidFill>
              <a:latin typeface="Times" charset="0"/>
            </a:endParaRPr>
          </a:p>
          <a:p>
            <a:pPr>
              <a:defRPr/>
            </a:pPr>
            <a:r>
              <a:rPr lang="ja-JP" altLang="en-US" sz="3600" b="1">
                <a:solidFill>
                  <a:srgbClr val="FAFD00"/>
                </a:solidFill>
                <a:latin typeface="Times" charset="0"/>
              </a:rPr>
              <a:t>モーセ</a:t>
            </a:r>
            <a:r>
              <a:rPr lang="en-US" altLang="ja-JP" sz="3600" b="1">
                <a:solidFill>
                  <a:srgbClr val="FAFD00"/>
                </a:solidFill>
                <a:latin typeface="Times" charset="0"/>
              </a:rPr>
              <a:t>-</a:t>
            </a:r>
            <a:r>
              <a:rPr lang="ja-JP" altLang="en-US" sz="3600" b="1">
                <a:solidFill>
                  <a:srgbClr val="FAFD00"/>
                </a:solidFill>
                <a:latin typeface="Times" charset="0"/>
              </a:rPr>
              <a:t>ヨシュア  		</a:t>
            </a:r>
            <a:r>
              <a:rPr lang="en-US" altLang="ja-JP" sz="3600" b="1">
                <a:solidFill>
                  <a:srgbClr val="FAFD00"/>
                </a:solidFill>
                <a:latin typeface="Times" charset="0"/>
              </a:rPr>
              <a:t>1500 B.C.</a:t>
            </a:r>
          </a:p>
          <a:p>
            <a:pPr>
              <a:defRPr/>
            </a:pPr>
            <a:endParaRPr lang="en-US" sz="3600" b="1">
              <a:solidFill>
                <a:srgbClr val="FAFD00"/>
              </a:solidFill>
              <a:latin typeface="Times" charset="0"/>
            </a:endParaRPr>
          </a:p>
          <a:p>
            <a:pPr>
              <a:defRPr/>
            </a:pPr>
            <a:r>
              <a:rPr lang="ja-JP" altLang="en-US" sz="3600" b="1">
                <a:solidFill>
                  <a:schemeClr val="hlink"/>
                </a:solidFill>
                <a:latin typeface="Times" charset="0"/>
              </a:rPr>
              <a:t>無政府</a:t>
            </a:r>
            <a:r>
              <a:rPr lang="en-US" altLang="ja-JP" sz="3600" b="1">
                <a:solidFill>
                  <a:schemeClr val="hlink"/>
                </a:solidFill>
                <a:latin typeface="Times" charset="0"/>
              </a:rPr>
              <a:t>-</a:t>
            </a:r>
            <a:r>
              <a:rPr lang="ja-JP" altLang="en-US" sz="3600" b="1">
                <a:solidFill>
                  <a:schemeClr val="hlink"/>
                </a:solidFill>
                <a:latin typeface="Times" charset="0"/>
              </a:rPr>
              <a:t>王制  			</a:t>
            </a:r>
            <a:r>
              <a:rPr lang="en-US" altLang="ja-JP" sz="3600" b="1">
                <a:solidFill>
                  <a:schemeClr val="hlink"/>
                </a:solidFill>
                <a:latin typeface="Times" charset="0"/>
              </a:rPr>
              <a:t>1000 B.C.</a:t>
            </a:r>
            <a:endParaRPr lang="en-US" altLang="ja-JP" sz="3600" b="1">
              <a:solidFill>
                <a:srgbClr val="FAFD00"/>
              </a:solidFill>
              <a:latin typeface="Times" charset="0"/>
            </a:endParaRPr>
          </a:p>
          <a:p>
            <a:pPr>
              <a:defRPr/>
            </a:pPr>
            <a:endParaRPr lang="en-US" sz="3600" b="1">
              <a:solidFill>
                <a:srgbClr val="FAFD00"/>
              </a:solidFill>
              <a:latin typeface="Times" charset="0"/>
            </a:endParaRPr>
          </a:p>
          <a:p>
            <a:pPr>
              <a:defRPr/>
            </a:pPr>
            <a:endParaRPr lang="en-US" sz="3600" b="1">
              <a:solidFill>
                <a:srgbClr val="FAFD00"/>
              </a:solidFill>
              <a:latin typeface="Times" charset="0"/>
            </a:endParaRPr>
          </a:p>
          <a:p>
            <a:pPr algn="ctr">
              <a:defRPr/>
            </a:pPr>
            <a:endParaRPr lang="en-US" sz="3600" b="1">
              <a:solidFill>
                <a:srgbClr val="FAFD00"/>
              </a:solidFill>
              <a:latin typeface="Times" charset="0"/>
            </a:endParaRPr>
          </a:p>
        </p:txBody>
      </p:sp>
      <p:sp>
        <p:nvSpPr>
          <p:cNvPr id="34820"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44422" name="Oval 6"/>
          <p:cNvSpPr>
            <a:spLocks noChangeArrowheads="1"/>
          </p:cNvSpPr>
          <p:nvPr/>
        </p:nvSpPr>
        <p:spPr bwMode="auto">
          <a:xfrm>
            <a:off x="355600" y="4025900"/>
            <a:ext cx="8394700" cy="982663"/>
          </a:xfrm>
          <a:prstGeom prst="ellipse">
            <a:avLst/>
          </a:prstGeom>
          <a:noFill/>
          <a:ln w="57150">
            <a:solidFill>
              <a:srgbClr val="EEFF4B"/>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34822" name="Text Box 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44427" name="Rectangle 11"/>
          <p:cNvSpPr>
            <a:spLocks noChangeArrowheads="1"/>
          </p:cNvSpPr>
          <p:nvPr/>
        </p:nvSpPr>
        <p:spPr bwMode="auto">
          <a:xfrm>
            <a:off x="80756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4420"/>
                                        </p:tgtEl>
                                        <p:attrNameLst>
                                          <p:attrName>style.visibility</p:attrName>
                                        </p:attrNameLst>
                                      </p:cBhvr>
                                      <p:to>
                                        <p:strVal val="visible"/>
                                      </p:to>
                                    </p:set>
                                    <p:animEffect transition="in" filter="fade">
                                      <p:cBhvr>
                                        <p:cTn id="7" dur="1000"/>
                                        <p:tgtEl>
                                          <p:spTgt spid="444420"/>
                                        </p:tgtEl>
                                      </p:cBhvr>
                                    </p:animEffect>
                                  </p:childTnLst>
                                </p:cTn>
                              </p:par>
                            </p:childTnLst>
                          </p:cTn>
                        </p:par>
                        <p:par>
                          <p:cTn id="8" fill="hold" nodeType="afterGroup">
                            <p:stCondLst>
                              <p:cond delay="1000"/>
                            </p:stCondLst>
                            <p:childTnLst>
                              <p:par>
                                <p:cTn id="9" presetID="23" presetClass="entr" presetSubtype="528" fill="hold" grpId="0" nodeType="afterEffect">
                                  <p:stCondLst>
                                    <p:cond delay="100"/>
                                  </p:stCondLst>
                                  <p:childTnLst>
                                    <p:set>
                                      <p:cBhvr>
                                        <p:cTn id="10" dur="1" fill="hold">
                                          <p:stCondLst>
                                            <p:cond delay="0"/>
                                          </p:stCondLst>
                                        </p:cTn>
                                        <p:tgtEl>
                                          <p:spTgt spid="444422"/>
                                        </p:tgtEl>
                                        <p:attrNameLst>
                                          <p:attrName>style.visibility</p:attrName>
                                        </p:attrNameLst>
                                      </p:cBhvr>
                                      <p:to>
                                        <p:strVal val="visible"/>
                                      </p:to>
                                    </p:set>
                                    <p:anim calcmode="lin" valueType="num">
                                      <p:cBhvr>
                                        <p:cTn id="11" dur="500" fill="hold"/>
                                        <p:tgtEl>
                                          <p:spTgt spid="444422"/>
                                        </p:tgtEl>
                                        <p:attrNameLst>
                                          <p:attrName>ppt_w</p:attrName>
                                        </p:attrNameLst>
                                      </p:cBhvr>
                                      <p:tavLst>
                                        <p:tav tm="0">
                                          <p:val>
                                            <p:fltVal val="0"/>
                                          </p:val>
                                        </p:tav>
                                        <p:tav tm="100000">
                                          <p:val>
                                            <p:strVal val="#ppt_w"/>
                                          </p:val>
                                        </p:tav>
                                      </p:tavLst>
                                    </p:anim>
                                    <p:anim calcmode="lin" valueType="num">
                                      <p:cBhvr>
                                        <p:cTn id="12" dur="500" fill="hold"/>
                                        <p:tgtEl>
                                          <p:spTgt spid="444422"/>
                                        </p:tgtEl>
                                        <p:attrNameLst>
                                          <p:attrName>ppt_h</p:attrName>
                                        </p:attrNameLst>
                                      </p:cBhvr>
                                      <p:tavLst>
                                        <p:tav tm="0">
                                          <p:val>
                                            <p:fltVal val="0"/>
                                          </p:val>
                                        </p:tav>
                                        <p:tav tm="100000">
                                          <p:val>
                                            <p:strVal val="#ppt_h"/>
                                          </p:val>
                                        </p:tav>
                                      </p:tavLst>
                                    </p:anim>
                                    <p:anim calcmode="lin" valueType="num">
                                      <p:cBhvr>
                                        <p:cTn id="13" dur="500" fill="hold"/>
                                        <p:tgtEl>
                                          <p:spTgt spid="444422"/>
                                        </p:tgtEl>
                                        <p:attrNameLst>
                                          <p:attrName>ppt_x</p:attrName>
                                        </p:attrNameLst>
                                      </p:cBhvr>
                                      <p:tavLst>
                                        <p:tav tm="0">
                                          <p:val>
                                            <p:fltVal val="0.5"/>
                                          </p:val>
                                        </p:tav>
                                        <p:tav tm="100000">
                                          <p:val>
                                            <p:strVal val="#ppt_x"/>
                                          </p:val>
                                        </p:tav>
                                      </p:tavLst>
                                    </p:anim>
                                    <p:anim calcmode="lin" valueType="num">
                                      <p:cBhvr>
                                        <p:cTn id="14" dur="500" fill="hold"/>
                                        <p:tgtEl>
                                          <p:spTgt spid="44442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20" grpId="0" autoUpdateAnimBg="0"/>
      <p:bldP spid="4444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Freeform 18"/>
          <p:cNvSpPr>
            <a:spLocks/>
          </p:cNvSpPr>
          <p:nvPr/>
        </p:nvSpPr>
        <p:spPr bwMode="auto">
          <a:xfrm>
            <a:off x="7397750" y="779463"/>
            <a:ext cx="1125538" cy="1358900"/>
          </a:xfrm>
          <a:custGeom>
            <a:avLst/>
            <a:gdLst>
              <a:gd name="T0" fmla="*/ 2147483647 w 709"/>
              <a:gd name="T1" fmla="*/ 2147483647 h 856"/>
              <a:gd name="T2" fmla="*/ 2147483647 w 709"/>
              <a:gd name="T3" fmla="*/ 2147483647 h 856"/>
              <a:gd name="T4" fmla="*/ 2147483647 w 709"/>
              <a:gd name="T5" fmla="*/ 2147483647 h 856"/>
              <a:gd name="T6" fmla="*/ 2147483647 w 709"/>
              <a:gd name="T7" fmla="*/ 2147483647 h 856"/>
              <a:gd name="T8" fmla="*/ 2147483647 w 709"/>
              <a:gd name="T9" fmla="*/ 2147483647 h 856"/>
              <a:gd name="T10" fmla="*/ 2147483647 w 709"/>
              <a:gd name="T11" fmla="*/ 2147483647 h 856"/>
              <a:gd name="T12" fmla="*/ 2147483647 w 709"/>
              <a:gd name="T13" fmla="*/ 2147483647 h 856"/>
              <a:gd name="T14" fmla="*/ 2147483647 w 709"/>
              <a:gd name="T15" fmla="*/ 2147483647 h 856"/>
              <a:gd name="T16" fmla="*/ 2147483647 w 709"/>
              <a:gd name="T17" fmla="*/ 2147483647 h 856"/>
              <a:gd name="T18" fmla="*/ 2147483647 w 709"/>
              <a:gd name="T19" fmla="*/ 2147483647 h 856"/>
              <a:gd name="T20" fmla="*/ 2147483647 w 709"/>
              <a:gd name="T21" fmla="*/ 2147483647 h 856"/>
              <a:gd name="T22" fmla="*/ 2147483647 w 709"/>
              <a:gd name="T23" fmla="*/ 2147483647 h 856"/>
              <a:gd name="T24" fmla="*/ 2147483647 w 709"/>
              <a:gd name="T25" fmla="*/ 2147483647 h 856"/>
              <a:gd name="T26" fmla="*/ 2147483647 w 709"/>
              <a:gd name="T27" fmla="*/ 2147483647 h 856"/>
              <a:gd name="T28" fmla="*/ 2147483647 w 709"/>
              <a:gd name="T29" fmla="*/ 2147483647 h 856"/>
              <a:gd name="T30" fmla="*/ 2147483647 w 709"/>
              <a:gd name="T31" fmla="*/ 2147483647 h 856"/>
              <a:gd name="T32" fmla="*/ 2147483647 w 709"/>
              <a:gd name="T33" fmla="*/ 2147483647 h 856"/>
              <a:gd name="T34" fmla="*/ 2147483647 w 709"/>
              <a:gd name="T35" fmla="*/ 2147483647 h 856"/>
              <a:gd name="T36" fmla="*/ 2147483647 w 709"/>
              <a:gd name="T37" fmla="*/ 2147483647 h 856"/>
              <a:gd name="T38" fmla="*/ 2147483647 w 709"/>
              <a:gd name="T39" fmla="*/ 2147483647 h 856"/>
              <a:gd name="T40" fmla="*/ 2147483647 w 709"/>
              <a:gd name="T41" fmla="*/ 2147483647 h 856"/>
              <a:gd name="T42" fmla="*/ 2147483647 w 709"/>
              <a:gd name="T43" fmla="*/ 2147483647 h 856"/>
              <a:gd name="T44" fmla="*/ 2147483647 w 709"/>
              <a:gd name="T45" fmla="*/ 2147483647 h 856"/>
              <a:gd name="T46" fmla="*/ 2147483647 w 709"/>
              <a:gd name="T47" fmla="*/ 0 h 856"/>
              <a:gd name="T48" fmla="*/ 2147483647 w 709"/>
              <a:gd name="T49" fmla="*/ 2147483647 h 856"/>
              <a:gd name="T50" fmla="*/ 2147483647 w 709"/>
              <a:gd name="T51" fmla="*/ 2147483647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6866"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443398" name="Text Box 6"/>
          <p:cNvSpPr txBox="1">
            <a:spLocks noChangeArrowheads="1"/>
          </p:cNvSpPr>
          <p:nvPr/>
        </p:nvSpPr>
        <p:spPr bwMode="auto">
          <a:xfrm>
            <a:off x="1790700" y="-9525"/>
            <a:ext cx="41878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chemeClr val="tx1"/>
                </a:solidFill>
                <a:latin typeface="Comic Sans MS" charset="0"/>
              </a:rPr>
              <a:t>サムエル記上</a:t>
            </a:r>
            <a:r>
              <a:rPr lang="en-US" altLang="ja-JP" sz="1600" b="1" smtClean="0">
                <a:solidFill>
                  <a:schemeClr val="tx1"/>
                </a:solidFill>
                <a:latin typeface="Comic Sans MS" charset="0"/>
              </a:rPr>
              <a:t>9</a:t>
            </a:r>
            <a:r>
              <a:rPr lang="ja-JP" altLang="en-US" sz="1600" b="1" smtClean="0">
                <a:solidFill>
                  <a:schemeClr val="tx1"/>
                </a:solidFill>
                <a:latin typeface="Comic Sans MS" charset="0"/>
              </a:rPr>
              <a:t>章</a:t>
            </a:r>
            <a:r>
              <a:rPr lang="en-US" altLang="ja-JP" sz="1600" b="1" smtClean="0">
                <a:solidFill>
                  <a:schemeClr val="tx1"/>
                </a:solidFill>
                <a:latin typeface="Comic Sans MS" charset="0"/>
              </a:rPr>
              <a:t>1</a:t>
            </a:r>
            <a:r>
              <a:rPr lang="ja-JP" altLang="en-US" sz="1600" b="1" smtClean="0">
                <a:solidFill>
                  <a:schemeClr val="tx1"/>
                </a:solidFill>
                <a:latin typeface="Comic Sans MS" charset="0"/>
              </a:rPr>
              <a:t>節から列王記下</a:t>
            </a:r>
            <a:r>
              <a:rPr lang="en-US" altLang="ja-JP" sz="1600" b="1" smtClean="0">
                <a:solidFill>
                  <a:schemeClr val="tx1"/>
                </a:solidFill>
                <a:latin typeface="Comic Sans MS" charset="0"/>
              </a:rPr>
              <a:t>25</a:t>
            </a:r>
            <a:r>
              <a:rPr lang="ja-JP" altLang="en-US" sz="1600" b="1" smtClean="0">
                <a:solidFill>
                  <a:schemeClr val="tx1"/>
                </a:solidFill>
                <a:latin typeface="Comic Sans MS" charset="0"/>
              </a:rPr>
              <a:t>章</a:t>
            </a:r>
            <a:r>
              <a:rPr lang="en-US" altLang="ja-JP" sz="1600" b="1" smtClean="0">
                <a:solidFill>
                  <a:schemeClr val="tx1"/>
                </a:solidFill>
                <a:latin typeface="Comic Sans MS" charset="0"/>
              </a:rPr>
              <a:t>21</a:t>
            </a:r>
            <a:r>
              <a:rPr lang="ja-JP" altLang="en-US" sz="1600" b="1" smtClean="0">
                <a:solidFill>
                  <a:schemeClr val="tx1"/>
                </a:solidFill>
                <a:latin typeface="Comic Sans MS" charset="0"/>
              </a:rPr>
              <a:t>節</a:t>
            </a:r>
          </a:p>
        </p:txBody>
      </p:sp>
      <p:sp>
        <p:nvSpPr>
          <p:cNvPr id="36868" name="Text Box 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43402" name="Rectangle 10"/>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17</a:t>
            </a:r>
          </a:p>
        </p:txBody>
      </p:sp>
      <p:sp>
        <p:nvSpPr>
          <p:cNvPr id="36870" name="Text Box 1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36871" name="Text Box 12"/>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Arial" charset="0"/>
              </a:rPr>
              <a:t>©2006 TBBMI</a:t>
            </a:r>
          </a:p>
        </p:txBody>
      </p:sp>
      <p:sp>
        <p:nvSpPr>
          <p:cNvPr id="443405" name="Rectangle 13"/>
          <p:cNvSpPr>
            <a:spLocks noChangeArrowheads="1"/>
          </p:cNvSpPr>
          <p:nvPr/>
        </p:nvSpPr>
        <p:spPr bwMode="auto">
          <a:xfrm>
            <a:off x="7545388" y="6543675"/>
            <a:ext cx="7334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9.7.03d.</a:t>
            </a:r>
          </a:p>
        </p:txBody>
      </p:sp>
      <p:sp>
        <p:nvSpPr>
          <p:cNvPr id="443407" name="Oval 15"/>
          <p:cNvSpPr>
            <a:spLocks noChangeArrowheads="1"/>
          </p:cNvSpPr>
          <p:nvPr/>
        </p:nvSpPr>
        <p:spPr bwMode="auto">
          <a:xfrm>
            <a:off x="6434138" y="854075"/>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36874" name="Freeform 16"/>
          <p:cNvSpPr>
            <a:spLocks/>
          </p:cNvSpPr>
          <p:nvPr/>
        </p:nvSpPr>
        <p:spPr bwMode="auto">
          <a:xfrm>
            <a:off x="7265988" y="771525"/>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43409" name="Rectangle 17"/>
          <p:cNvSpPr>
            <a:spLocks noChangeArrowheads="1"/>
          </p:cNvSpPr>
          <p:nvPr/>
        </p:nvSpPr>
        <p:spPr bwMode="auto">
          <a:xfrm>
            <a:off x="6772275" y="901700"/>
            <a:ext cx="184467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rgbClr val="FFEA18"/>
                </a:solidFill>
                <a:latin typeface="Times" pitchFamily="-107" charset="0"/>
                <a:ea typeface="ＭＳ Ｐゴシック" pitchFamily="-107" charset="-128"/>
                <a:cs typeface="ＭＳ Ｐゴシック" pitchFamily="-107" charset="-128"/>
              </a:rPr>
              <a:t>A</a:t>
            </a:r>
            <a:r>
              <a:rPr lang="en-US" sz="3600">
                <a:solidFill>
                  <a:srgbClr val="51DC00"/>
                </a:solidFill>
                <a:latin typeface="Times" pitchFamily="-107" charset="0"/>
                <a:ea typeface="ＭＳ Ｐゴシック" pitchFamily="-107" charset="-128"/>
                <a:cs typeface="ＭＳ Ｐゴシック" pitchFamily="-107" charset="-128"/>
              </a:rPr>
              <a:t> </a:t>
            </a:r>
            <a:r>
              <a:rPr lang="en-US" sz="5400">
                <a:solidFill>
                  <a:srgbClr val="1CFF23"/>
                </a:solidFill>
                <a:latin typeface="Times" pitchFamily="-107" charset="0"/>
                <a:ea typeface="ＭＳ Ｐゴシック" pitchFamily="-107" charset="-128"/>
                <a:cs typeface="ＭＳ Ｐゴシック" pitchFamily="-107" charset="-128"/>
              </a:rPr>
              <a:t>R</a:t>
            </a:r>
            <a:r>
              <a:rPr lang="en-US" sz="3600">
                <a:solidFill>
                  <a:schemeClr val="tx2"/>
                </a:solidFill>
                <a:latin typeface="Times" pitchFamily="-107" charset="0"/>
                <a:ea typeface="ＭＳ Ｐゴシック" pitchFamily="-107" charset="-128"/>
                <a:cs typeface="ＭＳ Ｐゴシック" pitchFamily="-107" charset="-128"/>
              </a:rPr>
              <a:t> C</a:t>
            </a:r>
          </a:p>
        </p:txBody>
      </p:sp>
      <p:grpSp>
        <p:nvGrpSpPr>
          <p:cNvPr id="36876" name="Group 19"/>
          <p:cNvGrpSpPr>
            <a:grpSpLocks/>
          </p:cNvGrpSpPr>
          <p:nvPr/>
        </p:nvGrpSpPr>
        <p:grpSpPr bwMode="auto">
          <a:xfrm>
            <a:off x="2335213" y="1112838"/>
            <a:ext cx="4973637" cy="4221162"/>
            <a:chOff x="1471" y="701"/>
            <a:chExt cx="3133" cy="2659"/>
          </a:xfrm>
        </p:grpSpPr>
        <p:sp>
          <p:nvSpPr>
            <p:cNvPr id="36878" name="Rectangle 20"/>
            <p:cNvSpPr>
              <a:spLocks noChangeArrowheads="1"/>
            </p:cNvSpPr>
            <p:nvPr/>
          </p:nvSpPr>
          <p:spPr bwMode="auto">
            <a:xfrm>
              <a:off x="1471" y="954"/>
              <a:ext cx="1114" cy="489"/>
            </a:xfrm>
            <a:prstGeom prst="rect">
              <a:avLst/>
            </a:prstGeom>
            <a:solidFill>
              <a:srgbClr val="FFD34A"/>
            </a:solidFill>
            <a:ln w="31750">
              <a:solidFill>
                <a:srgbClr val="FFD34A"/>
              </a:solidFill>
              <a:miter lim="800000"/>
              <a:headEnd/>
              <a:tailEnd/>
            </a:ln>
          </p:spPr>
          <p:txBody>
            <a:bodyPr/>
            <a:lstStyle/>
            <a:p>
              <a:endParaRPr lang="en-US"/>
            </a:p>
          </p:txBody>
        </p:sp>
        <p:sp>
          <p:nvSpPr>
            <p:cNvPr id="36879" name="Rectangle 21"/>
            <p:cNvSpPr>
              <a:spLocks noChangeArrowheads="1"/>
            </p:cNvSpPr>
            <p:nvPr/>
          </p:nvSpPr>
          <p:spPr bwMode="auto">
            <a:xfrm>
              <a:off x="1614" y="741"/>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36880" name="Rectangle 22"/>
            <p:cNvSpPr>
              <a:spLocks noChangeArrowheads="1"/>
            </p:cNvSpPr>
            <p:nvPr/>
          </p:nvSpPr>
          <p:spPr bwMode="auto">
            <a:xfrm>
              <a:off x="1471" y="954"/>
              <a:ext cx="1556" cy="536"/>
            </a:xfrm>
            <a:prstGeom prst="rect">
              <a:avLst/>
            </a:prstGeom>
            <a:solidFill>
              <a:srgbClr val="FFD34A"/>
            </a:solidFill>
            <a:ln w="31750">
              <a:solidFill>
                <a:srgbClr val="1A0004"/>
              </a:solidFill>
              <a:miter lim="800000"/>
              <a:headEnd/>
              <a:tailEnd/>
            </a:ln>
          </p:spPr>
          <p:txBody>
            <a:bodyPr/>
            <a:lstStyle/>
            <a:p>
              <a:endParaRPr lang="en-US"/>
            </a:p>
          </p:txBody>
        </p:sp>
        <p:sp>
          <p:nvSpPr>
            <p:cNvPr id="36881" name="AutoShape 23"/>
            <p:cNvSpPr>
              <a:spLocks noChangeArrowheads="1"/>
            </p:cNvSpPr>
            <p:nvPr/>
          </p:nvSpPr>
          <p:spPr bwMode="auto">
            <a:xfrm>
              <a:off x="1471" y="701"/>
              <a:ext cx="916"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6882" name="Rectangle 24"/>
            <p:cNvSpPr>
              <a:spLocks noChangeArrowheads="1"/>
            </p:cNvSpPr>
            <p:nvPr/>
          </p:nvSpPr>
          <p:spPr bwMode="auto">
            <a:xfrm>
              <a:off x="1471" y="958"/>
              <a:ext cx="1114" cy="441"/>
            </a:xfrm>
            <a:prstGeom prst="rect">
              <a:avLst/>
            </a:prstGeom>
            <a:solidFill>
              <a:srgbClr val="FFD34A"/>
            </a:solidFill>
            <a:ln w="31750">
              <a:solidFill>
                <a:srgbClr val="FFD34A"/>
              </a:solidFill>
              <a:miter lim="800000"/>
              <a:headEnd/>
              <a:tailEnd/>
            </a:ln>
          </p:spPr>
          <p:txBody>
            <a:bodyPr/>
            <a:lstStyle/>
            <a:p>
              <a:endParaRPr lang="en-US"/>
            </a:p>
          </p:txBody>
        </p:sp>
        <p:sp>
          <p:nvSpPr>
            <p:cNvPr id="36883" name="Rectangle 25"/>
            <p:cNvSpPr>
              <a:spLocks noChangeArrowheads="1"/>
            </p:cNvSpPr>
            <p:nvPr/>
          </p:nvSpPr>
          <p:spPr bwMode="auto">
            <a:xfrm>
              <a:off x="1554" y="727"/>
              <a:ext cx="6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ja-JP" altLang="en-US" sz="1800" b="1">
                  <a:solidFill>
                    <a:srgbClr val="790015"/>
                  </a:solidFill>
                  <a:latin typeface="Helvetica" charset="0"/>
                </a:rPr>
                <a:t>天地創造</a:t>
              </a:r>
              <a:endParaRPr lang="ja-JP" altLang="en-US"/>
            </a:p>
          </p:txBody>
        </p:sp>
        <p:sp>
          <p:nvSpPr>
            <p:cNvPr id="36884" name="Line 26"/>
            <p:cNvSpPr>
              <a:spLocks noChangeShapeType="1"/>
            </p:cNvSpPr>
            <p:nvPr/>
          </p:nvSpPr>
          <p:spPr bwMode="auto">
            <a:xfrm>
              <a:off x="1471" y="891"/>
              <a:ext cx="2" cy="55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85" name="Line 27"/>
            <p:cNvSpPr>
              <a:spLocks noChangeShapeType="1"/>
            </p:cNvSpPr>
            <p:nvPr/>
          </p:nvSpPr>
          <p:spPr bwMode="auto">
            <a:xfrm>
              <a:off x="2371" y="954"/>
              <a:ext cx="488"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86" name="Rectangle 28"/>
            <p:cNvSpPr>
              <a:spLocks noChangeArrowheads="1"/>
            </p:cNvSpPr>
            <p:nvPr/>
          </p:nvSpPr>
          <p:spPr bwMode="auto">
            <a:xfrm>
              <a:off x="1639" y="1143"/>
              <a:ext cx="1114" cy="506"/>
            </a:xfrm>
            <a:prstGeom prst="rect">
              <a:avLst/>
            </a:prstGeom>
            <a:solidFill>
              <a:srgbClr val="FFD34A"/>
            </a:solidFill>
            <a:ln w="31750">
              <a:solidFill>
                <a:srgbClr val="FFD34A"/>
              </a:solidFill>
              <a:miter lim="800000"/>
              <a:headEnd/>
              <a:tailEnd/>
            </a:ln>
          </p:spPr>
          <p:txBody>
            <a:bodyPr/>
            <a:lstStyle/>
            <a:p>
              <a:endParaRPr lang="en-US"/>
            </a:p>
          </p:txBody>
        </p:sp>
        <p:sp>
          <p:nvSpPr>
            <p:cNvPr id="36887" name="Rectangle 29"/>
            <p:cNvSpPr>
              <a:spLocks noChangeArrowheads="1"/>
            </p:cNvSpPr>
            <p:nvPr/>
          </p:nvSpPr>
          <p:spPr bwMode="auto">
            <a:xfrm>
              <a:off x="1777" y="94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36888" name="Rectangle 30"/>
            <p:cNvSpPr>
              <a:spLocks noChangeArrowheads="1"/>
            </p:cNvSpPr>
            <p:nvPr/>
          </p:nvSpPr>
          <p:spPr bwMode="auto">
            <a:xfrm>
              <a:off x="1639" y="1143"/>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36889" name="AutoShape 31"/>
            <p:cNvSpPr>
              <a:spLocks noChangeArrowheads="1"/>
            </p:cNvSpPr>
            <p:nvPr/>
          </p:nvSpPr>
          <p:spPr bwMode="auto">
            <a:xfrm>
              <a:off x="1639" y="891"/>
              <a:ext cx="899" cy="710"/>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36890" name="Rectangle 32"/>
            <p:cNvSpPr>
              <a:spLocks noChangeArrowheads="1"/>
            </p:cNvSpPr>
            <p:nvPr/>
          </p:nvSpPr>
          <p:spPr bwMode="auto">
            <a:xfrm>
              <a:off x="1639" y="1147"/>
              <a:ext cx="1114" cy="458"/>
            </a:xfrm>
            <a:prstGeom prst="rect">
              <a:avLst/>
            </a:prstGeom>
            <a:solidFill>
              <a:srgbClr val="FFD34A"/>
            </a:solidFill>
            <a:ln w="31750">
              <a:solidFill>
                <a:srgbClr val="FFD34A"/>
              </a:solidFill>
              <a:miter lim="800000"/>
              <a:headEnd/>
              <a:tailEnd/>
            </a:ln>
          </p:spPr>
          <p:txBody>
            <a:bodyPr/>
            <a:lstStyle/>
            <a:p>
              <a:endParaRPr lang="en-US"/>
            </a:p>
          </p:txBody>
        </p:sp>
        <p:sp>
          <p:nvSpPr>
            <p:cNvPr id="36891" name="Rectangle 33"/>
            <p:cNvSpPr>
              <a:spLocks noChangeArrowheads="1"/>
            </p:cNvSpPr>
            <p:nvPr/>
          </p:nvSpPr>
          <p:spPr bwMode="auto">
            <a:xfrm>
              <a:off x="1711" y="923"/>
              <a:ext cx="66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ja-JP" altLang="en-US" sz="1800" b="1">
                  <a:solidFill>
                    <a:srgbClr val="790015"/>
                  </a:solidFill>
                  <a:latin typeface="Helvetica" charset="0"/>
                </a:rPr>
                <a:t>アブラハム</a:t>
              </a:r>
              <a:endParaRPr lang="ja-JP" altLang="en-US"/>
            </a:p>
          </p:txBody>
        </p:sp>
        <p:sp>
          <p:nvSpPr>
            <p:cNvPr id="36892" name="Line 34"/>
            <p:cNvSpPr>
              <a:spLocks noChangeShapeType="1"/>
            </p:cNvSpPr>
            <p:nvPr/>
          </p:nvSpPr>
          <p:spPr bwMode="auto">
            <a:xfrm>
              <a:off x="1639" y="1096"/>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93" name="Line 35"/>
            <p:cNvSpPr>
              <a:spLocks noChangeShapeType="1"/>
            </p:cNvSpPr>
            <p:nvPr/>
          </p:nvSpPr>
          <p:spPr bwMode="auto">
            <a:xfrm>
              <a:off x="2538" y="1143"/>
              <a:ext cx="48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94" name="Rectangle 36"/>
            <p:cNvSpPr>
              <a:spLocks noChangeArrowheads="1"/>
            </p:cNvSpPr>
            <p:nvPr/>
          </p:nvSpPr>
          <p:spPr bwMode="auto">
            <a:xfrm>
              <a:off x="1807" y="1348"/>
              <a:ext cx="1098" cy="490"/>
            </a:xfrm>
            <a:prstGeom prst="rect">
              <a:avLst/>
            </a:prstGeom>
            <a:solidFill>
              <a:srgbClr val="FFD34A"/>
            </a:solidFill>
            <a:ln w="31750">
              <a:solidFill>
                <a:srgbClr val="FFD34A"/>
              </a:solidFill>
              <a:miter lim="800000"/>
              <a:headEnd/>
              <a:tailEnd/>
            </a:ln>
          </p:spPr>
          <p:txBody>
            <a:bodyPr/>
            <a:lstStyle/>
            <a:p>
              <a:endParaRPr lang="en-US"/>
            </a:p>
          </p:txBody>
        </p:sp>
        <p:sp>
          <p:nvSpPr>
            <p:cNvPr id="36895" name="Rectangle 37"/>
            <p:cNvSpPr>
              <a:spLocks noChangeArrowheads="1"/>
            </p:cNvSpPr>
            <p:nvPr/>
          </p:nvSpPr>
          <p:spPr bwMode="auto">
            <a:xfrm>
              <a:off x="1940" y="1135"/>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36896" name="Rectangle 38"/>
            <p:cNvSpPr>
              <a:spLocks noChangeArrowheads="1"/>
            </p:cNvSpPr>
            <p:nvPr/>
          </p:nvSpPr>
          <p:spPr bwMode="auto">
            <a:xfrm>
              <a:off x="1807" y="1348"/>
              <a:ext cx="1556" cy="536"/>
            </a:xfrm>
            <a:prstGeom prst="rect">
              <a:avLst/>
            </a:prstGeom>
            <a:solidFill>
              <a:srgbClr val="FFD34A"/>
            </a:solidFill>
            <a:ln w="31750">
              <a:solidFill>
                <a:srgbClr val="1A0004"/>
              </a:solidFill>
              <a:miter lim="800000"/>
              <a:headEnd/>
              <a:tailEnd/>
            </a:ln>
          </p:spPr>
          <p:txBody>
            <a:bodyPr/>
            <a:lstStyle/>
            <a:p>
              <a:endParaRPr lang="en-US"/>
            </a:p>
          </p:txBody>
        </p:sp>
        <p:sp>
          <p:nvSpPr>
            <p:cNvPr id="36897" name="AutoShape 39"/>
            <p:cNvSpPr>
              <a:spLocks noChangeArrowheads="1"/>
            </p:cNvSpPr>
            <p:nvPr/>
          </p:nvSpPr>
          <p:spPr bwMode="auto">
            <a:xfrm>
              <a:off x="1807" y="1096"/>
              <a:ext cx="900"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6898" name="Rectangle 40"/>
            <p:cNvSpPr>
              <a:spLocks noChangeArrowheads="1"/>
            </p:cNvSpPr>
            <p:nvPr/>
          </p:nvSpPr>
          <p:spPr bwMode="auto">
            <a:xfrm>
              <a:off x="1807" y="1352"/>
              <a:ext cx="1098" cy="443"/>
            </a:xfrm>
            <a:prstGeom prst="rect">
              <a:avLst/>
            </a:prstGeom>
            <a:solidFill>
              <a:srgbClr val="FFD34A"/>
            </a:solidFill>
            <a:ln w="31750">
              <a:solidFill>
                <a:srgbClr val="FFD34A"/>
              </a:solidFill>
              <a:miter lim="800000"/>
              <a:headEnd/>
              <a:tailEnd/>
            </a:ln>
          </p:spPr>
          <p:txBody>
            <a:bodyPr/>
            <a:lstStyle/>
            <a:p>
              <a:endParaRPr lang="en-US"/>
            </a:p>
          </p:txBody>
        </p:sp>
        <p:sp>
          <p:nvSpPr>
            <p:cNvPr id="36899" name="Rectangle 41"/>
            <p:cNvSpPr>
              <a:spLocks noChangeArrowheads="1"/>
            </p:cNvSpPr>
            <p:nvPr/>
          </p:nvSpPr>
          <p:spPr bwMode="auto">
            <a:xfrm>
              <a:off x="2021" y="1121"/>
              <a:ext cx="35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ja-JP" altLang="en-US" sz="1800" b="1">
                  <a:solidFill>
                    <a:srgbClr val="790015"/>
                  </a:solidFill>
                  <a:latin typeface="Helvetica" charset="0"/>
                </a:rPr>
                <a:t>ヨセフ</a:t>
              </a:r>
              <a:endParaRPr lang="ja-JP" altLang="en-US"/>
            </a:p>
          </p:txBody>
        </p:sp>
        <p:sp>
          <p:nvSpPr>
            <p:cNvPr id="36900" name="Line 42"/>
            <p:cNvSpPr>
              <a:spLocks noChangeShapeType="1"/>
            </p:cNvSpPr>
            <p:nvPr/>
          </p:nvSpPr>
          <p:spPr bwMode="auto">
            <a:xfrm>
              <a:off x="1807" y="1285"/>
              <a:ext cx="1" cy="553"/>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01" name="Line 43"/>
            <p:cNvSpPr>
              <a:spLocks noChangeShapeType="1"/>
            </p:cNvSpPr>
            <p:nvPr/>
          </p:nvSpPr>
          <p:spPr bwMode="auto">
            <a:xfrm>
              <a:off x="2691" y="1348"/>
              <a:ext cx="504"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02" name="Rectangle 44"/>
            <p:cNvSpPr>
              <a:spLocks noChangeArrowheads="1"/>
            </p:cNvSpPr>
            <p:nvPr/>
          </p:nvSpPr>
          <p:spPr bwMode="auto">
            <a:xfrm>
              <a:off x="2005" y="1537"/>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36903" name="AutoShape 45"/>
            <p:cNvSpPr>
              <a:spLocks noChangeArrowheads="1"/>
            </p:cNvSpPr>
            <p:nvPr/>
          </p:nvSpPr>
          <p:spPr bwMode="auto">
            <a:xfrm>
              <a:off x="2005" y="1285"/>
              <a:ext cx="900"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6904" name="Rectangle 46"/>
            <p:cNvSpPr>
              <a:spLocks noChangeArrowheads="1"/>
            </p:cNvSpPr>
            <p:nvPr/>
          </p:nvSpPr>
          <p:spPr bwMode="auto">
            <a:xfrm>
              <a:off x="2023" y="1541"/>
              <a:ext cx="1096" cy="442"/>
            </a:xfrm>
            <a:prstGeom prst="rect">
              <a:avLst/>
            </a:prstGeom>
            <a:solidFill>
              <a:srgbClr val="FFD34A"/>
            </a:solidFill>
            <a:ln w="31750">
              <a:solidFill>
                <a:srgbClr val="FFD34A"/>
              </a:solidFill>
              <a:miter lim="800000"/>
              <a:headEnd/>
              <a:tailEnd/>
            </a:ln>
          </p:spPr>
          <p:txBody>
            <a:bodyPr/>
            <a:lstStyle/>
            <a:p>
              <a:endParaRPr lang="en-US"/>
            </a:p>
          </p:txBody>
        </p:sp>
        <p:sp>
          <p:nvSpPr>
            <p:cNvPr id="36905" name="Rectangle 47"/>
            <p:cNvSpPr>
              <a:spLocks noChangeArrowheads="1"/>
            </p:cNvSpPr>
            <p:nvPr/>
          </p:nvSpPr>
          <p:spPr bwMode="auto">
            <a:xfrm>
              <a:off x="2205" y="1310"/>
              <a:ext cx="40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ja-JP" altLang="en-US" sz="1800" b="1">
                  <a:solidFill>
                    <a:srgbClr val="790015"/>
                  </a:solidFill>
                  <a:latin typeface="Helvetica" charset="0"/>
                </a:rPr>
                <a:t>モーセ</a:t>
              </a:r>
              <a:endParaRPr lang="ja-JP" altLang="en-US"/>
            </a:p>
          </p:txBody>
        </p:sp>
        <p:sp>
          <p:nvSpPr>
            <p:cNvPr id="36906" name="Line 48"/>
            <p:cNvSpPr>
              <a:spLocks noChangeShapeType="1"/>
            </p:cNvSpPr>
            <p:nvPr/>
          </p:nvSpPr>
          <p:spPr bwMode="auto">
            <a:xfrm>
              <a:off x="2905" y="1537"/>
              <a:ext cx="48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07" name="Rectangle 49"/>
            <p:cNvSpPr>
              <a:spLocks noChangeArrowheads="1"/>
            </p:cNvSpPr>
            <p:nvPr/>
          </p:nvSpPr>
          <p:spPr bwMode="auto">
            <a:xfrm>
              <a:off x="2172" y="1727"/>
              <a:ext cx="1557" cy="553"/>
            </a:xfrm>
            <a:prstGeom prst="rect">
              <a:avLst/>
            </a:prstGeom>
            <a:solidFill>
              <a:srgbClr val="FFD34A"/>
            </a:solidFill>
            <a:ln w="31750">
              <a:solidFill>
                <a:srgbClr val="1A0004"/>
              </a:solidFill>
              <a:miter lim="800000"/>
              <a:headEnd/>
              <a:tailEnd/>
            </a:ln>
          </p:spPr>
          <p:txBody>
            <a:bodyPr/>
            <a:lstStyle/>
            <a:p>
              <a:endParaRPr lang="en-US"/>
            </a:p>
          </p:txBody>
        </p:sp>
        <p:sp>
          <p:nvSpPr>
            <p:cNvPr id="36908" name="AutoShape 50"/>
            <p:cNvSpPr>
              <a:spLocks noChangeArrowheads="1"/>
            </p:cNvSpPr>
            <p:nvPr/>
          </p:nvSpPr>
          <p:spPr bwMode="auto">
            <a:xfrm>
              <a:off x="2172" y="1490"/>
              <a:ext cx="901"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6909" name="Rectangle 51"/>
            <p:cNvSpPr>
              <a:spLocks noChangeArrowheads="1"/>
            </p:cNvSpPr>
            <p:nvPr/>
          </p:nvSpPr>
          <p:spPr bwMode="auto">
            <a:xfrm>
              <a:off x="2172" y="1731"/>
              <a:ext cx="995" cy="458"/>
            </a:xfrm>
            <a:prstGeom prst="rect">
              <a:avLst/>
            </a:prstGeom>
            <a:solidFill>
              <a:srgbClr val="FFD34A"/>
            </a:solidFill>
            <a:ln w="31750">
              <a:solidFill>
                <a:srgbClr val="FFD34A"/>
              </a:solidFill>
              <a:miter lim="800000"/>
              <a:headEnd/>
              <a:tailEnd/>
            </a:ln>
          </p:spPr>
          <p:txBody>
            <a:bodyPr/>
            <a:lstStyle/>
            <a:p>
              <a:endParaRPr lang="en-US"/>
            </a:p>
          </p:txBody>
        </p:sp>
        <p:sp>
          <p:nvSpPr>
            <p:cNvPr id="36910" name="Rectangle 52"/>
            <p:cNvSpPr>
              <a:spLocks noChangeArrowheads="1"/>
            </p:cNvSpPr>
            <p:nvPr/>
          </p:nvSpPr>
          <p:spPr bwMode="auto">
            <a:xfrm>
              <a:off x="2311" y="1516"/>
              <a:ext cx="48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ja-JP" altLang="en-US" sz="1800" b="1">
                  <a:solidFill>
                    <a:srgbClr val="790015"/>
                  </a:solidFill>
                  <a:latin typeface="Helvetica" charset="0"/>
                </a:rPr>
                <a:t>ヨシュア</a:t>
              </a:r>
              <a:endParaRPr lang="ja-JP" altLang="en-US"/>
            </a:p>
          </p:txBody>
        </p:sp>
        <p:sp>
          <p:nvSpPr>
            <p:cNvPr id="36911" name="Line 53"/>
            <p:cNvSpPr>
              <a:spLocks noChangeShapeType="1"/>
            </p:cNvSpPr>
            <p:nvPr/>
          </p:nvSpPr>
          <p:spPr bwMode="auto">
            <a:xfrm>
              <a:off x="2172" y="1680"/>
              <a:ext cx="2" cy="55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12" name="Rectangle 54"/>
            <p:cNvSpPr>
              <a:spLocks noChangeArrowheads="1"/>
            </p:cNvSpPr>
            <p:nvPr/>
          </p:nvSpPr>
          <p:spPr bwMode="auto">
            <a:xfrm>
              <a:off x="2325" y="1942"/>
              <a:ext cx="1556" cy="552"/>
            </a:xfrm>
            <a:prstGeom prst="rect">
              <a:avLst/>
            </a:prstGeom>
            <a:solidFill>
              <a:srgbClr val="FFD34A"/>
            </a:solidFill>
            <a:ln w="31750">
              <a:solidFill>
                <a:srgbClr val="1A0004"/>
              </a:solidFill>
              <a:miter lim="800000"/>
              <a:headEnd/>
              <a:tailEnd/>
            </a:ln>
          </p:spPr>
          <p:txBody>
            <a:bodyPr/>
            <a:lstStyle/>
            <a:p>
              <a:endParaRPr lang="en-US"/>
            </a:p>
          </p:txBody>
        </p:sp>
        <p:sp>
          <p:nvSpPr>
            <p:cNvPr id="36913" name="AutoShape 55"/>
            <p:cNvSpPr>
              <a:spLocks noChangeArrowheads="1"/>
            </p:cNvSpPr>
            <p:nvPr/>
          </p:nvSpPr>
          <p:spPr bwMode="auto">
            <a:xfrm>
              <a:off x="2325" y="1680"/>
              <a:ext cx="934" cy="694"/>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36914" name="Rectangle 56"/>
            <p:cNvSpPr>
              <a:spLocks noChangeArrowheads="1"/>
            </p:cNvSpPr>
            <p:nvPr/>
          </p:nvSpPr>
          <p:spPr bwMode="auto">
            <a:xfrm>
              <a:off x="2325" y="1942"/>
              <a:ext cx="1100" cy="457"/>
            </a:xfrm>
            <a:prstGeom prst="rect">
              <a:avLst/>
            </a:prstGeom>
            <a:solidFill>
              <a:srgbClr val="FFD34A"/>
            </a:solidFill>
            <a:ln w="31750">
              <a:solidFill>
                <a:srgbClr val="FFD34A"/>
              </a:solidFill>
              <a:miter lim="800000"/>
              <a:headEnd/>
              <a:tailEnd/>
            </a:ln>
          </p:spPr>
          <p:txBody>
            <a:bodyPr/>
            <a:lstStyle/>
            <a:p>
              <a:endParaRPr lang="en-US"/>
            </a:p>
          </p:txBody>
        </p:sp>
        <p:sp>
          <p:nvSpPr>
            <p:cNvPr id="36915" name="Rectangle 57"/>
            <p:cNvSpPr>
              <a:spLocks noChangeArrowheads="1"/>
            </p:cNvSpPr>
            <p:nvPr/>
          </p:nvSpPr>
          <p:spPr bwMode="auto">
            <a:xfrm>
              <a:off x="2492" y="1706"/>
              <a:ext cx="43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ja-JP" altLang="en-US" sz="1800" b="1">
                  <a:solidFill>
                    <a:srgbClr val="790015"/>
                  </a:solidFill>
                  <a:latin typeface="Helvetica" charset="0"/>
                </a:rPr>
                <a:t>無政府</a:t>
              </a:r>
              <a:endParaRPr lang="ja-JP" altLang="en-US"/>
            </a:p>
          </p:txBody>
        </p:sp>
        <p:sp>
          <p:nvSpPr>
            <p:cNvPr id="36916" name="Line 58"/>
            <p:cNvSpPr>
              <a:spLocks noChangeShapeType="1"/>
            </p:cNvSpPr>
            <p:nvPr/>
          </p:nvSpPr>
          <p:spPr bwMode="auto">
            <a:xfrm>
              <a:off x="2325" y="1895"/>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17" name="Rectangle 59"/>
            <p:cNvSpPr>
              <a:spLocks noChangeArrowheads="1"/>
            </p:cNvSpPr>
            <p:nvPr/>
          </p:nvSpPr>
          <p:spPr bwMode="auto">
            <a:xfrm>
              <a:off x="2484" y="2161"/>
              <a:ext cx="1556" cy="547"/>
            </a:xfrm>
            <a:prstGeom prst="rect">
              <a:avLst/>
            </a:prstGeom>
            <a:solidFill>
              <a:srgbClr val="FFD34A"/>
            </a:solidFill>
            <a:ln w="31750">
              <a:solidFill>
                <a:srgbClr val="1A0004"/>
              </a:solidFill>
              <a:miter lim="800000"/>
              <a:headEnd/>
              <a:tailEnd/>
            </a:ln>
          </p:spPr>
          <p:txBody>
            <a:bodyPr/>
            <a:lstStyle/>
            <a:p>
              <a:endParaRPr lang="en-US"/>
            </a:p>
          </p:txBody>
        </p:sp>
        <p:sp>
          <p:nvSpPr>
            <p:cNvPr id="36918" name="AutoShape 60"/>
            <p:cNvSpPr>
              <a:spLocks noChangeArrowheads="1"/>
            </p:cNvSpPr>
            <p:nvPr/>
          </p:nvSpPr>
          <p:spPr bwMode="auto">
            <a:xfrm>
              <a:off x="2484" y="1895"/>
              <a:ext cx="950"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6919" name="Rectangle 61"/>
            <p:cNvSpPr>
              <a:spLocks noChangeArrowheads="1"/>
            </p:cNvSpPr>
            <p:nvPr/>
          </p:nvSpPr>
          <p:spPr bwMode="auto">
            <a:xfrm>
              <a:off x="2484" y="2166"/>
              <a:ext cx="1068" cy="442"/>
            </a:xfrm>
            <a:prstGeom prst="rect">
              <a:avLst/>
            </a:prstGeom>
            <a:solidFill>
              <a:srgbClr val="FFD34A"/>
            </a:solidFill>
            <a:ln w="31750">
              <a:solidFill>
                <a:srgbClr val="FFD34A"/>
              </a:solidFill>
              <a:miter lim="800000"/>
              <a:headEnd/>
              <a:tailEnd/>
            </a:ln>
          </p:spPr>
          <p:txBody>
            <a:bodyPr/>
            <a:lstStyle/>
            <a:p>
              <a:endParaRPr lang="en-US"/>
            </a:p>
          </p:txBody>
        </p:sp>
        <p:sp>
          <p:nvSpPr>
            <p:cNvPr id="36920" name="Rectangle 62"/>
            <p:cNvSpPr>
              <a:spLocks noChangeArrowheads="1"/>
            </p:cNvSpPr>
            <p:nvPr/>
          </p:nvSpPr>
          <p:spPr bwMode="auto">
            <a:xfrm>
              <a:off x="2744" y="1920"/>
              <a:ext cx="29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ja-JP" altLang="en-US" sz="1800" b="1">
                  <a:solidFill>
                    <a:srgbClr val="790015"/>
                  </a:solidFill>
                  <a:latin typeface="Helvetica" charset="0"/>
                </a:rPr>
                <a:t>王制</a:t>
              </a:r>
              <a:endParaRPr lang="ja-JP" altLang="en-US"/>
            </a:p>
          </p:txBody>
        </p:sp>
        <p:sp>
          <p:nvSpPr>
            <p:cNvPr id="36921" name="Line 63"/>
            <p:cNvSpPr>
              <a:spLocks noChangeShapeType="1"/>
            </p:cNvSpPr>
            <p:nvPr/>
          </p:nvSpPr>
          <p:spPr bwMode="auto">
            <a:xfrm>
              <a:off x="2484" y="2104"/>
              <a:ext cx="1" cy="55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22" name="Rectangle 64"/>
            <p:cNvSpPr>
              <a:spLocks noChangeArrowheads="1"/>
            </p:cNvSpPr>
            <p:nvPr/>
          </p:nvSpPr>
          <p:spPr bwMode="auto">
            <a:xfrm>
              <a:off x="2655" y="2365"/>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36923" name="AutoShape 65"/>
            <p:cNvSpPr>
              <a:spLocks noChangeArrowheads="1"/>
            </p:cNvSpPr>
            <p:nvPr/>
          </p:nvSpPr>
          <p:spPr bwMode="auto">
            <a:xfrm>
              <a:off x="2655" y="2104"/>
              <a:ext cx="915" cy="709"/>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36924" name="Rectangle 66"/>
            <p:cNvSpPr>
              <a:spLocks noChangeArrowheads="1"/>
            </p:cNvSpPr>
            <p:nvPr/>
          </p:nvSpPr>
          <p:spPr bwMode="auto">
            <a:xfrm>
              <a:off x="2655" y="2365"/>
              <a:ext cx="1113" cy="458"/>
            </a:xfrm>
            <a:prstGeom prst="rect">
              <a:avLst/>
            </a:prstGeom>
            <a:solidFill>
              <a:srgbClr val="FFD34A"/>
            </a:solidFill>
            <a:ln w="31750">
              <a:solidFill>
                <a:srgbClr val="FFD34A"/>
              </a:solidFill>
              <a:miter lim="800000"/>
              <a:headEnd/>
              <a:tailEnd/>
            </a:ln>
          </p:spPr>
          <p:txBody>
            <a:bodyPr/>
            <a:lstStyle/>
            <a:p>
              <a:endParaRPr lang="en-US"/>
            </a:p>
          </p:txBody>
        </p:sp>
        <p:sp>
          <p:nvSpPr>
            <p:cNvPr id="36925" name="Rectangle 67"/>
            <p:cNvSpPr>
              <a:spLocks noChangeArrowheads="1"/>
            </p:cNvSpPr>
            <p:nvPr/>
          </p:nvSpPr>
          <p:spPr bwMode="auto">
            <a:xfrm>
              <a:off x="2887" y="2125"/>
              <a:ext cx="29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ja-JP" altLang="en-US" sz="1800" b="1">
                  <a:solidFill>
                    <a:srgbClr val="790015"/>
                  </a:solidFill>
                  <a:latin typeface="Helvetica" charset="0"/>
                </a:rPr>
                <a:t>捕囚</a:t>
              </a:r>
              <a:endParaRPr lang="ja-JP" altLang="en-US"/>
            </a:p>
          </p:txBody>
        </p:sp>
        <p:sp>
          <p:nvSpPr>
            <p:cNvPr id="36926" name="Line 68"/>
            <p:cNvSpPr>
              <a:spLocks noChangeShapeType="1"/>
            </p:cNvSpPr>
            <p:nvPr/>
          </p:nvSpPr>
          <p:spPr bwMode="auto">
            <a:xfrm>
              <a:off x="2655" y="2318"/>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27" name="Line 69"/>
            <p:cNvSpPr>
              <a:spLocks noChangeShapeType="1"/>
            </p:cNvSpPr>
            <p:nvPr/>
          </p:nvSpPr>
          <p:spPr bwMode="auto">
            <a:xfrm>
              <a:off x="3555" y="2365"/>
              <a:ext cx="488"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28" name="Rectangle 70"/>
            <p:cNvSpPr>
              <a:spLocks noChangeArrowheads="1"/>
            </p:cNvSpPr>
            <p:nvPr/>
          </p:nvSpPr>
          <p:spPr bwMode="auto">
            <a:xfrm>
              <a:off x="2851" y="2571"/>
              <a:ext cx="1555" cy="537"/>
            </a:xfrm>
            <a:prstGeom prst="rect">
              <a:avLst/>
            </a:prstGeom>
            <a:solidFill>
              <a:srgbClr val="FFD34A"/>
            </a:solidFill>
            <a:ln w="31750">
              <a:solidFill>
                <a:srgbClr val="1A0004"/>
              </a:solidFill>
              <a:miter lim="800000"/>
              <a:headEnd/>
              <a:tailEnd/>
            </a:ln>
          </p:spPr>
          <p:txBody>
            <a:bodyPr/>
            <a:lstStyle/>
            <a:p>
              <a:endParaRPr lang="en-US"/>
            </a:p>
          </p:txBody>
        </p:sp>
        <p:sp>
          <p:nvSpPr>
            <p:cNvPr id="36929" name="AutoShape 71"/>
            <p:cNvSpPr>
              <a:spLocks noChangeArrowheads="1"/>
            </p:cNvSpPr>
            <p:nvPr/>
          </p:nvSpPr>
          <p:spPr bwMode="auto">
            <a:xfrm>
              <a:off x="2851" y="2318"/>
              <a:ext cx="899"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6930" name="Rectangle 72"/>
            <p:cNvSpPr>
              <a:spLocks noChangeArrowheads="1"/>
            </p:cNvSpPr>
            <p:nvPr/>
          </p:nvSpPr>
          <p:spPr bwMode="auto">
            <a:xfrm>
              <a:off x="2851" y="2575"/>
              <a:ext cx="1098" cy="442"/>
            </a:xfrm>
            <a:prstGeom prst="rect">
              <a:avLst/>
            </a:prstGeom>
            <a:solidFill>
              <a:srgbClr val="FFD34A"/>
            </a:solidFill>
            <a:ln w="31750">
              <a:solidFill>
                <a:srgbClr val="FFD34A"/>
              </a:solidFill>
              <a:miter lim="800000"/>
              <a:headEnd/>
              <a:tailEnd/>
            </a:ln>
          </p:spPr>
          <p:txBody>
            <a:bodyPr/>
            <a:lstStyle/>
            <a:p>
              <a:endParaRPr lang="en-US"/>
            </a:p>
          </p:txBody>
        </p:sp>
        <p:sp>
          <p:nvSpPr>
            <p:cNvPr id="36931" name="Rectangle 73"/>
            <p:cNvSpPr>
              <a:spLocks noChangeArrowheads="1"/>
            </p:cNvSpPr>
            <p:nvPr/>
          </p:nvSpPr>
          <p:spPr bwMode="auto">
            <a:xfrm>
              <a:off x="3083" y="2344"/>
              <a:ext cx="29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ja-JP" altLang="en-US" sz="1800" b="1">
                  <a:solidFill>
                    <a:srgbClr val="790015"/>
                  </a:solidFill>
                  <a:latin typeface="Helvetica" charset="0"/>
                </a:rPr>
                <a:t>沈黙</a:t>
              </a:r>
              <a:endParaRPr lang="ja-JP" altLang="en-US"/>
            </a:p>
          </p:txBody>
        </p:sp>
        <p:sp>
          <p:nvSpPr>
            <p:cNvPr id="36932" name="Line 74"/>
            <p:cNvSpPr>
              <a:spLocks noChangeShapeType="1"/>
            </p:cNvSpPr>
            <p:nvPr/>
          </p:nvSpPr>
          <p:spPr bwMode="auto">
            <a:xfrm>
              <a:off x="2851" y="2524"/>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33" name="Line 75"/>
            <p:cNvSpPr>
              <a:spLocks noChangeShapeType="1"/>
            </p:cNvSpPr>
            <p:nvPr/>
          </p:nvSpPr>
          <p:spPr bwMode="auto">
            <a:xfrm>
              <a:off x="3750" y="2571"/>
              <a:ext cx="48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34" name="Rectangle 76"/>
            <p:cNvSpPr>
              <a:spLocks noChangeArrowheads="1"/>
            </p:cNvSpPr>
            <p:nvPr/>
          </p:nvSpPr>
          <p:spPr bwMode="auto">
            <a:xfrm>
              <a:off x="3048" y="2817"/>
              <a:ext cx="1556" cy="543"/>
            </a:xfrm>
            <a:prstGeom prst="rect">
              <a:avLst/>
            </a:prstGeom>
            <a:solidFill>
              <a:srgbClr val="FFD34A"/>
            </a:solidFill>
            <a:ln w="31750">
              <a:solidFill>
                <a:srgbClr val="1A0004"/>
              </a:solidFill>
              <a:miter lim="800000"/>
              <a:headEnd/>
              <a:tailEnd/>
            </a:ln>
          </p:spPr>
          <p:txBody>
            <a:bodyPr/>
            <a:lstStyle/>
            <a:p>
              <a:endParaRPr lang="en-US"/>
            </a:p>
          </p:txBody>
        </p:sp>
        <p:sp>
          <p:nvSpPr>
            <p:cNvPr id="36935" name="AutoShape 77"/>
            <p:cNvSpPr>
              <a:spLocks noChangeArrowheads="1"/>
            </p:cNvSpPr>
            <p:nvPr/>
          </p:nvSpPr>
          <p:spPr bwMode="auto">
            <a:xfrm>
              <a:off x="3048" y="2524"/>
              <a:ext cx="901"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6936" name="Rectangle 78"/>
            <p:cNvSpPr>
              <a:spLocks noChangeArrowheads="1"/>
            </p:cNvSpPr>
            <p:nvPr/>
          </p:nvSpPr>
          <p:spPr bwMode="auto">
            <a:xfrm>
              <a:off x="3048" y="2840"/>
              <a:ext cx="986" cy="444"/>
            </a:xfrm>
            <a:prstGeom prst="rect">
              <a:avLst/>
            </a:prstGeom>
            <a:solidFill>
              <a:srgbClr val="FFD34A"/>
            </a:solidFill>
            <a:ln w="31750">
              <a:solidFill>
                <a:srgbClr val="FFD34A"/>
              </a:solidFill>
              <a:miter lim="800000"/>
              <a:headEnd/>
              <a:tailEnd/>
            </a:ln>
          </p:spPr>
          <p:txBody>
            <a:bodyPr/>
            <a:lstStyle/>
            <a:p>
              <a:endParaRPr lang="en-US"/>
            </a:p>
          </p:txBody>
        </p:sp>
        <p:grpSp>
          <p:nvGrpSpPr>
            <p:cNvPr id="36937" name="Group 79"/>
            <p:cNvGrpSpPr>
              <a:grpSpLocks/>
            </p:cNvGrpSpPr>
            <p:nvPr/>
          </p:nvGrpSpPr>
          <p:grpSpPr bwMode="auto">
            <a:xfrm>
              <a:off x="3151" y="2564"/>
              <a:ext cx="652" cy="282"/>
              <a:chOff x="3073" y="3101"/>
              <a:chExt cx="572" cy="240"/>
            </a:xfrm>
          </p:grpSpPr>
          <p:sp>
            <p:nvSpPr>
              <p:cNvPr id="36940" name="Rectangle 80"/>
              <p:cNvSpPr>
                <a:spLocks noChangeArrowheads="1"/>
              </p:cNvSpPr>
              <p:nvPr/>
            </p:nvSpPr>
            <p:spPr bwMode="auto">
              <a:xfrm>
                <a:off x="3073" y="3112"/>
                <a:ext cx="16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b="1">
                    <a:solidFill>
                      <a:schemeClr val="accent1"/>
                    </a:solidFill>
                    <a:latin typeface="Helvetica" charset="0"/>
                  </a:rPr>
                  <a:t>   </a:t>
                </a:r>
                <a:endParaRPr lang="en-US"/>
              </a:p>
            </p:txBody>
          </p:sp>
          <p:sp>
            <p:nvSpPr>
              <p:cNvPr id="36941" name="Rectangle 81"/>
              <p:cNvSpPr>
                <a:spLocks noChangeArrowheads="1"/>
              </p:cNvSpPr>
              <p:nvPr/>
            </p:nvSpPr>
            <p:spPr bwMode="auto">
              <a:xfrm>
                <a:off x="3110" y="3101"/>
                <a:ext cx="535" cy="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ja-JP" altLang="en-US" sz="2900" b="1">
                    <a:solidFill>
                      <a:schemeClr val="accent1"/>
                    </a:solidFill>
                    <a:latin typeface="Helvetica" charset="0"/>
                  </a:rPr>
                  <a:t>イエス</a:t>
                </a:r>
                <a:endParaRPr lang="en-US"/>
              </a:p>
            </p:txBody>
          </p:sp>
        </p:grpSp>
        <p:sp>
          <p:nvSpPr>
            <p:cNvPr id="36938" name="Line 82"/>
            <p:cNvSpPr>
              <a:spLocks noChangeShapeType="1"/>
            </p:cNvSpPr>
            <p:nvPr/>
          </p:nvSpPr>
          <p:spPr bwMode="auto">
            <a:xfrm>
              <a:off x="3048" y="2761"/>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39" name="Line 83"/>
            <p:cNvSpPr>
              <a:spLocks noChangeShapeType="1"/>
            </p:cNvSpPr>
            <p:nvPr/>
          </p:nvSpPr>
          <p:spPr bwMode="auto">
            <a:xfrm>
              <a:off x="2005" y="1490"/>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43395" name="AutoShape 3"/>
          <p:cNvSpPr>
            <a:spLocks noChangeArrowheads="1"/>
          </p:cNvSpPr>
          <p:nvPr/>
        </p:nvSpPr>
        <p:spPr bwMode="auto">
          <a:xfrm rot="-1440000">
            <a:off x="2608263" y="3205163"/>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443395"/>
                                        </p:tgtEl>
                                        <p:attrNameLst>
                                          <p:attrName>style.visibility</p:attrName>
                                        </p:attrNameLst>
                                      </p:cBhvr>
                                      <p:to>
                                        <p:strVal val="visible"/>
                                      </p:to>
                                    </p:set>
                                    <p:anim calcmode="lin" valueType="num">
                                      <p:cBhvr additive="base">
                                        <p:cTn id="7" dur="500" fill="hold"/>
                                        <p:tgtEl>
                                          <p:spTgt spid="443395"/>
                                        </p:tgtEl>
                                        <p:attrNameLst>
                                          <p:attrName>ppt_x</p:attrName>
                                        </p:attrNameLst>
                                      </p:cBhvr>
                                      <p:tavLst>
                                        <p:tav tm="0">
                                          <p:val>
                                            <p:strVal val="0-#ppt_w/2"/>
                                          </p:val>
                                        </p:tav>
                                        <p:tav tm="100000">
                                          <p:val>
                                            <p:strVal val="#ppt_x"/>
                                          </p:val>
                                        </p:tav>
                                      </p:tavLst>
                                    </p:anim>
                                    <p:anim calcmode="lin" valueType="num">
                                      <p:cBhvr additive="base">
                                        <p:cTn id="8" dur="500" fill="hold"/>
                                        <p:tgtEl>
                                          <p:spTgt spid="4433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39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38914"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544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38916"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8917"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18"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544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0842DE"/>
                </a:solidFill>
                <a:latin typeface="Times" pitchFamily="-107" charset="0"/>
                <a:ea typeface="ＭＳ Ｐゴシック" pitchFamily="-107" charset="-128"/>
                <a:cs typeface="ＭＳ Ｐゴシック" pitchFamily="-107" charset="-128"/>
              </a:rPr>
              <a:t>ER</a:t>
            </a:r>
          </a:p>
        </p:txBody>
      </p:sp>
      <p:sp>
        <p:nvSpPr>
          <p:cNvPr id="38920"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545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PG</a:t>
            </a:r>
          </a:p>
        </p:txBody>
      </p:sp>
      <p:sp>
        <p:nvSpPr>
          <p:cNvPr id="38922"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23"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24"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545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SG</a:t>
            </a:r>
          </a:p>
        </p:txBody>
      </p:sp>
      <p:sp>
        <p:nvSpPr>
          <p:cNvPr id="445455"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RS</a:t>
            </a:r>
          </a:p>
        </p:txBody>
      </p:sp>
      <p:sp>
        <p:nvSpPr>
          <p:cNvPr id="445456"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MS</a:t>
            </a:r>
          </a:p>
        </p:txBody>
      </p:sp>
      <p:sp>
        <p:nvSpPr>
          <p:cNvPr id="38928"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8929"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30"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5460" name="Rectangle 20"/>
          <p:cNvSpPr>
            <a:spLocks noChangeArrowheads="1"/>
          </p:cNvSpPr>
          <p:nvPr/>
        </p:nvSpPr>
        <p:spPr bwMode="auto">
          <a:xfrm>
            <a:off x="76200" y="304800"/>
            <a:ext cx="28257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a:solidFill>
                  <a:schemeClr val="tx2"/>
                </a:solidFill>
                <a:latin typeface="Times" charset="0"/>
              </a:rPr>
              <a:t> </a:t>
            </a:r>
            <a:r>
              <a:rPr lang="ja-JP" altLang="en-US" sz="2400" b="1">
                <a:solidFill>
                  <a:schemeClr val="tx2"/>
                </a:solidFill>
                <a:latin typeface="Times" charset="0"/>
              </a:rPr>
              <a:t>舞台準備</a:t>
            </a:r>
          </a:p>
        </p:txBody>
      </p:sp>
      <p:sp>
        <p:nvSpPr>
          <p:cNvPr id="445461"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DS</a:t>
            </a:r>
          </a:p>
        </p:txBody>
      </p:sp>
      <p:sp>
        <p:nvSpPr>
          <p:cNvPr id="44546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445464"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45465"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U</a:t>
            </a:r>
          </a:p>
        </p:txBody>
      </p:sp>
      <p:sp>
        <p:nvSpPr>
          <p:cNvPr id="445466"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B</a:t>
            </a:r>
          </a:p>
        </p:txBody>
      </p:sp>
      <p:sp>
        <p:nvSpPr>
          <p:cNvPr id="445468"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H</a:t>
            </a:r>
          </a:p>
        </p:txBody>
      </p:sp>
      <p:sp>
        <p:nvSpPr>
          <p:cNvPr id="38938" name="Oval 29"/>
          <p:cNvSpPr>
            <a:spLocks noChangeArrowheads="1"/>
          </p:cNvSpPr>
          <p:nvPr/>
        </p:nvSpPr>
        <p:spPr bwMode="auto">
          <a:xfrm>
            <a:off x="5313363" y="1982788"/>
            <a:ext cx="193675" cy="187325"/>
          </a:xfrm>
          <a:prstGeom prst="ellipse">
            <a:avLst/>
          </a:prstGeom>
          <a:solidFill>
            <a:srgbClr val="0831AD"/>
          </a:solidFill>
          <a:ln w="25400">
            <a:solidFill>
              <a:srgbClr val="00AE00"/>
            </a:solidFill>
            <a:round/>
            <a:headEnd/>
            <a:tailEnd/>
          </a:ln>
        </p:spPr>
        <p:txBody>
          <a:bodyPr wrap="none" anchor="ctr"/>
          <a:lstStyle/>
          <a:p>
            <a:endParaRPr lang="en-US"/>
          </a:p>
        </p:txBody>
      </p:sp>
      <p:sp>
        <p:nvSpPr>
          <p:cNvPr id="445470"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N(A)</a:t>
            </a:r>
          </a:p>
        </p:txBody>
      </p:sp>
      <p:sp>
        <p:nvSpPr>
          <p:cNvPr id="445473"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C</a:t>
            </a:r>
          </a:p>
        </p:txBody>
      </p:sp>
      <p:sp>
        <p:nvSpPr>
          <p:cNvPr id="445475"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J</a:t>
            </a:r>
          </a:p>
        </p:txBody>
      </p:sp>
      <p:sp>
        <p:nvSpPr>
          <p:cNvPr id="445478"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KB</a:t>
            </a:r>
          </a:p>
        </p:txBody>
      </p:sp>
      <p:sp>
        <p:nvSpPr>
          <p:cNvPr id="445480"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MS</a:t>
            </a:r>
          </a:p>
        </p:txBody>
      </p:sp>
      <p:sp>
        <p:nvSpPr>
          <p:cNvPr id="445482"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E</a:t>
            </a:r>
          </a:p>
        </p:txBody>
      </p:sp>
      <p:sp>
        <p:nvSpPr>
          <p:cNvPr id="445483"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MN</a:t>
            </a:r>
          </a:p>
        </p:txBody>
      </p:sp>
      <p:sp>
        <p:nvSpPr>
          <p:cNvPr id="445484"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45485" name="Freeform 45"/>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38948" name="Freeform 46"/>
          <p:cNvSpPr>
            <a:spLocks/>
          </p:cNvSpPr>
          <p:nvPr/>
        </p:nvSpPr>
        <p:spPr bwMode="auto">
          <a:xfrm>
            <a:off x="1739900" y="2832100"/>
            <a:ext cx="1181100" cy="1409700"/>
          </a:xfrm>
          <a:custGeom>
            <a:avLst/>
            <a:gdLst>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96F3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5487" name="Freeform 47"/>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45488" name="Freeform 48"/>
          <p:cNvSpPr>
            <a:spLocks/>
          </p:cNvSpPr>
          <p:nvPr/>
        </p:nvSpPr>
        <p:spPr bwMode="auto">
          <a:xfrm>
            <a:off x="3016250" y="4656138"/>
            <a:ext cx="273050" cy="755650"/>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006600"/>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45489" name="Freeform 49"/>
          <p:cNvSpPr>
            <a:spLocks/>
          </p:cNvSpPr>
          <p:nvPr/>
        </p:nvSpPr>
        <p:spPr bwMode="auto">
          <a:xfrm>
            <a:off x="2959100" y="3340100"/>
            <a:ext cx="896938" cy="1524000"/>
          </a:xfrm>
          <a:custGeom>
            <a:avLst/>
            <a:gdLst/>
            <a:ahLst/>
            <a:cxnLst>
              <a:cxn ang="0">
                <a:pos x="40" y="872"/>
              </a:cxn>
              <a:cxn ang="0">
                <a:pos x="0" y="800"/>
              </a:cxn>
              <a:cxn ang="0">
                <a:pos x="56" y="672"/>
              </a:cxn>
              <a:cxn ang="0">
                <a:pos x="72" y="648"/>
              </a:cxn>
              <a:cxn ang="0">
                <a:pos x="136" y="632"/>
              </a:cxn>
              <a:cxn ang="0">
                <a:pos x="328" y="680"/>
              </a:cxn>
              <a:cxn ang="0">
                <a:pos x="360" y="784"/>
              </a:cxn>
              <a:cxn ang="0">
                <a:pos x="296" y="904"/>
              </a:cxn>
              <a:cxn ang="0">
                <a:pos x="176" y="896"/>
              </a:cxn>
              <a:cxn ang="0">
                <a:pos x="128" y="800"/>
              </a:cxn>
              <a:cxn ang="0">
                <a:pos x="160" y="640"/>
              </a:cxn>
              <a:cxn ang="0">
                <a:pos x="208" y="584"/>
              </a:cxn>
              <a:cxn ang="0">
                <a:pos x="256" y="568"/>
              </a:cxn>
              <a:cxn ang="0">
                <a:pos x="464" y="592"/>
              </a:cxn>
              <a:cxn ang="0">
                <a:pos x="512" y="648"/>
              </a:cxn>
              <a:cxn ang="0">
                <a:pos x="544" y="712"/>
              </a:cxn>
              <a:cxn ang="0">
                <a:pos x="456" y="960"/>
              </a:cxn>
              <a:cxn ang="0">
                <a:pos x="304" y="880"/>
              </a:cxn>
              <a:cxn ang="0">
                <a:pos x="320" y="656"/>
              </a:cxn>
              <a:cxn ang="0">
                <a:pos x="432" y="544"/>
              </a:cxn>
              <a:cxn ang="0">
                <a:pos x="488" y="488"/>
              </a:cxn>
              <a:cxn ang="0">
                <a:pos x="544" y="344"/>
              </a:cxn>
              <a:cxn ang="0">
                <a:pos x="536" y="208"/>
              </a:cxn>
              <a:cxn ang="0">
                <a:pos x="424" y="0"/>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45490" name="Freeform 50"/>
          <p:cNvSpPr>
            <a:spLocks/>
          </p:cNvSpPr>
          <p:nvPr/>
        </p:nvSpPr>
        <p:spPr bwMode="auto">
          <a:xfrm>
            <a:off x="3035300" y="3162300"/>
            <a:ext cx="520700" cy="139700"/>
          </a:xfrm>
          <a:custGeom>
            <a:avLst/>
            <a:gdLst/>
            <a:ahLst/>
            <a:cxnLst>
              <a:cxn ang="0">
                <a:pos x="328" y="56"/>
              </a:cxn>
              <a:cxn ang="0">
                <a:pos x="208" y="0"/>
              </a:cxn>
              <a:cxn ang="0">
                <a:pos x="80" y="8"/>
              </a:cxn>
              <a:cxn ang="0">
                <a:pos x="32" y="24"/>
              </a:cxn>
              <a:cxn ang="0">
                <a:pos x="0" y="88"/>
              </a:cxn>
            </a:cxnLst>
            <a:rect l="0" t="0" r="r" b="b"/>
            <a:pathLst>
              <a:path w="328" h="88">
                <a:moveTo>
                  <a:pt x="328" y="56"/>
                </a:moveTo>
                <a:cubicBezTo>
                  <a:pt x="268" y="16"/>
                  <a:pt x="284" y="12"/>
                  <a:pt x="208" y="0"/>
                </a:cubicBezTo>
                <a:cubicBezTo>
                  <a:pt x="165" y="2"/>
                  <a:pt x="122" y="2"/>
                  <a:pt x="80" y="8"/>
                </a:cubicBezTo>
                <a:cubicBezTo>
                  <a:pt x="63" y="10"/>
                  <a:pt x="32" y="24"/>
                  <a:pt x="32" y="24"/>
                </a:cubicBezTo>
                <a:cubicBezTo>
                  <a:pt x="17" y="45"/>
                  <a:pt x="11" y="65"/>
                  <a:pt x="0" y="88"/>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38953" name="Text Box 5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38954"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55"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56"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57"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58"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59"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grpSp>
        <p:nvGrpSpPr>
          <p:cNvPr id="2" name="Group 51"/>
          <p:cNvGrpSpPr>
            <a:grpSpLocks/>
          </p:cNvGrpSpPr>
          <p:nvPr/>
        </p:nvGrpSpPr>
        <p:grpSpPr bwMode="auto">
          <a:xfrm>
            <a:off x="2413000" y="1236663"/>
            <a:ext cx="1663700" cy="4022725"/>
            <a:chOff x="1520" y="779"/>
            <a:chExt cx="1048" cy="2534"/>
          </a:xfrm>
        </p:grpSpPr>
        <p:sp>
          <p:nvSpPr>
            <p:cNvPr id="445492" name="Oval 52" descr="Small confetti"/>
            <p:cNvSpPr>
              <a:spLocks noChangeArrowheads="1"/>
            </p:cNvSpPr>
            <p:nvPr/>
          </p:nvSpPr>
          <p:spPr bwMode="auto">
            <a:xfrm rot="1620000">
              <a:off x="1520" y="779"/>
              <a:ext cx="1048" cy="2534"/>
            </a:xfrm>
            <a:prstGeom prst="ellipse">
              <a:avLst/>
            </a:prstGeom>
            <a:noFill/>
            <a:ln w="50800">
              <a:solidFill>
                <a:schemeClr val="accent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45493" name="Oval 53" descr="Small confetti"/>
            <p:cNvSpPr>
              <a:spLocks noChangeArrowheads="1"/>
            </p:cNvSpPr>
            <p:nvPr/>
          </p:nvSpPr>
          <p:spPr bwMode="auto">
            <a:xfrm rot="1620000">
              <a:off x="1583" y="885"/>
              <a:ext cx="912" cy="2346"/>
            </a:xfrm>
            <a:prstGeom prst="ellipse">
              <a:avLst/>
            </a:prstGeom>
            <a:noFill/>
            <a:ln w="5080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grpSp>
      <p:sp>
        <p:nvSpPr>
          <p:cNvPr id="38961"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62" name="Oval 27"/>
          <p:cNvSpPr>
            <a:spLocks noChangeArrowheads="1"/>
          </p:cNvSpPr>
          <p:nvPr/>
        </p:nvSpPr>
        <p:spPr bwMode="auto">
          <a:xfrm>
            <a:off x="5702300" y="3033713"/>
            <a:ext cx="193675" cy="187325"/>
          </a:xfrm>
          <a:prstGeom prst="ellipse">
            <a:avLst/>
          </a:prstGeom>
          <a:solidFill>
            <a:srgbClr val="0831AD"/>
          </a:solidFill>
          <a:ln w="25400">
            <a:solidFill>
              <a:srgbClr val="00AE00"/>
            </a:solidFill>
            <a:round/>
            <a:headEnd/>
            <a:tailEnd/>
          </a:ln>
        </p:spPr>
        <p:txBody>
          <a:bodyPr wrap="none" anchor="ctr"/>
          <a:lstStyle/>
          <a:p>
            <a:endParaRPr lang="en-US"/>
          </a:p>
        </p:txBody>
      </p:sp>
      <p:sp>
        <p:nvSpPr>
          <p:cNvPr id="38963"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45497" name="Line 57"/>
          <p:cNvSpPr>
            <a:spLocks noChangeShapeType="1"/>
          </p:cNvSpPr>
          <p:nvPr/>
        </p:nvSpPr>
        <p:spPr bwMode="auto">
          <a:xfrm flipV="1">
            <a:off x="2408238" y="1592263"/>
            <a:ext cx="1665287" cy="3268662"/>
          </a:xfrm>
          <a:prstGeom prst="line">
            <a:avLst/>
          </a:prstGeom>
          <a:noFill/>
          <a:ln w="76200">
            <a:solidFill>
              <a:srgbClr val="FEF849"/>
            </a:solidFill>
            <a:round/>
            <a:headEnd type="arrow" w="med" len="med"/>
            <a:tailEnd type="arrow" w="med" len="me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445498" name="Line 58"/>
          <p:cNvSpPr>
            <a:spLocks noChangeShapeType="1"/>
          </p:cNvSpPr>
          <p:nvPr/>
        </p:nvSpPr>
        <p:spPr bwMode="auto">
          <a:xfrm flipH="1" flipV="1">
            <a:off x="2722563" y="2781300"/>
            <a:ext cx="1211262" cy="661988"/>
          </a:xfrm>
          <a:prstGeom prst="line">
            <a:avLst/>
          </a:prstGeom>
          <a:noFill/>
          <a:ln w="76200">
            <a:solidFill>
              <a:srgbClr val="FEF849"/>
            </a:solidFill>
            <a:round/>
            <a:headEnd type="arrow" w="med" len="med"/>
            <a:tailEnd type="arrow" w="med" len="me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38966" name="Text Box 5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45501" name="Text Box 61"/>
          <p:cNvSpPr txBox="1">
            <a:spLocks noChangeArrowheads="1"/>
          </p:cNvSpPr>
          <p:nvPr/>
        </p:nvSpPr>
        <p:spPr bwMode="auto">
          <a:xfrm>
            <a:off x="4435475" y="2239963"/>
            <a:ext cx="3206750" cy="222726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b="1" i="1" u="sng" smtClean="0">
                <a:solidFill>
                  <a:srgbClr val="FFF814"/>
                </a:solidFill>
                <a:latin typeface="Comic Sans MS" charset="0"/>
              </a:rPr>
              <a:t>統一</a:t>
            </a:r>
            <a:r>
              <a:rPr lang="en-US" altLang="ja-JP" b="1" smtClean="0">
                <a:solidFill>
                  <a:srgbClr val="FFF814"/>
                </a:solidFill>
                <a:latin typeface="Comic Sans MS" charset="0"/>
              </a:rPr>
              <a:t>  </a:t>
            </a:r>
            <a:r>
              <a:rPr lang="ja-JP" altLang="en-US" b="1" smtClean="0">
                <a:solidFill>
                  <a:srgbClr val="FFF814"/>
                </a:solidFill>
                <a:latin typeface="Comic Sans MS" charset="0"/>
              </a:rPr>
              <a:t>　　　  　　　イスラエルは近隣諸国に対し豊かで影響力のある国へと成長する</a:t>
            </a:r>
            <a:r>
              <a:rPr lang="en-US" altLang="ja-JP" b="1" smtClean="0">
                <a:solidFill>
                  <a:srgbClr val="FFF814"/>
                </a:solidFill>
                <a:latin typeface="Comic Sans MS" charset="0"/>
              </a:rPr>
              <a:t>!</a:t>
            </a:r>
            <a:endParaRPr lang="en-US" b="1" smtClean="0">
              <a:solidFill>
                <a:srgbClr val="FFF814"/>
              </a:solidFill>
              <a:latin typeface="Comic Sans MS" charset="0"/>
            </a:endParaRPr>
          </a:p>
        </p:txBody>
      </p:sp>
      <p:sp>
        <p:nvSpPr>
          <p:cNvPr id="445502" name="Rectangle 62"/>
          <p:cNvSpPr>
            <a:spLocks noChangeArrowheads="1"/>
          </p:cNvSpPr>
          <p:nvPr/>
        </p:nvSpPr>
        <p:spPr bwMode="auto">
          <a:xfrm>
            <a:off x="80787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18</a:t>
            </a:r>
          </a:p>
        </p:txBody>
      </p:sp>
      <p:sp>
        <p:nvSpPr>
          <p:cNvPr id="38969" name="Text Box 63"/>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38970" name="Text Box 64"/>
          <p:cNvSpPr txBox="1">
            <a:spLocks noChangeArrowheads="1"/>
          </p:cNvSpPr>
          <p:nvPr/>
        </p:nvSpPr>
        <p:spPr bwMode="auto">
          <a:xfrm>
            <a:off x="8597900" y="6483350"/>
            <a:ext cx="3444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nodeType="afterGroup">
                            <p:stCondLst>
                              <p:cond delay="1000"/>
                            </p:stCondLst>
                            <p:childTnLst>
                              <p:par>
                                <p:cTn id="9" presetID="4" presetClass="entr" presetSubtype="32" fill="hold" nodeType="afterEffect">
                                  <p:stCondLst>
                                    <p:cond delay="0"/>
                                  </p:stCondLst>
                                  <p:childTnLst>
                                    <p:set>
                                      <p:cBhvr>
                                        <p:cTn id="10" dur="1" fill="hold">
                                          <p:stCondLst>
                                            <p:cond delay="0"/>
                                          </p:stCondLst>
                                        </p:cTn>
                                        <p:tgtEl>
                                          <p:spTgt spid="445497"/>
                                        </p:tgtEl>
                                        <p:attrNameLst>
                                          <p:attrName>style.visibility</p:attrName>
                                        </p:attrNameLst>
                                      </p:cBhvr>
                                      <p:to>
                                        <p:strVal val="visible"/>
                                      </p:to>
                                    </p:set>
                                    <p:animEffect transition="in" filter="box(out)">
                                      <p:cBhvr>
                                        <p:cTn id="11" dur="500"/>
                                        <p:tgtEl>
                                          <p:spTgt spid="445497"/>
                                        </p:tgtEl>
                                      </p:cBhvr>
                                    </p:animEffect>
                                  </p:childTnLst>
                                </p:cTn>
                              </p:par>
                            </p:childTnLst>
                          </p:cTn>
                        </p:par>
                        <p:par>
                          <p:cTn id="12" fill="hold" nodeType="afterGroup">
                            <p:stCondLst>
                              <p:cond delay="1500"/>
                            </p:stCondLst>
                            <p:childTnLst>
                              <p:par>
                                <p:cTn id="13" presetID="4" presetClass="entr" presetSubtype="32" fill="hold" nodeType="afterEffect">
                                  <p:stCondLst>
                                    <p:cond delay="0"/>
                                  </p:stCondLst>
                                  <p:childTnLst>
                                    <p:set>
                                      <p:cBhvr>
                                        <p:cTn id="14" dur="1" fill="hold">
                                          <p:stCondLst>
                                            <p:cond delay="0"/>
                                          </p:stCondLst>
                                        </p:cTn>
                                        <p:tgtEl>
                                          <p:spTgt spid="445498"/>
                                        </p:tgtEl>
                                        <p:attrNameLst>
                                          <p:attrName>style.visibility</p:attrName>
                                        </p:attrNameLst>
                                      </p:cBhvr>
                                      <p:to>
                                        <p:strVal val="visible"/>
                                      </p:to>
                                    </p:set>
                                    <p:animEffect transition="in" filter="box(out)">
                                      <p:cBhvr>
                                        <p:cTn id="15" dur="500"/>
                                        <p:tgtEl>
                                          <p:spTgt spid="44549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45501"/>
                                        </p:tgtEl>
                                        <p:attrNameLst>
                                          <p:attrName>style.visibility</p:attrName>
                                        </p:attrNameLst>
                                      </p:cBhvr>
                                      <p:to>
                                        <p:strVal val="visible"/>
                                      </p:to>
                                    </p:set>
                                    <p:animEffect transition="in" filter="fade">
                                      <p:cBhvr>
                                        <p:cTn id="20" dur="1000"/>
                                        <p:tgtEl>
                                          <p:spTgt spid="445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501"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7" name="Group 2"/>
          <p:cNvGrpSpPr>
            <a:grpSpLocks/>
          </p:cNvGrpSpPr>
          <p:nvPr/>
        </p:nvGrpSpPr>
        <p:grpSpPr bwMode="auto">
          <a:xfrm>
            <a:off x="4111625" y="546100"/>
            <a:ext cx="1217613" cy="5762625"/>
            <a:chOff x="2602" y="344"/>
            <a:chExt cx="767" cy="3630"/>
          </a:xfrm>
        </p:grpSpPr>
        <p:sp>
          <p:nvSpPr>
            <p:cNvPr id="4292" name="Freeform 3"/>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93" name="AutoShape 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94" name="Rectangle 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95" name="Freeform 6"/>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96" name="Rectangle 7"/>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297" name="Freeform 8"/>
            <p:cNvSpPr>
              <a:spLocks/>
            </p:cNvSpPr>
            <p:nvPr/>
          </p:nvSpPr>
          <p:spPr bwMode="auto">
            <a:xfrm>
              <a:off x="3036" y="2223"/>
              <a:ext cx="148" cy="76"/>
            </a:xfrm>
            <a:custGeom>
              <a:avLst/>
              <a:gdLst>
                <a:gd name="T0" fmla="*/ 256 w 129"/>
                <a:gd name="T1" fmla="*/ 428 h 49"/>
                <a:gd name="T2" fmla="*/ 0 w 129"/>
                <a:gd name="T3" fmla="*/ 428 h 49"/>
                <a:gd name="T4" fmla="*/ 0 w 129"/>
                <a:gd name="T5" fmla="*/ 0 h 49"/>
                <a:gd name="T6" fmla="*/ 256 w 129"/>
                <a:gd name="T7" fmla="*/ 42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98" name="AutoShape 9"/>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99" name="Rectangle 10"/>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300" name="Rectangle 11"/>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4301" name="AutoShape 12"/>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302" name="Rectangle 13"/>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303" name="AutoShape 14"/>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304" name="AutoShape 15"/>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305" name="AutoShape 16"/>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306" name="Rectangle 17"/>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7" name="Rectangle 18"/>
            <p:cNvSpPr>
              <a:spLocks noChangeArrowheads="1"/>
            </p:cNvSpPr>
            <p:nvPr/>
          </p:nvSpPr>
          <p:spPr bwMode="auto">
            <a:xfrm>
              <a:off x="2780" y="3258"/>
              <a:ext cx="1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4308" name="AutoShape 19"/>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309" name="Rectangle 20"/>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310" name="AutoShape 21"/>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311" name="Freeform 22"/>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312" name="Rectangle 23"/>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13" name="Freeform 24"/>
            <p:cNvSpPr>
              <a:spLocks/>
            </p:cNvSpPr>
            <p:nvPr/>
          </p:nvSpPr>
          <p:spPr bwMode="auto">
            <a:xfrm>
              <a:off x="3038" y="3621"/>
              <a:ext cx="148" cy="76"/>
            </a:xfrm>
            <a:custGeom>
              <a:avLst/>
              <a:gdLst>
                <a:gd name="T0" fmla="*/ 256 w 129"/>
                <a:gd name="T1" fmla="*/ 428 h 49"/>
                <a:gd name="T2" fmla="*/ 0 w 129"/>
                <a:gd name="T3" fmla="*/ 428 h 49"/>
                <a:gd name="T4" fmla="*/ 0 w 129"/>
                <a:gd name="T5" fmla="*/ 0 h 49"/>
                <a:gd name="T6" fmla="*/ 256 w 129"/>
                <a:gd name="T7" fmla="*/ 42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314" name="AutoShape 25"/>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315" name="Rectangle 26"/>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316" name="Rectangle 27"/>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4317" name="AutoShape 28"/>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318" name="Line 29"/>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9" name="Line 30"/>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20" name="Line 31"/>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21" name="Line 32"/>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22" name="Line 33"/>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23" name="Line 34"/>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24" name="Rectangle 35"/>
            <p:cNvSpPr>
              <a:spLocks noChangeArrowheads="1"/>
            </p:cNvSpPr>
            <p:nvPr/>
          </p:nvSpPr>
          <p:spPr bwMode="auto">
            <a:xfrm>
              <a:off x="2741" y="538"/>
              <a:ext cx="35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Sin</a:t>
              </a:r>
            </a:p>
          </p:txBody>
        </p:sp>
        <p:sp>
          <p:nvSpPr>
            <p:cNvPr id="4325" name="Rectangle 36"/>
            <p:cNvSpPr>
              <a:spLocks noChangeArrowheads="1"/>
            </p:cNvSpPr>
            <p:nvPr/>
          </p:nvSpPr>
          <p:spPr bwMode="auto">
            <a:xfrm>
              <a:off x="2690" y="634"/>
              <a:ext cx="47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始めの福音</a:t>
              </a:r>
            </a:p>
          </p:txBody>
        </p:sp>
        <p:sp>
          <p:nvSpPr>
            <p:cNvPr id="4326" name="Rectangle 37"/>
            <p:cNvSpPr>
              <a:spLocks noChangeArrowheads="1"/>
            </p:cNvSpPr>
            <p:nvPr/>
          </p:nvSpPr>
          <p:spPr bwMode="auto">
            <a:xfrm>
              <a:off x="2695" y="738"/>
              <a:ext cx="47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始めの家族</a:t>
              </a:r>
            </a:p>
          </p:txBody>
        </p:sp>
        <p:sp>
          <p:nvSpPr>
            <p:cNvPr id="4327" name="Rectangle 38"/>
            <p:cNvSpPr>
              <a:spLocks noChangeArrowheads="1"/>
            </p:cNvSpPr>
            <p:nvPr/>
          </p:nvSpPr>
          <p:spPr bwMode="auto">
            <a:xfrm>
              <a:off x="2690" y="842"/>
              <a:ext cx="47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始めの殺人</a:t>
              </a:r>
            </a:p>
          </p:txBody>
        </p:sp>
        <p:sp>
          <p:nvSpPr>
            <p:cNvPr id="4328" name="Rectangle 39"/>
            <p:cNvSpPr>
              <a:spLocks noChangeArrowheads="1"/>
            </p:cNvSpPr>
            <p:nvPr/>
          </p:nvSpPr>
          <p:spPr bwMode="auto">
            <a:xfrm>
              <a:off x="2627" y="938"/>
              <a:ext cx="36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洪水・虹</a:t>
              </a:r>
            </a:p>
          </p:txBody>
        </p:sp>
        <p:sp>
          <p:nvSpPr>
            <p:cNvPr id="4329" name="Rectangle 40"/>
            <p:cNvSpPr>
              <a:spLocks noChangeArrowheads="1"/>
            </p:cNvSpPr>
            <p:nvPr/>
          </p:nvSpPr>
          <p:spPr bwMode="auto">
            <a:xfrm>
              <a:off x="2781" y="1042"/>
              <a:ext cx="1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塔</a:t>
              </a:r>
            </a:p>
          </p:txBody>
        </p:sp>
        <p:sp>
          <p:nvSpPr>
            <p:cNvPr id="4330" name="Rectangle 41"/>
            <p:cNvSpPr>
              <a:spLocks noChangeArrowheads="1"/>
            </p:cNvSpPr>
            <p:nvPr/>
          </p:nvSpPr>
          <p:spPr bwMode="auto">
            <a:xfrm>
              <a:off x="2607" y="344"/>
              <a:ext cx="40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天地創造</a:t>
              </a:r>
            </a:p>
          </p:txBody>
        </p:sp>
        <p:sp>
          <p:nvSpPr>
            <p:cNvPr id="4331" name="Rectangle 42"/>
            <p:cNvSpPr>
              <a:spLocks noChangeArrowheads="1"/>
            </p:cNvSpPr>
            <p:nvPr/>
          </p:nvSpPr>
          <p:spPr bwMode="auto">
            <a:xfrm>
              <a:off x="2602" y="458"/>
              <a:ext cx="61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800" b="1">
                  <a:solidFill>
                    <a:srgbClr val="000000"/>
                  </a:solidFill>
                  <a:latin typeface="Helvetica" charset="0"/>
                </a:rPr>
                <a:t>始めの男性と女性</a:t>
              </a:r>
            </a:p>
          </p:txBody>
        </p:sp>
        <p:sp>
          <p:nvSpPr>
            <p:cNvPr id="4332" name="Line 43"/>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33" name="Line 44"/>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34" name="Rectangle 45"/>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35" name="Rectangle 46"/>
            <p:cNvSpPr>
              <a:spLocks noChangeArrowheads="1"/>
            </p:cNvSpPr>
            <p:nvPr/>
          </p:nvSpPr>
          <p:spPr bwMode="auto">
            <a:xfrm>
              <a:off x="2749" y="1531"/>
              <a:ext cx="59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1000" b="1">
                  <a:solidFill>
                    <a:srgbClr val="000000"/>
                  </a:solidFill>
                  <a:latin typeface="Helvetica" charset="0"/>
                </a:rPr>
                <a:t>十戒・種・祝福</a:t>
              </a:r>
            </a:p>
          </p:txBody>
        </p:sp>
        <p:sp>
          <p:nvSpPr>
            <p:cNvPr id="4336" name="Rectangle 47"/>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 - E</a:t>
              </a:r>
            </a:p>
          </p:txBody>
        </p:sp>
        <p:sp>
          <p:nvSpPr>
            <p:cNvPr id="4337" name="Rectangle 48"/>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12</a:t>
              </a:r>
            </a:p>
          </p:txBody>
        </p:sp>
        <p:sp>
          <p:nvSpPr>
            <p:cNvPr id="4338" name="Rectangle 49"/>
            <p:cNvSpPr>
              <a:spLocks noChangeArrowheads="1"/>
            </p:cNvSpPr>
            <p:nvPr/>
          </p:nvSpPr>
          <p:spPr bwMode="auto">
            <a:xfrm>
              <a:off x="2742" y="1414"/>
              <a:ext cx="25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召命</a:t>
              </a:r>
            </a:p>
          </p:txBody>
        </p:sp>
        <p:sp>
          <p:nvSpPr>
            <p:cNvPr id="4339" name="Rectangle 50"/>
            <p:cNvSpPr>
              <a:spLocks noChangeArrowheads="1"/>
            </p:cNvSpPr>
            <p:nvPr/>
          </p:nvSpPr>
          <p:spPr bwMode="auto">
            <a:xfrm>
              <a:off x="2634" y="1274"/>
              <a:ext cx="44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アブラハム</a:t>
              </a:r>
            </a:p>
          </p:txBody>
        </p:sp>
        <p:sp>
          <p:nvSpPr>
            <p:cNvPr id="4340" name="Rectangle 51"/>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I - I</a:t>
              </a:r>
            </a:p>
          </p:txBody>
        </p:sp>
        <p:sp>
          <p:nvSpPr>
            <p:cNvPr id="4341" name="Line 52"/>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42" name="Line 53"/>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43" name="Rectangle 54"/>
            <p:cNvSpPr>
              <a:spLocks noChangeArrowheads="1"/>
            </p:cNvSpPr>
            <p:nvPr/>
          </p:nvSpPr>
          <p:spPr bwMode="auto">
            <a:xfrm>
              <a:off x="2694" y="2152"/>
              <a:ext cx="2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ヨセフ</a:t>
              </a:r>
            </a:p>
          </p:txBody>
        </p:sp>
        <p:sp>
          <p:nvSpPr>
            <p:cNvPr id="4344" name="Rectangle 55"/>
            <p:cNvSpPr>
              <a:spLocks noChangeArrowheads="1"/>
            </p:cNvSpPr>
            <p:nvPr/>
          </p:nvSpPr>
          <p:spPr bwMode="auto">
            <a:xfrm>
              <a:off x="2724" y="2301"/>
              <a:ext cx="25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奴隷</a:t>
              </a:r>
            </a:p>
          </p:txBody>
        </p:sp>
        <p:sp>
          <p:nvSpPr>
            <p:cNvPr id="4345" name="Rectangle 56"/>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430</a:t>
              </a:r>
            </a:p>
          </p:txBody>
        </p:sp>
        <p:sp>
          <p:nvSpPr>
            <p:cNvPr id="4346" name="Line 57"/>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47" name="Line 58"/>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48" name="Line 59"/>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49" name="Line 60"/>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50" name="Line 61"/>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51" name="Line 62"/>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52" name="Line 63"/>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53" name="Line 64"/>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54" name="Rectangle 65"/>
            <p:cNvSpPr>
              <a:spLocks noChangeArrowheads="1"/>
            </p:cNvSpPr>
            <p:nvPr/>
          </p:nvSpPr>
          <p:spPr bwMode="auto">
            <a:xfrm>
              <a:off x="2708" y="2674"/>
              <a:ext cx="31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モーセ</a:t>
              </a:r>
            </a:p>
          </p:txBody>
        </p:sp>
        <p:sp>
          <p:nvSpPr>
            <p:cNvPr id="4355" name="Rectangle 66"/>
            <p:cNvSpPr>
              <a:spLocks noChangeArrowheads="1"/>
            </p:cNvSpPr>
            <p:nvPr/>
          </p:nvSpPr>
          <p:spPr bwMode="auto">
            <a:xfrm>
              <a:off x="2802" y="2934"/>
              <a:ext cx="3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シナイ</a:t>
              </a:r>
            </a:p>
          </p:txBody>
        </p:sp>
        <p:sp>
          <p:nvSpPr>
            <p:cNvPr id="4356" name="Rectangle 67"/>
            <p:cNvSpPr>
              <a:spLocks noChangeArrowheads="1"/>
            </p:cNvSpPr>
            <p:nvPr/>
          </p:nvSpPr>
          <p:spPr bwMode="auto">
            <a:xfrm>
              <a:off x="2751" y="3050"/>
              <a:ext cx="61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道徳・民事・儀式</a:t>
              </a:r>
            </a:p>
          </p:txBody>
        </p:sp>
        <p:sp>
          <p:nvSpPr>
            <p:cNvPr id="4357" name="Rectangle 68"/>
            <p:cNvSpPr>
              <a:spLocks noChangeArrowheads="1"/>
            </p:cNvSpPr>
            <p:nvPr/>
          </p:nvSpPr>
          <p:spPr bwMode="auto">
            <a:xfrm>
              <a:off x="2648" y="3158"/>
              <a:ext cx="67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カデシュ・バルネア</a:t>
              </a:r>
            </a:p>
          </p:txBody>
        </p:sp>
        <p:sp>
          <p:nvSpPr>
            <p:cNvPr id="4358" name="Rectangle 69"/>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40</a:t>
              </a:r>
            </a:p>
          </p:txBody>
        </p:sp>
        <p:sp>
          <p:nvSpPr>
            <p:cNvPr id="4359" name="Rectangle 70"/>
            <p:cNvSpPr>
              <a:spLocks noChangeArrowheads="1"/>
            </p:cNvSpPr>
            <p:nvPr/>
          </p:nvSpPr>
          <p:spPr bwMode="auto">
            <a:xfrm>
              <a:off x="2724" y="3382"/>
              <a:ext cx="44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５つの説教</a:t>
              </a:r>
            </a:p>
          </p:txBody>
        </p:sp>
        <p:sp>
          <p:nvSpPr>
            <p:cNvPr id="4360" name="Line 71"/>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61" name="Rectangle 72"/>
            <p:cNvSpPr>
              <a:spLocks noChangeArrowheads="1"/>
            </p:cNvSpPr>
            <p:nvPr/>
          </p:nvSpPr>
          <p:spPr bwMode="auto">
            <a:xfrm>
              <a:off x="2779" y="2826"/>
              <a:ext cx="4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出エジプト</a:t>
              </a:r>
            </a:p>
          </p:txBody>
        </p:sp>
        <p:sp>
          <p:nvSpPr>
            <p:cNvPr id="4362" name="Line 73"/>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63" name="Line 74"/>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64" name="Line 75"/>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65" name="Rectangle 76"/>
            <p:cNvSpPr>
              <a:spLocks noChangeArrowheads="1"/>
            </p:cNvSpPr>
            <p:nvPr/>
          </p:nvSpPr>
          <p:spPr bwMode="auto">
            <a:xfrm>
              <a:off x="2697" y="3550"/>
              <a:ext cx="355"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ヨシュア</a:t>
              </a:r>
            </a:p>
          </p:txBody>
        </p:sp>
        <p:sp>
          <p:nvSpPr>
            <p:cNvPr id="4366" name="Rectangle 77"/>
            <p:cNvSpPr>
              <a:spLocks noChangeArrowheads="1"/>
            </p:cNvSpPr>
            <p:nvPr/>
          </p:nvSpPr>
          <p:spPr bwMode="auto">
            <a:xfrm>
              <a:off x="2738" y="3686"/>
              <a:ext cx="43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エリコ</a:t>
              </a:r>
              <a:r>
                <a:rPr lang="en-US" altLang="ja-JP" sz="900" b="1">
                  <a:solidFill>
                    <a:srgbClr val="000000"/>
                  </a:solidFill>
                  <a:latin typeface="Helvetica" charset="0"/>
                </a:rPr>
                <a:t>/</a:t>
              </a:r>
              <a:r>
                <a:rPr lang="ja-JP" altLang="en-US" sz="900" b="1">
                  <a:solidFill>
                    <a:srgbClr val="000000"/>
                  </a:solidFill>
                  <a:latin typeface="Helvetica" charset="0"/>
                </a:rPr>
                <a:t>アイ</a:t>
              </a:r>
            </a:p>
          </p:txBody>
        </p:sp>
        <p:sp>
          <p:nvSpPr>
            <p:cNvPr id="4367" name="Rectangle 78"/>
            <p:cNvSpPr>
              <a:spLocks noChangeArrowheads="1"/>
            </p:cNvSpPr>
            <p:nvPr/>
          </p:nvSpPr>
          <p:spPr bwMode="auto">
            <a:xfrm>
              <a:off x="2686" y="3806"/>
              <a:ext cx="52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土地を分ける</a:t>
              </a:r>
            </a:p>
          </p:txBody>
        </p:sp>
      </p:grpSp>
      <p:sp>
        <p:nvSpPr>
          <p:cNvPr id="4098" name="AutoShape 79"/>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099" name="Freeform 80"/>
          <p:cNvSpPr>
            <a:spLocks/>
          </p:cNvSpPr>
          <p:nvPr/>
        </p:nvSpPr>
        <p:spPr bwMode="auto">
          <a:xfrm>
            <a:off x="6424613" y="41910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0" name="Freeform 81"/>
          <p:cNvSpPr>
            <a:spLocks/>
          </p:cNvSpPr>
          <p:nvPr/>
        </p:nvSpPr>
        <p:spPr bwMode="auto">
          <a:xfrm>
            <a:off x="6424613" y="41529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1" name="Freeform 82"/>
          <p:cNvSpPr>
            <a:spLocks/>
          </p:cNvSpPr>
          <p:nvPr/>
        </p:nvSpPr>
        <p:spPr bwMode="auto">
          <a:xfrm>
            <a:off x="6424613" y="4025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2" name="Freeform 83"/>
          <p:cNvSpPr>
            <a:spLocks/>
          </p:cNvSpPr>
          <p:nvPr/>
        </p:nvSpPr>
        <p:spPr bwMode="auto">
          <a:xfrm>
            <a:off x="6424613" y="3987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3" name="Freeform 84"/>
          <p:cNvSpPr>
            <a:spLocks/>
          </p:cNvSpPr>
          <p:nvPr/>
        </p:nvSpPr>
        <p:spPr bwMode="auto">
          <a:xfrm>
            <a:off x="6424613" y="3860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4" name="Freeform 85"/>
          <p:cNvSpPr>
            <a:spLocks/>
          </p:cNvSpPr>
          <p:nvPr/>
        </p:nvSpPr>
        <p:spPr bwMode="auto">
          <a:xfrm>
            <a:off x="6424613" y="3822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5" name="Freeform 86"/>
          <p:cNvSpPr>
            <a:spLocks/>
          </p:cNvSpPr>
          <p:nvPr/>
        </p:nvSpPr>
        <p:spPr bwMode="auto">
          <a:xfrm>
            <a:off x="6424613" y="3695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6" name="Freeform 87"/>
          <p:cNvSpPr>
            <a:spLocks/>
          </p:cNvSpPr>
          <p:nvPr/>
        </p:nvSpPr>
        <p:spPr bwMode="auto">
          <a:xfrm>
            <a:off x="6424613" y="3657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7" name="Freeform 88"/>
          <p:cNvSpPr>
            <a:spLocks/>
          </p:cNvSpPr>
          <p:nvPr/>
        </p:nvSpPr>
        <p:spPr bwMode="auto">
          <a:xfrm>
            <a:off x="6424613" y="3530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8" name="Freeform 89"/>
          <p:cNvSpPr>
            <a:spLocks/>
          </p:cNvSpPr>
          <p:nvPr/>
        </p:nvSpPr>
        <p:spPr bwMode="auto">
          <a:xfrm>
            <a:off x="6424613" y="3479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9" name="Freeform 90"/>
          <p:cNvSpPr>
            <a:spLocks/>
          </p:cNvSpPr>
          <p:nvPr/>
        </p:nvSpPr>
        <p:spPr bwMode="auto">
          <a:xfrm>
            <a:off x="6424613" y="3352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0" name="Freeform 91"/>
          <p:cNvSpPr>
            <a:spLocks/>
          </p:cNvSpPr>
          <p:nvPr/>
        </p:nvSpPr>
        <p:spPr bwMode="auto">
          <a:xfrm>
            <a:off x="6424613" y="3314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1" name="Freeform 92"/>
          <p:cNvSpPr>
            <a:spLocks/>
          </p:cNvSpPr>
          <p:nvPr/>
        </p:nvSpPr>
        <p:spPr bwMode="auto">
          <a:xfrm>
            <a:off x="6424613" y="3187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2" name="Freeform 93"/>
          <p:cNvSpPr>
            <a:spLocks/>
          </p:cNvSpPr>
          <p:nvPr/>
        </p:nvSpPr>
        <p:spPr bwMode="auto">
          <a:xfrm>
            <a:off x="6424613" y="3149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3" name="Freeform 94"/>
          <p:cNvSpPr>
            <a:spLocks/>
          </p:cNvSpPr>
          <p:nvPr/>
        </p:nvSpPr>
        <p:spPr bwMode="auto">
          <a:xfrm>
            <a:off x="6424613" y="3022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4" name="Freeform 95"/>
          <p:cNvSpPr>
            <a:spLocks/>
          </p:cNvSpPr>
          <p:nvPr/>
        </p:nvSpPr>
        <p:spPr bwMode="auto">
          <a:xfrm>
            <a:off x="6424613" y="2984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5" name="Freeform 96"/>
          <p:cNvSpPr>
            <a:spLocks/>
          </p:cNvSpPr>
          <p:nvPr/>
        </p:nvSpPr>
        <p:spPr bwMode="auto">
          <a:xfrm>
            <a:off x="6424613" y="2857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6" name="Freeform 97"/>
          <p:cNvSpPr>
            <a:spLocks/>
          </p:cNvSpPr>
          <p:nvPr/>
        </p:nvSpPr>
        <p:spPr bwMode="auto">
          <a:xfrm>
            <a:off x="6424613" y="2819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7" name="Freeform 98"/>
          <p:cNvSpPr>
            <a:spLocks/>
          </p:cNvSpPr>
          <p:nvPr/>
        </p:nvSpPr>
        <p:spPr bwMode="auto">
          <a:xfrm>
            <a:off x="6424613" y="2692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8" name="Freeform 99"/>
          <p:cNvSpPr>
            <a:spLocks/>
          </p:cNvSpPr>
          <p:nvPr/>
        </p:nvSpPr>
        <p:spPr bwMode="auto">
          <a:xfrm>
            <a:off x="6424613" y="2641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9" name="Freeform 100"/>
          <p:cNvSpPr>
            <a:spLocks/>
          </p:cNvSpPr>
          <p:nvPr/>
        </p:nvSpPr>
        <p:spPr bwMode="auto">
          <a:xfrm>
            <a:off x="6424613" y="2514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0" name="Freeform 101"/>
          <p:cNvSpPr>
            <a:spLocks/>
          </p:cNvSpPr>
          <p:nvPr/>
        </p:nvSpPr>
        <p:spPr bwMode="auto">
          <a:xfrm>
            <a:off x="6424613" y="2476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1" name="Freeform 102"/>
          <p:cNvSpPr>
            <a:spLocks/>
          </p:cNvSpPr>
          <p:nvPr/>
        </p:nvSpPr>
        <p:spPr bwMode="auto">
          <a:xfrm>
            <a:off x="6424613" y="2349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2" name="Freeform 103"/>
          <p:cNvSpPr>
            <a:spLocks/>
          </p:cNvSpPr>
          <p:nvPr/>
        </p:nvSpPr>
        <p:spPr bwMode="auto">
          <a:xfrm>
            <a:off x="6424613" y="2311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3" name="Freeform 104"/>
          <p:cNvSpPr>
            <a:spLocks/>
          </p:cNvSpPr>
          <p:nvPr/>
        </p:nvSpPr>
        <p:spPr bwMode="auto">
          <a:xfrm>
            <a:off x="6424613" y="2184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4" name="Freeform 105"/>
          <p:cNvSpPr>
            <a:spLocks/>
          </p:cNvSpPr>
          <p:nvPr/>
        </p:nvSpPr>
        <p:spPr bwMode="auto">
          <a:xfrm>
            <a:off x="6424613" y="2146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5" name="Freeform 106"/>
          <p:cNvSpPr>
            <a:spLocks/>
          </p:cNvSpPr>
          <p:nvPr/>
        </p:nvSpPr>
        <p:spPr bwMode="auto">
          <a:xfrm>
            <a:off x="6424613" y="2019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6" name="Freeform 107"/>
          <p:cNvSpPr>
            <a:spLocks/>
          </p:cNvSpPr>
          <p:nvPr/>
        </p:nvSpPr>
        <p:spPr bwMode="auto">
          <a:xfrm>
            <a:off x="6424613" y="1981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7" name="Freeform 108"/>
          <p:cNvSpPr>
            <a:spLocks/>
          </p:cNvSpPr>
          <p:nvPr/>
        </p:nvSpPr>
        <p:spPr bwMode="auto">
          <a:xfrm>
            <a:off x="6424613" y="1854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8" name="Freeform 109"/>
          <p:cNvSpPr>
            <a:spLocks/>
          </p:cNvSpPr>
          <p:nvPr/>
        </p:nvSpPr>
        <p:spPr bwMode="auto">
          <a:xfrm>
            <a:off x="6424613" y="1816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9" name="Freeform 110"/>
          <p:cNvSpPr>
            <a:spLocks/>
          </p:cNvSpPr>
          <p:nvPr/>
        </p:nvSpPr>
        <p:spPr bwMode="auto">
          <a:xfrm>
            <a:off x="6424613" y="1689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0" name="Freeform 111"/>
          <p:cNvSpPr>
            <a:spLocks/>
          </p:cNvSpPr>
          <p:nvPr/>
        </p:nvSpPr>
        <p:spPr bwMode="auto">
          <a:xfrm>
            <a:off x="6424613" y="16383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1" name="Freeform 112"/>
          <p:cNvSpPr>
            <a:spLocks/>
          </p:cNvSpPr>
          <p:nvPr/>
        </p:nvSpPr>
        <p:spPr bwMode="auto">
          <a:xfrm>
            <a:off x="6424613" y="1511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2" name="Freeform 113"/>
          <p:cNvSpPr>
            <a:spLocks/>
          </p:cNvSpPr>
          <p:nvPr/>
        </p:nvSpPr>
        <p:spPr bwMode="auto">
          <a:xfrm>
            <a:off x="6424613" y="1473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3" name="Freeform 114"/>
          <p:cNvSpPr>
            <a:spLocks/>
          </p:cNvSpPr>
          <p:nvPr/>
        </p:nvSpPr>
        <p:spPr bwMode="auto">
          <a:xfrm>
            <a:off x="6424613" y="1346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4" name="Freeform 115"/>
          <p:cNvSpPr>
            <a:spLocks/>
          </p:cNvSpPr>
          <p:nvPr/>
        </p:nvSpPr>
        <p:spPr bwMode="auto">
          <a:xfrm>
            <a:off x="6424613" y="1308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5" name="Freeform 116"/>
          <p:cNvSpPr>
            <a:spLocks/>
          </p:cNvSpPr>
          <p:nvPr/>
        </p:nvSpPr>
        <p:spPr bwMode="auto">
          <a:xfrm>
            <a:off x="6424613" y="1181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6" name="Freeform 117"/>
          <p:cNvSpPr>
            <a:spLocks/>
          </p:cNvSpPr>
          <p:nvPr/>
        </p:nvSpPr>
        <p:spPr bwMode="auto">
          <a:xfrm>
            <a:off x="6424613" y="120015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7" name="Freeform 118"/>
          <p:cNvSpPr>
            <a:spLocks/>
          </p:cNvSpPr>
          <p:nvPr/>
        </p:nvSpPr>
        <p:spPr bwMode="auto">
          <a:xfrm>
            <a:off x="6424613" y="10731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8" name="Freeform 119"/>
          <p:cNvSpPr>
            <a:spLocks/>
          </p:cNvSpPr>
          <p:nvPr/>
        </p:nvSpPr>
        <p:spPr bwMode="auto">
          <a:xfrm>
            <a:off x="6424613" y="103505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9" name="Freeform 120"/>
          <p:cNvSpPr>
            <a:spLocks/>
          </p:cNvSpPr>
          <p:nvPr/>
        </p:nvSpPr>
        <p:spPr bwMode="auto">
          <a:xfrm>
            <a:off x="6424613" y="9080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40" name="Freeform 121"/>
          <p:cNvSpPr>
            <a:spLocks/>
          </p:cNvSpPr>
          <p:nvPr/>
        </p:nvSpPr>
        <p:spPr bwMode="auto">
          <a:xfrm>
            <a:off x="6424613" y="85725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41" name="Freeform 122"/>
          <p:cNvSpPr>
            <a:spLocks/>
          </p:cNvSpPr>
          <p:nvPr/>
        </p:nvSpPr>
        <p:spPr bwMode="auto">
          <a:xfrm>
            <a:off x="6424613" y="7302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42" name="Freeform 126"/>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pic>
        <p:nvPicPr>
          <p:cNvPr id="4143" name="Picture 129"/>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144" name="Line 130"/>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4145" name="Freeform 131"/>
          <p:cNvSpPr>
            <a:spLocks/>
          </p:cNvSpPr>
          <p:nvPr/>
        </p:nvSpPr>
        <p:spPr bwMode="auto">
          <a:xfrm>
            <a:off x="7351713" y="13970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46" name="Rectangle 132"/>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4147" name="Rectangle 133"/>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48" name="Rectangle 134"/>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49" name="Rectangle 135"/>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50" name="Rectangle 136"/>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51" name="Rectangle 137"/>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52" name="Rectangle 138"/>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Times" charset="0"/>
              </a:rPr>
              <a:t>S</a:t>
            </a:r>
          </a:p>
        </p:txBody>
      </p:sp>
      <p:sp>
        <p:nvSpPr>
          <p:cNvPr id="564363" name="Rectangle 139"/>
          <p:cNvSpPr>
            <a:spLocks noChangeArrowheads="1"/>
          </p:cNvSpPr>
          <p:nvPr/>
        </p:nvSpPr>
        <p:spPr bwMode="auto">
          <a:xfrm>
            <a:off x="4900613" y="19685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pitchFamily="-107" charset="0"/>
                <a:ea typeface="ＭＳ Ｐゴシック" pitchFamily="-107" charset="-128"/>
                <a:cs typeface="ＭＳ Ｐゴシック" pitchFamily="-107" charset="-128"/>
              </a:rPr>
              <a:t>(2000 B.C.)</a:t>
            </a:r>
          </a:p>
        </p:txBody>
      </p:sp>
      <p:sp>
        <p:nvSpPr>
          <p:cNvPr id="564364" name="Rectangle 140"/>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FAFD00"/>
                </a:solidFill>
                <a:latin typeface="Times" pitchFamily="-107" charset="0"/>
                <a:ea typeface="ＭＳ Ｐゴシック" pitchFamily="-107" charset="-128"/>
                <a:cs typeface="ＭＳ Ｐゴシック" pitchFamily="-107" charset="-128"/>
              </a:rPr>
              <a:t>C 7 S J </a:t>
            </a:r>
          </a:p>
        </p:txBody>
      </p:sp>
      <p:sp>
        <p:nvSpPr>
          <p:cNvPr id="564366" name="Rectangle 142"/>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00FF00"/>
                </a:solidFill>
                <a:latin typeface="Times" pitchFamily="-107" charset="0"/>
                <a:ea typeface="ＭＳ Ｐゴシック" pitchFamily="-107" charset="-128"/>
                <a:cs typeface="ＭＳ Ｐゴシック" pitchFamily="-107" charset="-128"/>
              </a:rPr>
              <a:t>7 = 4 + 3 </a:t>
            </a:r>
          </a:p>
        </p:txBody>
      </p:sp>
      <p:sp>
        <p:nvSpPr>
          <p:cNvPr id="564369" name="Line 145"/>
          <p:cNvSpPr>
            <a:spLocks noChangeShapeType="1"/>
          </p:cNvSpPr>
          <p:nvPr/>
        </p:nvSpPr>
        <p:spPr bwMode="auto">
          <a:xfrm>
            <a:off x="1765300" y="2819400"/>
            <a:ext cx="279400" cy="0"/>
          </a:xfrm>
          <a:prstGeom prst="line">
            <a:avLst/>
          </a:prstGeom>
          <a:noFill/>
          <a:ln w="254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4157" name="Rectangle 146"/>
          <p:cNvSpPr>
            <a:spLocks noChangeArrowheads="1"/>
          </p:cNvSpPr>
          <p:nvPr/>
        </p:nvSpPr>
        <p:spPr bwMode="auto">
          <a:xfrm>
            <a:off x="5930900" y="1520825"/>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4371" name="Text Box 147"/>
          <p:cNvSpPr txBox="1">
            <a:spLocks noChangeArrowheads="1"/>
          </p:cNvSpPr>
          <p:nvPr/>
        </p:nvSpPr>
        <p:spPr bwMode="auto">
          <a:xfrm rot="-5400000">
            <a:off x="4981575" y="2589213"/>
            <a:ext cx="2427288"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b="1" smtClean="0">
                <a:solidFill>
                  <a:srgbClr val="EEFF4B"/>
                </a:solidFill>
                <a:latin typeface="Times" charset="0"/>
              </a:rPr>
              <a:t>３つの社会</a:t>
            </a:r>
          </a:p>
        </p:txBody>
      </p:sp>
      <p:sp>
        <p:nvSpPr>
          <p:cNvPr id="4159" name="Rectangle 148"/>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160" name="Rectangle 149"/>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4374" name="Text Box 150"/>
          <p:cNvSpPr txBox="1">
            <a:spLocks noChangeArrowheads="1"/>
          </p:cNvSpPr>
          <p:nvPr/>
        </p:nvSpPr>
        <p:spPr bwMode="auto">
          <a:xfrm rot="-5385664">
            <a:off x="6037263" y="4411663"/>
            <a:ext cx="354012"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EEFF4B"/>
                </a:solidFill>
                <a:latin typeface="Times" pitchFamily="-107" charset="0"/>
                <a:ea typeface="ＭＳ Ｐゴシック" pitchFamily="-107" charset="-128"/>
                <a:cs typeface="ＭＳ Ｐゴシック" pitchFamily="-107" charset="-128"/>
              </a:rPr>
              <a:t>S</a:t>
            </a:r>
          </a:p>
        </p:txBody>
      </p:sp>
      <p:sp>
        <p:nvSpPr>
          <p:cNvPr id="564375" name="Text Box 151"/>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b="1">
                <a:solidFill>
                  <a:srgbClr val="EEFF4B"/>
                </a:solidFill>
                <a:latin typeface="Times" pitchFamily="-107" charset="0"/>
                <a:ea typeface="ＭＳ Ｐゴシック" pitchFamily="-107" charset="-128"/>
                <a:cs typeface="ＭＳ Ｐゴシック" pitchFamily="-107" charset="-128"/>
              </a:rPr>
              <a:t>J</a:t>
            </a:r>
          </a:p>
        </p:txBody>
      </p:sp>
      <p:sp>
        <p:nvSpPr>
          <p:cNvPr id="4163" name="Rectangle 152"/>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4377" name="Text Box 153"/>
          <p:cNvSpPr txBox="1">
            <a:spLocks noChangeArrowheads="1"/>
          </p:cNvSpPr>
          <p:nvPr/>
        </p:nvSpPr>
        <p:spPr bwMode="auto">
          <a:xfrm rot="-5388536">
            <a:off x="2779712" y="3870326"/>
            <a:ext cx="1966913"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b="1" smtClean="0">
                <a:solidFill>
                  <a:srgbClr val="EEFF4B"/>
                </a:solidFill>
                <a:latin typeface="Times" charset="0"/>
              </a:rPr>
              <a:t>４人の人々</a:t>
            </a:r>
          </a:p>
        </p:txBody>
      </p:sp>
      <p:sp>
        <p:nvSpPr>
          <p:cNvPr id="4165" name="Rectangle 154"/>
          <p:cNvSpPr>
            <a:spLocks noChangeArrowheads="1"/>
          </p:cNvSpPr>
          <p:nvPr/>
        </p:nvSpPr>
        <p:spPr bwMode="auto">
          <a:xfrm>
            <a:off x="3151188" y="5438775"/>
            <a:ext cx="274637" cy="765175"/>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66" name="Rectangle 155"/>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4380" name="Text Box 156"/>
          <p:cNvSpPr txBox="1">
            <a:spLocks noChangeArrowheads="1"/>
          </p:cNvSpPr>
          <p:nvPr/>
        </p:nvSpPr>
        <p:spPr bwMode="auto">
          <a:xfrm rot="-5400000">
            <a:off x="3540126" y="1027112"/>
            <a:ext cx="3413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EEFF4B"/>
                </a:solidFill>
                <a:latin typeface="Times" pitchFamily="-107" charset="0"/>
                <a:ea typeface="ＭＳ Ｐゴシック" pitchFamily="-107" charset="-128"/>
                <a:cs typeface="ＭＳ Ｐゴシック" pitchFamily="-107" charset="-128"/>
              </a:rPr>
              <a:t>C</a:t>
            </a:r>
          </a:p>
        </p:txBody>
      </p:sp>
      <p:sp>
        <p:nvSpPr>
          <p:cNvPr id="4168" name="Freeform 157"/>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69" name="Freeform 158"/>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70" name="Rectangle 159"/>
          <p:cNvSpPr>
            <a:spLocks noChangeArrowheads="1"/>
          </p:cNvSpPr>
          <p:nvPr/>
        </p:nvSpPr>
        <p:spPr bwMode="auto">
          <a:xfrm>
            <a:off x="6330950" y="590550"/>
            <a:ext cx="193675" cy="904875"/>
          </a:xfrm>
          <a:prstGeom prst="rect">
            <a:avLst/>
          </a:prstGeom>
          <a:solidFill>
            <a:srgbClr val="545454"/>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71" name="AutoShape 160"/>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172" name="Freeform 161"/>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73" name="Rectangle 162"/>
          <p:cNvSpPr>
            <a:spLocks noChangeArrowheads="1"/>
          </p:cNvSpPr>
          <p:nvPr/>
        </p:nvSpPr>
        <p:spPr bwMode="auto">
          <a:xfrm>
            <a:off x="4519613" y="5572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74" name="AutoShape 163"/>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175" name="Rectangle 164"/>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endParaRPr lang="en-US"/>
          </a:p>
        </p:txBody>
      </p:sp>
      <p:sp>
        <p:nvSpPr>
          <p:cNvPr id="4176" name="AutoShape 165"/>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177" name="Rectangle 166"/>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4178" name="AutoShape 167"/>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nvGrpSpPr>
          <p:cNvPr id="4179" name="Group 168"/>
          <p:cNvGrpSpPr>
            <a:grpSpLocks/>
          </p:cNvGrpSpPr>
          <p:nvPr/>
        </p:nvGrpSpPr>
        <p:grpSpPr bwMode="auto">
          <a:xfrm>
            <a:off x="6591300" y="4418013"/>
            <a:ext cx="952500" cy="527050"/>
            <a:chOff x="4152" y="2783"/>
            <a:chExt cx="600" cy="332"/>
          </a:xfrm>
        </p:grpSpPr>
        <p:sp>
          <p:nvSpPr>
            <p:cNvPr id="4289" name="AutoShape 169"/>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290" name="Rectangle 170"/>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4291" name="AutoShape 171"/>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564396" name="Rectangle 172"/>
          <p:cNvSpPr>
            <a:spLocks noChangeArrowheads="1"/>
          </p:cNvSpPr>
          <p:nvPr/>
        </p:nvSpPr>
        <p:spPr bwMode="auto">
          <a:xfrm>
            <a:off x="4913313" y="42037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pitchFamily="-107" charset="0"/>
                <a:ea typeface="ＭＳ Ｐゴシック" pitchFamily="-107" charset="-128"/>
                <a:cs typeface="ＭＳ Ｐゴシック" pitchFamily="-107" charset="-128"/>
              </a:rPr>
              <a:t>(1500 B.C.)</a:t>
            </a:r>
          </a:p>
        </p:txBody>
      </p:sp>
      <p:sp>
        <p:nvSpPr>
          <p:cNvPr id="564397" name="Rectangle 173"/>
          <p:cNvSpPr>
            <a:spLocks noChangeArrowheads="1"/>
          </p:cNvSpPr>
          <p:nvPr/>
        </p:nvSpPr>
        <p:spPr bwMode="auto">
          <a:xfrm>
            <a:off x="7269163" y="4330700"/>
            <a:ext cx="7270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pitchFamily="-107" charset="0"/>
                <a:ea typeface="ＭＳ Ｐゴシック" pitchFamily="-107" charset="-128"/>
                <a:cs typeface="ＭＳ Ｐゴシック" pitchFamily="-107" charset="-128"/>
              </a:rPr>
              <a:t>(500 B.C.)</a:t>
            </a:r>
          </a:p>
        </p:txBody>
      </p:sp>
      <p:sp>
        <p:nvSpPr>
          <p:cNvPr id="564398" name="Rectangle 174"/>
          <p:cNvSpPr>
            <a:spLocks noChangeArrowheads="1"/>
          </p:cNvSpPr>
          <p:nvPr/>
        </p:nvSpPr>
        <p:spPr bwMode="auto">
          <a:xfrm>
            <a:off x="7262813" y="12192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pitchFamily="-107" charset="0"/>
                <a:ea typeface="ＭＳ Ｐゴシック" pitchFamily="-107" charset="-128"/>
                <a:cs typeface="ＭＳ Ｐゴシック" pitchFamily="-107" charset="-128"/>
              </a:rPr>
              <a:t>(1000 B.C.)</a:t>
            </a:r>
          </a:p>
        </p:txBody>
      </p:sp>
      <p:sp>
        <p:nvSpPr>
          <p:cNvPr id="4183" name="Line 175"/>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4" name="Line 176"/>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5" name="Line 177"/>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6" name="Line 178"/>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7" name="Line 179"/>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8" name="Line 180"/>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9" name="Line 181"/>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0" name="Line 182"/>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1" name="Line 183"/>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2" name="Line 184"/>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3" name="Line 185"/>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4" name="Line 186"/>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5" name="Rectangle 187"/>
          <p:cNvSpPr>
            <a:spLocks noChangeArrowheads="1"/>
          </p:cNvSpPr>
          <p:nvPr/>
        </p:nvSpPr>
        <p:spPr bwMode="auto">
          <a:xfrm>
            <a:off x="6523038" y="3213100"/>
            <a:ext cx="4095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捕囚</a:t>
            </a:r>
          </a:p>
        </p:txBody>
      </p:sp>
      <p:sp>
        <p:nvSpPr>
          <p:cNvPr id="4196" name="Line 188"/>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7" name="Line 189"/>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8" name="Line 190"/>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 name="Rectangle 191"/>
          <p:cNvSpPr>
            <a:spLocks noChangeArrowheads="1"/>
          </p:cNvSpPr>
          <p:nvPr/>
        </p:nvSpPr>
        <p:spPr bwMode="auto">
          <a:xfrm>
            <a:off x="6599238" y="4394200"/>
            <a:ext cx="4095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沈黙</a:t>
            </a:r>
          </a:p>
        </p:txBody>
      </p:sp>
      <p:sp>
        <p:nvSpPr>
          <p:cNvPr id="4200" name="Line 192"/>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 name="Line 193"/>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 name="Rectangle 19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4203" name="AutoShape 19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04" name="Rectangle 196"/>
          <p:cNvSpPr>
            <a:spLocks noChangeArrowheads="1"/>
          </p:cNvSpPr>
          <p:nvPr/>
        </p:nvSpPr>
        <p:spPr bwMode="auto">
          <a:xfrm>
            <a:off x="6610350" y="5102225"/>
            <a:ext cx="58102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1200" b="1">
                <a:solidFill>
                  <a:srgbClr val="000000"/>
                </a:solidFill>
                <a:latin typeface="Chicago" charset="0"/>
              </a:rPr>
              <a:t>イエス</a:t>
            </a:r>
          </a:p>
        </p:txBody>
      </p:sp>
      <p:sp>
        <p:nvSpPr>
          <p:cNvPr id="4205" name="Line 19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6" name="Line 19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7" name="Line 19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8" name="Line 20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9" name="Line 20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0" name="Line 20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1" name="AutoShape 203"/>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212" name="Rectangle 204"/>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4213" name="AutoShape 205"/>
          <p:cNvSpPr>
            <a:spLocks noChangeArrowheads="1"/>
          </p:cNvSpPr>
          <p:nvPr/>
        </p:nvSpPr>
        <p:spPr bwMode="auto">
          <a:xfrm>
            <a:off x="6613525" y="647700"/>
            <a:ext cx="692150" cy="25082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14" name="Rectangle 206"/>
          <p:cNvSpPr>
            <a:spLocks noChangeArrowheads="1"/>
          </p:cNvSpPr>
          <p:nvPr/>
        </p:nvSpPr>
        <p:spPr bwMode="auto">
          <a:xfrm>
            <a:off x="6570663" y="561975"/>
            <a:ext cx="523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無政府</a:t>
            </a:r>
          </a:p>
        </p:txBody>
      </p:sp>
      <p:sp>
        <p:nvSpPr>
          <p:cNvPr id="4215" name="Line 207"/>
          <p:cNvSpPr>
            <a:spLocks noChangeShapeType="1"/>
          </p:cNvSpPr>
          <p:nvPr/>
        </p:nvSpPr>
        <p:spPr bwMode="auto">
          <a:xfrm>
            <a:off x="6630988" y="111760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6" name="Line 208"/>
          <p:cNvSpPr>
            <a:spLocks noChangeShapeType="1"/>
          </p:cNvSpPr>
          <p:nvPr/>
        </p:nvSpPr>
        <p:spPr bwMode="auto">
          <a:xfrm flipV="1">
            <a:off x="6630988" y="928688"/>
            <a:ext cx="863600" cy="15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7" name="Rectangle 209"/>
          <p:cNvSpPr>
            <a:spLocks noChangeArrowheads="1"/>
          </p:cNvSpPr>
          <p:nvPr/>
        </p:nvSpPr>
        <p:spPr bwMode="auto">
          <a:xfrm>
            <a:off x="6580188" y="1266825"/>
            <a:ext cx="4095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王制</a:t>
            </a:r>
          </a:p>
        </p:txBody>
      </p:sp>
      <p:sp>
        <p:nvSpPr>
          <p:cNvPr id="4218" name="Line 210"/>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9" name="Rectangle 211"/>
          <p:cNvSpPr>
            <a:spLocks noChangeArrowheads="1"/>
          </p:cNvSpPr>
          <p:nvPr/>
        </p:nvSpPr>
        <p:spPr bwMode="auto">
          <a:xfrm>
            <a:off x="4624388" y="585788"/>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4436" name="Rectangle 212"/>
          <p:cNvSpPr>
            <a:spLocks noChangeArrowheads="1"/>
          </p:cNvSpPr>
          <p:nvPr/>
        </p:nvSpPr>
        <p:spPr bwMode="auto">
          <a:xfrm>
            <a:off x="4135438" y="5016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564437" name="Rectangle 213"/>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564438" name="Oval 214"/>
          <p:cNvSpPr>
            <a:spLocks noChangeArrowheads="1"/>
          </p:cNvSpPr>
          <p:nvPr/>
        </p:nvSpPr>
        <p:spPr bwMode="auto">
          <a:xfrm>
            <a:off x="5759450" y="1236663"/>
            <a:ext cx="746125" cy="3251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564439" name="Oval 215"/>
          <p:cNvSpPr>
            <a:spLocks noChangeArrowheads="1"/>
          </p:cNvSpPr>
          <p:nvPr/>
        </p:nvSpPr>
        <p:spPr bwMode="auto">
          <a:xfrm>
            <a:off x="6164263" y="439738"/>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564441" name="Oval 217"/>
          <p:cNvSpPr>
            <a:spLocks noChangeArrowheads="1"/>
          </p:cNvSpPr>
          <p:nvPr/>
        </p:nvSpPr>
        <p:spPr bwMode="auto">
          <a:xfrm>
            <a:off x="6265863" y="3063875"/>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225" name="Text Box 219"/>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564444" name="Text Box 220"/>
          <p:cNvSpPr txBox="1">
            <a:spLocks noChangeArrowheads="1"/>
          </p:cNvSpPr>
          <p:nvPr/>
        </p:nvSpPr>
        <p:spPr bwMode="auto">
          <a:xfrm>
            <a:off x="1771650" y="-12700"/>
            <a:ext cx="374015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chemeClr val="tx1"/>
                </a:solidFill>
                <a:latin typeface="Comic Sans MS" charset="0"/>
              </a:rPr>
              <a:t>士師記からエステル書</a:t>
            </a:r>
          </a:p>
        </p:txBody>
      </p:sp>
      <p:sp>
        <p:nvSpPr>
          <p:cNvPr id="4227" name="Text Box 221"/>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228" name="Text Box 222"/>
          <p:cNvSpPr txBox="1">
            <a:spLocks noChangeArrowheads="1"/>
          </p:cNvSpPr>
          <p:nvPr/>
        </p:nvSpPr>
        <p:spPr bwMode="auto">
          <a:xfrm>
            <a:off x="8667750" y="6407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a:solidFill>
                <a:srgbClr val="FFA27C"/>
              </a:solidFill>
              <a:latin typeface="B VAG Rounded Bold" charset="0"/>
            </a:endParaRPr>
          </a:p>
        </p:txBody>
      </p:sp>
      <p:sp>
        <p:nvSpPr>
          <p:cNvPr id="564448" name="Rectangle 224"/>
          <p:cNvSpPr>
            <a:spLocks noChangeArrowheads="1"/>
          </p:cNvSpPr>
          <p:nvPr/>
        </p:nvSpPr>
        <p:spPr bwMode="auto">
          <a:xfrm>
            <a:off x="8091488" y="654685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01</a:t>
            </a:r>
          </a:p>
        </p:txBody>
      </p:sp>
      <p:grpSp>
        <p:nvGrpSpPr>
          <p:cNvPr id="4230" name="Group 226"/>
          <p:cNvGrpSpPr>
            <a:grpSpLocks/>
          </p:cNvGrpSpPr>
          <p:nvPr/>
        </p:nvGrpSpPr>
        <p:grpSpPr bwMode="auto">
          <a:xfrm>
            <a:off x="5154613" y="1331913"/>
            <a:ext cx="2894012" cy="4484687"/>
            <a:chOff x="3247" y="839"/>
            <a:chExt cx="1823" cy="2825"/>
          </a:xfrm>
        </p:grpSpPr>
        <p:grpSp>
          <p:nvGrpSpPr>
            <p:cNvPr id="4237" name="Group 227"/>
            <p:cNvGrpSpPr>
              <a:grpSpLocks/>
            </p:cNvGrpSpPr>
            <p:nvPr/>
          </p:nvGrpSpPr>
          <p:grpSpPr bwMode="auto">
            <a:xfrm>
              <a:off x="3247" y="1390"/>
              <a:ext cx="331" cy="369"/>
              <a:chOff x="1567" y="1192"/>
              <a:chExt cx="331" cy="369"/>
            </a:xfrm>
          </p:grpSpPr>
          <p:grpSp>
            <p:nvGrpSpPr>
              <p:cNvPr id="4277" name="Group 228"/>
              <p:cNvGrpSpPr>
                <a:grpSpLocks/>
              </p:cNvGrpSpPr>
              <p:nvPr/>
            </p:nvGrpSpPr>
            <p:grpSpPr bwMode="auto">
              <a:xfrm>
                <a:off x="1567" y="1192"/>
                <a:ext cx="331" cy="369"/>
                <a:chOff x="1084" y="711"/>
                <a:chExt cx="2950" cy="2769"/>
              </a:xfrm>
            </p:grpSpPr>
            <p:grpSp>
              <p:nvGrpSpPr>
                <p:cNvPr id="4279" name="Group 229"/>
                <p:cNvGrpSpPr>
                  <a:grpSpLocks/>
                </p:cNvGrpSpPr>
                <p:nvPr/>
              </p:nvGrpSpPr>
              <p:grpSpPr bwMode="auto">
                <a:xfrm>
                  <a:off x="1084" y="711"/>
                  <a:ext cx="2950" cy="2769"/>
                  <a:chOff x="2707" y="548"/>
                  <a:chExt cx="2950" cy="2769"/>
                </a:xfrm>
              </p:grpSpPr>
              <p:grpSp>
                <p:nvGrpSpPr>
                  <p:cNvPr id="4285" name="Group 230"/>
                  <p:cNvGrpSpPr>
                    <a:grpSpLocks/>
                  </p:cNvGrpSpPr>
                  <p:nvPr/>
                </p:nvGrpSpPr>
                <p:grpSpPr bwMode="auto">
                  <a:xfrm>
                    <a:off x="3180" y="1046"/>
                    <a:ext cx="2105" cy="1421"/>
                    <a:chOff x="578" y="2316"/>
                    <a:chExt cx="2105" cy="1421"/>
                  </a:xfrm>
                </p:grpSpPr>
                <p:sp>
                  <p:nvSpPr>
                    <p:cNvPr id="4287" name="Freeform 231" descr="Cork"/>
                    <p:cNvSpPr>
                      <a:spLocks/>
                    </p:cNvSpPr>
                    <p:nvPr/>
                  </p:nvSpPr>
                  <p:spPr bwMode="auto">
                    <a:xfrm>
                      <a:off x="633" y="2316"/>
                      <a:ext cx="2050" cy="256"/>
                    </a:xfrm>
                    <a:custGeom>
                      <a:avLst/>
                      <a:gdLst>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88" name="Freeform 232" descr="Cork"/>
                    <p:cNvSpPr>
                      <a:spLocks/>
                    </p:cNvSpPr>
                    <p:nvPr/>
                  </p:nvSpPr>
                  <p:spPr bwMode="auto">
                    <a:xfrm>
                      <a:off x="578" y="2506"/>
                      <a:ext cx="2074" cy="1231"/>
                    </a:xfrm>
                    <a:custGeom>
                      <a:avLst/>
                      <a:gdLst>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286" name="Picture 233"/>
                  <p:cNvPicPr>
                    <a:picLocks noChangeArrowheads="1"/>
                  </p:cNvPicPr>
                  <p:nvPr/>
                </p:nvPicPr>
                <p:blipFill>
                  <a:blip r:embed="rId5"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280" name="Freeform 234"/>
                <p:cNvSpPr>
                  <a:spLocks/>
                </p:cNvSpPr>
                <p:nvPr/>
              </p:nvSpPr>
              <p:spPr bwMode="auto">
                <a:xfrm>
                  <a:off x="1616" y="2649"/>
                  <a:ext cx="88" cy="277"/>
                </a:xfrm>
                <a:custGeom>
                  <a:avLst/>
                  <a:gdLst>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81" name="Freeform 235"/>
                <p:cNvSpPr>
                  <a:spLocks/>
                </p:cNvSpPr>
                <p:nvPr/>
              </p:nvSpPr>
              <p:spPr bwMode="auto">
                <a:xfrm>
                  <a:off x="1635" y="2647"/>
                  <a:ext cx="109" cy="309"/>
                </a:xfrm>
                <a:custGeom>
                  <a:avLst/>
                  <a:gdLst>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82" name="Freeform 236"/>
                <p:cNvSpPr>
                  <a:spLocks/>
                </p:cNvSpPr>
                <p:nvPr/>
              </p:nvSpPr>
              <p:spPr bwMode="auto">
                <a:xfrm>
                  <a:off x="3008" y="2583"/>
                  <a:ext cx="155" cy="328"/>
                </a:xfrm>
                <a:custGeom>
                  <a:avLst/>
                  <a:gdLst>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83" name="Freeform 237"/>
                <p:cNvSpPr>
                  <a:spLocks/>
                </p:cNvSpPr>
                <p:nvPr/>
              </p:nvSpPr>
              <p:spPr bwMode="auto">
                <a:xfrm>
                  <a:off x="1714" y="1020"/>
                  <a:ext cx="99" cy="440"/>
                </a:xfrm>
                <a:custGeom>
                  <a:avLst/>
                  <a:gdLst>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84" name="Freeform 238"/>
                <p:cNvSpPr>
                  <a:spLocks/>
                </p:cNvSpPr>
                <p:nvPr/>
              </p:nvSpPr>
              <p:spPr bwMode="auto">
                <a:xfrm>
                  <a:off x="3431" y="1007"/>
                  <a:ext cx="156" cy="358"/>
                </a:xfrm>
                <a:custGeom>
                  <a:avLst/>
                  <a:gdLst>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278" name="Rectangle 239"/>
              <p:cNvSpPr>
                <a:spLocks noChangeArrowheads="1"/>
              </p:cNvSpPr>
              <p:nvPr/>
            </p:nvSpPr>
            <p:spPr bwMode="auto">
              <a:xfrm>
                <a:off x="1609" y="1237"/>
                <a:ext cx="210"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400" b="1" i="1">
                    <a:solidFill>
                      <a:schemeClr val="tx1"/>
                    </a:solidFill>
                    <a:latin typeface="Kosher-Normal" charset="0"/>
                  </a:rPr>
                  <a:t>AC</a:t>
                </a:r>
                <a:endParaRPr lang="en-US" sz="1400" i="1">
                  <a:solidFill>
                    <a:schemeClr val="tx1"/>
                  </a:solidFill>
                  <a:latin typeface="Helvetica" charset="0"/>
                </a:endParaRPr>
              </a:p>
            </p:txBody>
          </p:sp>
        </p:grpSp>
        <p:grpSp>
          <p:nvGrpSpPr>
            <p:cNvPr id="4238" name="Group 240"/>
            <p:cNvGrpSpPr>
              <a:grpSpLocks/>
            </p:cNvGrpSpPr>
            <p:nvPr/>
          </p:nvGrpSpPr>
          <p:grpSpPr bwMode="auto">
            <a:xfrm>
              <a:off x="3250" y="3295"/>
              <a:ext cx="331" cy="369"/>
              <a:chOff x="1567" y="1192"/>
              <a:chExt cx="331" cy="369"/>
            </a:xfrm>
          </p:grpSpPr>
          <p:grpSp>
            <p:nvGrpSpPr>
              <p:cNvPr id="4265" name="Group 241"/>
              <p:cNvGrpSpPr>
                <a:grpSpLocks/>
              </p:cNvGrpSpPr>
              <p:nvPr/>
            </p:nvGrpSpPr>
            <p:grpSpPr bwMode="auto">
              <a:xfrm>
                <a:off x="1567" y="1192"/>
                <a:ext cx="331" cy="369"/>
                <a:chOff x="1084" y="711"/>
                <a:chExt cx="2950" cy="2769"/>
              </a:xfrm>
            </p:grpSpPr>
            <p:grpSp>
              <p:nvGrpSpPr>
                <p:cNvPr id="4267" name="Group 242"/>
                <p:cNvGrpSpPr>
                  <a:grpSpLocks/>
                </p:cNvGrpSpPr>
                <p:nvPr/>
              </p:nvGrpSpPr>
              <p:grpSpPr bwMode="auto">
                <a:xfrm>
                  <a:off x="1084" y="711"/>
                  <a:ext cx="2950" cy="2769"/>
                  <a:chOff x="2707" y="548"/>
                  <a:chExt cx="2950" cy="2769"/>
                </a:xfrm>
              </p:grpSpPr>
              <p:grpSp>
                <p:nvGrpSpPr>
                  <p:cNvPr id="4273" name="Group 243"/>
                  <p:cNvGrpSpPr>
                    <a:grpSpLocks/>
                  </p:cNvGrpSpPr>
                  <p:nvPr/>
                </p:nvGrpSpPr>
                <p:grpSpPr bwMode="auto">
                  <a:xfrm>
                    <a:off x="3180" y="1046"/>
                    <a:ext cx="2105" cy="1421"/>
                    <a:chOff x="578" y="2316"/>
                    <a:chExt cx="2105" cy="1421"/>
                  </a:xfrm>
                </p:grpSpPr>
                <p:sp>
                  <p:nvSpPr>
                    <p:cNvPr id="4275" name="Freeform 244" descr="Cork"/>
                    <p:cNvSpPr>
                      <a:spLocks/>
                    </p:cNvSpPr>
                    <p:nvPr/>
                  </p:nvSpPr>
                  <p:spPr bwMode="auto">
                    <a:xfrm>
                      <a:off x="633" y="2316"/>
                      <a:ext cx="2050" cy="256"/>
                    </a:xfrm>
                    <a:custGeom>
                      <a:avLst/>
                      <a:gdLst>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76" name="Freeform 245" descr="Cork"/>
                    <p:cNvSpPr>
                      <a:spLocks/>
                    </p:cNvSpPr>
                    <p:nvPr/>
                  </p:nvSpPr>
                  <p:spPr bwMode="auto">
                    <a:xfrm>
                      <a:off x="578" y="2506"/>
                      <a:ext cx="2074" cy="1231"/>
                    </a:xfrm>
                    <a:custGeom>
                      <a:avLst/>
                      <a:gdLst>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274" name="Picture 246"/>
                  <p:cNvPicPr>
                    <a:picLocks noChangeArrowheads="1"/>
                  </p:cNvPicPr>
                  <p:nvPr/>
                </p:nvPicPr>
                <p:blipFill>
                  <a:blip r:embed="rId5" cstate="screen">
                    <a:alphaModFix amt="200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1961"/>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268" name="Freeform 247"/>
                <p:cNvSpPr>
                  <a:spLocks/>
                </p:cNvSpPr>
                <p:nvPr/>
              </p:nvSpPr>
              <p:spPr bwMode="auto">
                <a:xfrm>
                  <a:off x="1616" y="2649"/>
                  <a:ext cx="88" cy="277"/>
                </a:xfrm>
                <a:custGeom>
                  <a:avLst/>
                  <a:gdLst>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69" name="Freeform 248"/>
                <p:cNvSpPr>
                  <a:spLocks/>
                </p:cNvSpPr>
                <p:nvPr/>
              </p:nvSpPr>
              <p:spPr bwMode="auto">
                <a:xfrm>
                  <a:off x="1635" y="2647"/>
                  <a:ext cx="109" cy="309"/>
                </a:xfrm>
                <a:custGeom>
                  <a:avLst/>
                  <a:gdLst>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70" name="Freeform 249"/>
                <p:cNvSpPr>
                  <a:spLocks/>
                </p:cNvSpPr>
                <p:nvPr/>
              </p:nvSpPr>
              <p:spPr bwMode="auto">
                <a:xfrm>
                  <a:off x="3008" y="2583"/>
                  <a:ext cx="155" cy="328"/>
                </a:xfrm>
                <a:custGeom>
                  <a:avLst/>
                  <a:gdLst>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71" name="Freeform 250"/>
                <p:cNvSpPr>
                  <a:spLocks/>
                </p:cNvSpPr>
                <p:nvPr/>
              </p:nvSpPr>
              <p:spPr bwMode="auto">
                <a:xfrm>
                  <a:off x="1714" y="1020"/>
                  <a:ext cx="99" cy="440"/>
                </a:xfrm>
                <a:custGeom>
                  <a:avLst/>
                  <a:gdLst>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72" name="Freeform 251"/>
                <p:cNvSpPr>
                  <a:spLocks/>
                </p:cNvSpPr>
                <p:nvPr/>
              </p:nvSpPr>
              <p:spPr bwMode="auto">
                <a:xfrm>
                  <a:off x="3431" y="1007"/>
                  <a:ext cx="156" cy="358"/>
                </a:xfrm>
                <a:custGeom>
                  <a:avLst/>
                  <a:gdLst>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266" name="Rectangle 252"/>
              <p:cNvSpPr>
                <a:spLocks noChangeArrowheads="1"/>
              </p:cNvSpPr>
              <p:nvPr/>
            </p:nvSpPr>
            <p:spPr bwMode="auto">
              <a:xfrm>
                <a:off x="1609" y="1237"/>
                <a:ext cx="203"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400" b="1" i="1">
                    <a:solidFill>
                      <a:schemeClr val="tx1"/>
                    </a:solidFill>
                    <a:latin typeface="Kosher-Normal" charset="0"/>
                  </a:rPr>
                  <a:t>LC</a:t>
                </a:r>
                <a:endParaRPr lang="en-US" sz="1400" i="1">
                  <a:solidFill>
                    <a:schemeClr val="tx1"/>
                  </a:solidFill>
                  <a:latin typeface="Helvetica" charset="0"/>
                </a:endParaRPr>
              </a:p>
            </p:txBody>
          </p:sp>
        </p:grpSp>
        <p:grpSp>
          <p:nvGrpSpPr>
            <p:cNvPr id="4239" name="Group 253"/>
            <p:cNvGrpSpPr>
              <a:grpSpLocks/>
            </p:cNvGrpSpPr>
            <p:nvPr/>
          </p:nvGrpSpPr>
          <p:grpSpPr bwMode="auto">
            <a:xfrm>
              <a:off x="4739" y="839"/>
              <a:ext cx="331" cy="369"/>
              <a:chOff x="1567" y="1192"/>
              <a:chExt cx="331" cy="369"/>
            </a:xfrm>
          </p:grpSpPr>
          <p:grpSp>
            <p:nvGrpSpPr>
              <p:cNvPr id="4253" name="Group 254"/>
              <p:cNvGrpSpPr>
                <a:grpSpLocks/>
              </p:cNvGrpSpPr>
              <p:nvPr/>
            </p:nvGrpSpPr>
            <p:grpSpPr bwMode="auto">
              <a:xfrm>
                <a:off x="1567" y="1192"/>
                <a:ext cx="331" cy="369"/>
                <a:chOff x="1084" y="711"/>
                <a:chExt cx="2950" cy="2769"/>
              </a:xfrm>
            </p:grpSpPr>
            <p:grpSp>
              <p:nvGrpSpPr>
                <p:cNvPr id="4255" name="Group 255"/>
                <p:cNvGrpSpPr>
                  <a:grpSpLocks/>
                </p:cNvGrpSpPr>
                <p:nvPr/>
              </p:nvGrpSpPr>
              <p:grpSpPr bwMode="auto">
                <a:xfrm>
                  <a:off x="1084" y="711"/>
                  <a:ext cx="2950" cy="2769"/>
                  <a:chOff x="2707" y="548"/>
                  <a:chExt cx="2950" cy="2769"/>
                </a:xfrm>
              </p:grpSpPr>
              <p:grpSp>
                <p:nvGrpSpPr>
                  <p:cNvPr id="4261" name="Group 256"/>
                  <p:cNvGrpSpPr>
                    <a:grpSpLocks/>
                  </p:cNvGrpSpPr>
                  <p:nvPr/>
                </p:nvGrpSpPr>
                <p:grpSpPr bwMode="auto">
                  <a:xfrm>
                    <a:off x="3180" y="1046"/>
                    <a:ext cx="2105" cy="1421"/>
                    <a:chOff x="578" y="2316"/>
                    <a:chExt cx="2105" cy="1421"/>
                  </a:xfrm>
                </p:grpSpPr>
                <p:sp>
                  <p:nvSpPr>
                    <p:cNvPr id="4263" name="Freeform 257" descr="Cork"/>
                    <p:cNvSpPr>
                      <a:spLocks/>
                    </p:cNvSpPr>
                    <p:nvPr/>
                  </p:nvSpPr>
                  <p:spPr bwMode="auto">
                    <a:xfrm>
                      <a:off x="633" y="2316"/>
                      <a:ext cx="2050" cy="256"/>
                    </a:xfrm>
                    <a:custGeom>
                      <a:avLst/>
                      <a:gdLst>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64" name="Freeform 258" descr="Cork"/>
                    <p:cNvSpPr>
                      <a:spLocks/>
                    </p:cNvSpPr>
                    <p:nvPr/>
                  </p:nvSpPr>
                  <p:spPr bwMode="auto">
                    <a:xfrm>
                      <a:off x="578" y="2506"/>
                      <a:ext cx="2074" cy="1231"/>
                    </a:xfrm>
                    <a:custGeom>
                      <a:avLst/>
                      <a:gdLst>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262" name="Picture 259"/>
                  <p:cNvPicPr>
                    <a:picLocks noChangeArrowheads="1"/>
                  </p:cNvPicPr>
                  <p:nvPr/>
                </p:nvPicPr>
                <p:blipFill>
                  <a:blip r:embed="rId5"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256" name="Freeform 260"/>
                <p:cNvSpPr>
                  <a:spLocks/>
                </p:cNvSpPr>
                <p:nvPr/>
              </p:nvSpPr>
              <p:spPr bwMode="auto">
                <a:xfrm>
                  <a:off x="1616" y="2649"/>
                  <a:ext cx="88" cy="277"/>
                </a:xfrm>
                <a:custGeom>
                  <a:avLst/>
                  <a:gdLst>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57" name="Freeform 261"/>
                <p:cNvSpPr>
                  <a:spLocks/>
                </p:cNvSpPr>
                <p:nvPr/>
              </p:nvSpPr>
              <p:spPr bwMode="auto">
                <a:xfrm>
                  <a:off x="1635" y="2647"/>
                  <a:ext cx="109" cy="309"/>
                </a:xfrm>
                <a:custGeom>
                  <a:avLst/>
                  <a:gdLst>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58" name="Freeform 262"/>
                <p:cNvSpPr>
                  <a:spLocks/>
                </p:cNvSpPr>
                <p:nvPr/>
              </p:nvSpPr>
              <p:spPr bwMode="auto">
                <a:xfrm>
                  <a:off x="3008" y="2583"/>
                  <a:ext cx="155" cy="328"/>
                </a:xfrm>
                <a:custGeom>
                  <a:avLst/>
                  <a:gdLst>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59" name="Freeform 263"/>
                <p:cNvSpPr>
                  <a:spLocks/>
                </p:cNvSpPr>
                <p:nvPr/>
              </p:nvSpPr>
              <p:spPr bwMode="auto">
                <a:xfrm>
                  <a:off x="1714" y="1020"/>
                  <a:ext cx="99" cy="440"/>
                </a:xfrm>
                <a:custGeom>
                  <a:avLst/>
                  <a:gdLst>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60" name="Freeform 264"/>
                <p:cNvSpPr>
                  <a:spLocks/>
                </p:cNvSpPr>
                <p:nvPr/>
              </p:nvSpPr>
              <p:spPr bwMode="auto">
                <a:xfrm>
                  <a:off x="3431" y="1007"/>
                  <a:ext cx="156" cy="358"/>
                </a:xfrm>
                <a:custGeom>
                  <a:avLst/>
                  <a:gdLst>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254" name="Rectangle 265"/>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sz="1600" i="1">
                  <a:solidFill>
                    <a:schemeClr val="bg2"/>
                  </a:solidFill>
                  <a:latin typeface="Helvetica" charset="0"/>
                </a:endParaRPr>
              </a:p>
            </p:txBody>
          </p:sp>
        </p:grpSp>
        <p:grpSp>
          <p:nvGrpSpPr>
            <p:cNvPr id="4240" name="Group 266"/>
            <p:cNvGrpSpPr>
              <a:grpSpLocks/>
            </p:cNvGrpSpPr>
            <p:nvPr/>
          </p:nvGrpSpPr>
          <p:grpSpPr bwMode="auto">
            <a:xfrm>
              <a:off x="4739" y="1351"/>
              <a:ext cx="331" cy="369"/>
              <a:chOff x="1567" y="1192"/>
              <a:chExt cx="331" cy="369"/>
            </a:xfrm>
          </p:grpSpPr>
          <p:grpSp>
            <p:nvGrpSpPr>
              <p:cNvPr id="4241" name="Group 267"/>
              <p:cNvGrpSpPr>
                <a:grpSpLocks/>
              </p:cNvGrpSpPr>
              <p:nvPr/>
            </p:nvGrpSpPr>
            <p:grpSpPr bwMode="auto">
              <a:xfrm>
                <a:off x="1567" y="1192"/>
                <a:ext cx="331" cy="369"/>
                <a:chOff x="1084" y="711"/>
                <a:chExt cx="2950" cy="2769"/>
              </a:xfrm>
            </p:grpSpPr>
            <p:grpSp>
              <p:nvGrpSpPr>
                <p:cNvPr id="4243" name="Group 268"/>
                <p:cNvGrpSpPr>
                  <a:grpSpLocks/>
                </p:cNvGrpSpPr>
                <p:nvPr/>
              </p:nvGrpSpPr>
              <p:grpSpPr bwMode="auto">
                <a:xfrm>
                  <a:off x="1084" y="711"/>
                  <a:ext cx="2950" cy="2769"/>
                  <a:chOff x="2707" y="548"/>
                  <a:chExt cx="2950" cy="2769"/>
                </a:xfrm>
              </p:grpSpPr>
              <p:grpSp>
                <p:nvGrpSpPr>
                  <p:cNvPr id="4249" name="Group 269"/>
                  <p:cNvGrpSpPr>
                    <a:grpSpLocks/>
                  </p:cNvGrpSpPr>
                  <p:nvPr/>
                </p:nvGrpSpPr>
                <p:grpSpPr bwMode="auto">
                  <a:xfrm>
                    <a:off x="3180" y="1046"/>
                    <a:ext cx="2105" cy="1421"/>
                    <a:chOff x="578" y="2316"/>
                    <a:chExt cx="2105" cy="1421"/>
                  </a:xfrm>
                </p:grpSpPr>
                <p:sp>
                  <p:nvSpPr>
                    <p:cNvPr id="4251" name="Freeform 270" descr="Cork"/>
                    <p:cNvSpPr>
                      <a:spLocks/>
                    </p:cNvSpPr>
                    <p:nvPr/>
                  </p:nvSpPr>
                  <p:spPr bwMode="auto">
                    <a:xfrm>
                      <a:off x="633" y="2316"/>
                      <a:ext cx="2050" cy="256"/>
                    </a:xfrm>
                    <a:custGeom>
                      <a:avLst/>
                      <a:gdLst>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52" name="Freeform 271" descr="Cork"/>
                    <p:cNvSpPr>
                      <a:spLocks/>
                    </p:cNvSpPr>
                    <p:nvPr/>
                  </p:nvSpPr>
                  <p:spPr bwMode="auto">
                    <a:xfrm>
                      <a:off x="578" y="2506"/>
                      <a:ext cx="2074" cy="1231"/>
                    </a:xfrm>
                    <a:custGeom>
                      <a:avLst/>
                      <a:gdLst>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250" name="Picture 272"/>
                  <p:cNvPicPr>
                    <a:picLocks noChangeArrowheads="1"/>
                  </p:cNvPicPr>
                  <p:nvPr/>
                </p:nvPicPr>
                <p:blipFill>
                  <a:blip r:embed="rId5"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244" name="Freeform 273"/>
                <p:cNvSpPr>
                  <a:spLocks/>
                </p:cNvSpPr>
                <p:nvPr/>
              </p:nvSpPr>
              <p:spPr bwMode="auto">
                <a:xfrm>
                  <a:off x="1616" y="2649"/>
                  <a:ext cx="88" cy="277"/>
                </a:xfrm>
                <a:custGeom>
                  <a:avLst/>
                  <a:gdLst>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45" name="Freeform 274"/>
                <p:cNvSpPr>
                  <a:spLocks/>
                </p:cNvSpPr>
                <p:nvPr/>
              </p:nvSpPr>
              <p:spPr bwMode="auto">
                <a:xfrm>
                  <a:off x="1635" y="2647"/>
                  <a:ext cx="109" cy="309"/>
                </a:xfrm>
                <a:custGeom>
                  <a:avLst/>
                  <a:gdLst>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46" name="Freeform 275"/>
                <p:cNvSpPr>
                  <a:spLocks/>
                </p:cNvSpPr>
                <p:nvPr/>
              </p:nvSpPr>
              <p:spPr bwMode="auto">
                <a:xfrm>
                  <a:off x="3008" y="2583"/>
                  <a:ext cx="155" cy="328"/>
                </a:xfrm>
                <a:custGeom>
                  <a:avLst/>
                  <a:gdLst>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47" name="Freeform 276"/>
                <p:cNvSpPr>
                  <a:spLocks/>
                </p:cNvSpPr>
                <p:nvPr/>
              </p:nvSpPr>
              <p:spPr bwMode="auto">
                <a:xfrm>
                  <a:off x="1714" y="1020"/>
                  <a:ext cx="99" cy="440"/>
                </a:xfrm>
                <a:custGeom>
                  <a:avLst/>
                  <a:gdLst>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48" name="Freeform 277"/>
                <p:cNvSpPr>
                  <a:spLocks/>
                </p:cNvSpPr>
                <p:nvPr/>
              </p:nvSpPr>
              <p:spPr bwMode="auto">
                <a:xfrm>
                  <a:off x="3431" y="1007"/>
                  <a:ext cx="156" cy="358"/>
                </a:xfrm>
                <a:custGeom>
                  <a:avLst/>
                  <a:gdLst>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242" name="Rectangle 278"/>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sz="1600" i="1">
                  <a:solidFill>
                    <a:schemeClr val="bg2"/>
                  </a:solidFill>
                  <a:latin typeface="Helvetica" charset="0"/>
                </a:endParaRPr>
              </a:p>
            </p:txBody>
          </p:sp>
        </p:grpSp>
      </p:grpSp>
      <p:sp>
        <p:nvSpPr>
          <p:cNvPr id="564440" name="Oval 216"/>
          <p:cNvSpPr>
            <a:spLocks noChangeArrowheads="1"/>
          </p:cNvSpPr>
          <p:nvPr/>
        </p:nvSpPr>
        <p:spPr bwMode="auto">
          <a:xfrm>
            <a:off x="6197600" y="1133475"/>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232" name="Rectangle 279"/>
          <p:cNvSpPr>
            <a:spLocks noChangeArrowheads="1"/>
          </p:cNvSpPr>
          <p:nvPr/>
        </p:nvSpPr>
        <p:spPr bwMode="auto">
          <a:xfrm>
            <a:off x="7561263" y="149225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endParaRPr lang="en-US">
              <a:latin typeface="Comic Sans MS" charset="0"/>
            </a:endParaRPr>
          </a:p>
        </p:txBody>
      </p:sp>
      <p:sp>
        <p:nvSpPr>
          <p:cNvPr id="4233" name="Text Box 280"/>
          <p:cNvSpPr txBox="1">
            <a:spLocks noChangeArrowheads="1"/>
          </p:cNvSpPr>
          <p:nvPr/>
        </p:nvSpPr>
        <p:spPr bwMode="auto">
          <a:xfrm>
            <a:off x="8593138"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3</a:t>
            </a:r>
            <a:endParaRPr lang="en-US" sz="1600">
              <a:solidFill>
                <a:srgbClr val="FFA27C"/>
              </a:solidFill>
              <a:latin typeface="Comic Sans MS" charset="0"/>
            </a:endParaRPr>
          </a:p>
        </p:txBody>
      </p:sp>
      <p:grpSp>
        <p:nvGrpSpPr>
          <p:cNvPr id="4234" name="Group 288"/>
          <p:cNvGrpSpPr>
            <a:grpSpLocks/>
          </p:cNvGrpSpPr>
          <p:nvPr/>
        </p:nvGrpSpPr>
        <p:grpSpPr bwMode="auto">
          <a:xfrm>
            <a:off x="584200" y="266700"/>
            <a:ext cx="854075" cy="1704975"/>
            <a:chOff x="327" y="161"/>
            <a:chExt cx="538" cy="1074"/>
          </a:xfrm>
        </p:grpSpPr>
        <p:sp>
          <p:nvSpPr>
            <p:cNvPr id="564510" name="Rectangle 286"/>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564511" name="Line 287"/>
            <p:cNvSpPr>
              <a:spLocks noChangeShapeType="1"/>
            </p:cNvSpPr>
            <p:nvPr/>
          </p:nvSpPr>
          <p:spPr bwMode="auto">
            <a:xfrm flipV="1">
              <a:off x="521" y="690"/>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64436"/>
                                        </p:tgtEl>
                                        <p:attrNameLst>
                                          <p:attrName>style.visibility</p:attrName>
                                        </p:attrNameLst>
                                      </p:cBhvr>
                                      <p:to>
                                        <p:strVal val="visible"/>
                                      </p:to>
                                    </p:set>
                                    <p:anim calcmode="lin" valueType="num">
                                      <p:cBhvr>
                                        <p:cTn id="7" dur="500" fill="hold"/>
                                        <p:tgtEl>
                                          <p:spTgt spid="564436"/>
                                        </p:tgtEl>
                                        <p:attrNameLst>
                                          <p:attrName>ppt_w</p:attrName>
                                        </p:attrNameLst>
                                      </p:cBhvr>
                                      <p:tavLst>
                                        <p:tav tm="0">
                                          <p:val>
                                            <p:fltVal val="0"/>
                                          </p:val>
                                        </p:tav>
                                        <p:tav tm="100000">
                                          <p:val>
                                            <p:strVal val="#ppt_w"/>
                                          </p:val>
                                        </p:tav>
                                      </p:tavLst>
                                    </p:anim>
                                    <p:anim calcmode="lin" valueType="num">
                                      <p:cBhvr>
                                        <p:cTn id="8" dur="500" fill="hold"/>
                                        <p:tgtEl>
                                          <p:spTgt spid="564436"/>
                                        </p:tgtEl>
                                        <p:attrNameLst>
                                          <p:attrName>ppt_h</p:attrName>
                                        </p:attrNameLst>
                                      </p:cBhvr>
                                      <p:tavLst>
                                        <p:tav tm="0">
                                          <p:val>
                                            <p:fltVal val="0"/>
                                          </p:val>
                                        </p:tav>
                                        <p:tav tm="100000">
                                          <p:val>
                                            <p:strVal val="#ppt_h"/>
                                          </p:val>
                                        </p:tav>
                                      </p:tavLst>
                                    </p:anim>
                                    <p:anim calcmode="lin" valueType="num">
                                      <p:cBhvr>
                                        <p:cTn id="9" dur="500" fill="hold"/>
                                        <p:tgtEl>
                                          <p:spTgt spid="564436"/>
                                        </p:tgtEl>
                                        <p:attrNameLst>
                                          <p:attrName>ppt_x</p:attrName>
                                        </p:attrNameLst>
                                      </p:cBhvr>
                                      <p:tavLst>
                                        <p:tav tm="0">
                                          <p:val>
                                            <p:fltVal val="0.5"/>
                                          </p:val>
                                        </p:tav>
                                        <p:tav tm="100000">
                                          <p:val>
                                            <p:strVal val="#ppt_x"/>
                                          </p:val>
                                        </p:tav>
                                      </p:tavLst>
                                    </p:anim>
                                    <p:anim calcmode="lin" valueType="num">
                                      <p:cBhvr>
                                        <p:cTn id="10" dur="500" fill="hold"/>
                                        <p:tgtEl>
                                          <p:spTgt spid="564436"/>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564437"/>
                                        </p:tgtEl>
                                        <p:attrNameLst>
                                          <p:attrName>style.visibility</p:attrName>
                                        </p:attrNameLst>
                                      </p:cBhvr>
                                      <p:to>
                                        <p:strVal val="visible"/>
                                      </p:to>
                                    </p:set>
                                    <p:anim calcmode="lin" valueType="num">
                                      <p:cBhvr>
                                        <p:cTn id="14" dur="500" fill="hold"/>
                                        <p:tgtEl>
                                          <p:spTgt spid="564437"/>
                                        </p:tgtEl>
                                        <p:attrNameLst>
                                          <p:attrName>ppt_w</p:attrName>
                                        </p:attrNameLst>
                                      </p:cBhvr>
                                      <p:tavLst>
                                        <p:tav tm="0">
                                          <p:val>
                                            <p:fltVal val="0"/>
                                          </p:val>
                                        </p:tav>
                                        <p:tav tm="100000">
                                          <p:val>
                                            <p:strVal val="#ppt_w"/>
                                          </p:val>
                                        </p:tav>
                                      </p:tavLst>
                                    </p:anim>
                                    <p:anim calcmode="lin" valueType="num">
                                      <p:cBhvr>
                                        <p:cTn id="15" dur="500" fill="hold"/>
                                        <p:tgtEl>
                                          <p:spTgt spid="564437"/>
                                        </p:tgtEl>
                                        <p:attrNameLst>
                                          <p:attrName>ppt_h</p:attrName>
                                        </p:attrNameLst>
                                      </p:cBhvr>
                                      <p:tavLst>
                                        <p:tav tm="0">
                                          <p:val>
                                            <p:fltVal val="0"/>
                                          </p:val>
                                        </p:tav>
                                        <p:tav tm="100000">
                                          <p:val>
                                            <p:strVal val="#ppt_h"/>
                                          </p:val>
                                        </p:tav>
                                      </p:tavLst>
                                    </p:anim>
                                    <p:anim calcmode="lin" valueType="num">
                                      <p:cBhvr>
                                        <p:cTn id="16" dur="500" fill="hold"/>
                                        <p:tgtEl>
                                          <p:spTgt spid="564437"/>
                                        </p:tgtEl>
                                        <p:attrNameLst>
                                          <p:attrName>ppt_x</p:attrName>
                                        </p:attrNameLst>
                                      </p:cBhvr>
                                      <p:tavLst>
                                        <p:tav tm="0">
                                          <p:val>
                                            <p:fltVal val="0.5"/>
                                          </p:val>
                                        </p:tav>
                                        <p:tav tm="100000">
                                          <p:val>
                                            <p:strVal val="#ppt_x"/>
                                          </p:val>
                                        </p:tav>
                                      </p:tavLst>
                                    </p:anim>
                                    <p:anim calcmode="lin" valueType="num">
                                      <p:cBhvr>
                                        <p:cTn id="17" dur="500" fill="hold"/>
                                        <p:tgtEl>
                                          <p:spTgt spid="564437"/>
                                        </p:tgtEl>
                                        <p:attrNameLst>
                                          <p:attrName>ppt_y</p:attrName>
                                        </p:attrNameLst>
                                      </p:cBhvr>
                                      <p:tavLst>
                                        <p:tav tm="0">
                                          <p:val>
                                            <p:fltVal val="0.5"/>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36" fill="hold" grpId="0" nodeType="clickEffect">
                                  <p:stCondLst>
                                    <p:cond delay="0"/>
                                  </p:stCondLst>
                                  <p:childTnLst>
                                    <p:set>
                                      <p:cBhvr>
                                        <p:cTn id="21" dur="1" fill="hold">
                                          <p:stCondLst>
                                            <p:cond delay="0"/>
                                          </p:stCondLst>
                                        </p:cTn>
                                        <p:tgtEl>
                                          <p:spTgt spid="564438"/>
                                        </p:tgtEl>
                                        <p:attrNameLst>
                                          <p:attrName>style.visibility</p:attrName>
                                        </p:attrNameLst>
                                      </p:cBhvr>
                                      <p:to>
                                        <p:strVal val="visible"/>
                                      </p:to>
                                    </p:set>
                                    <p:anim calcmode="lin" valueType="num">
                                      <p:cBhvr>
                                        <p:cTn id="22" dur="500" fill="hold"/>
                                        <p:tgtEl>
                                          <p:spTgt spid="564438"/>
                                        </p:tgtEl>
                                        <p:attrNameLst>
                                          <p:attrName>ppt_w</p:attrName>
                                        </p:attrNameLst>
                                      </p:cBhvr>
                                      <p:tavLst>
                                        <p:tav tm="0">
                                          <p:val>
                                            <p:strVal val="(6*min(max(#ppt_w*#ppt_h,.3),1)-7.4)/-.7*#ppt_w"/>
                                          </p:val>
                                        </p:tav>
                                        <p:tav tm="100000">
                                          <p:val>
                                            <p:strVal val="#ppt_w"/>
                                          </p:val>
                                        </p:tav>
                                      </p:tavLst>
                                    </p:anim>
                                    <p:anim calcmode="lin" valueType="num">
                                      <p:cBhvr>
                                        <p:cTn id="23" dur="500" fill="hold"/>
                                        <p:tgtEl>
                                          <p:spTgt spid="564438"/>
                                        </p:tgtEl>
                                        <p:attrNameLst>
                                          <p:attrName>ppt_h</p:attrName>
                                        </p:attrNameLst>
                                      </p:cBhvr>
                                      <p:tavLst>
                                        <p:tav tm="0">
                                          <p:val>
                                            <p:strVal val="(6*min(max(#ppt_w*#ppt_h,.3),1)-7.4)/-.7*#ppt_h"/>
                                          </p:val>
                                        </p:tav>
                                        <p:tav tm="100000">
                                          <p:val>
                                            <p:strVal val="#ppt_h"/>
                                          </p:val>
                                        </p:tav>
                                      </p:tavLst>
                                    </p:anim>
                                    <p:anim calcmode="lin" valueType="num">
                                      <p:cBhvr>
                                        <p:cTn id="24" dur="500" fill="hold"/>
                                        <p:tgtEl>
                                          <p:spTgt spid="564438"/>
                                        </p:tgtEl>
                                        <p:attrNameLst>
                                          <p:attrName>ppt_x</p:attrName>
                                        </p:attrNameLst>
                                      </p:cBhvr>
                                      <p:tavLst>
                                        <p:tav tm="0">
                                          <p:val>
                                            <p:fltVal val="0.5"/>
                                          </p:val>
                                        </p:tav>
                                        <p:tav tm="100000">
                                          <p:val>
                                            <p:strVal val="#ppt_x"/>
                                          </p:val>
                                        </p:tav>
                                      </p:tavLst>
                                    </p:anim>
                                    <p:anim calcmode="lin" valueType="num">
                                      <p:cBhvr>
                                        <p:cTn id="25" dur="500" fill="hold"/>
                                        <p:tgtEl>
                                          <p:spTgt spid="564438"/>
                                        </p:tgtEl>
                                        <p:attrNameLst>
                                          <p:attrName>ppt_y</p:attrName>
                                        </p:attrNameLst>
                                      </p:cBhvr>
                                      <p:tavLst>
                                        <p:tav tm="0">
                                          <p:val>
                                            <p:strVal val="1+(6*min(max(#ppt_w*#ppt_h,.3),1)-7.4)/-.7*#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36" fill="hold" grpId="0" nodeType="clickEffect">
                                  <p:stCondLst>
                                    <p:cond delay="0"/>
                                  </p:stCondLst>
                                  <p:childTnLst>
                                    <p:set>
                                      <p:cBhvr>
                                        <p:cTn id="29" dur="1" fill="hold">
                                          <p:stCondLst>
                                            <p:cond delay="0"/>
                                          </p:stCondLst>
                                        </p:cTn>
                                        <p:tgtEl>
                                          <p:spTgt spid="564439"/>
                                        </p:tgtEl>
                                        <p:attrNameLst>
                                          <p:attrName>style.visibility</p:attrName>
                                        </p:attrNameLst>
                                      </p:cBhvr>
                                      <p:to>
                                        <p:strVal val="visible"/>
                                      </p:to>
                                    </p:set>
                                    <p:anim calcmode="lin" valueType="num">
                                      <p:cBhvr>
                                        <p:cTn id="30" dur="500" fill="hold"/>
                                        <p:tgtEl>
                                          <p:spTgt spid="564439"/>
                                        </p:tgtEl>
                                        <p:attrNameLst>
                                          <p:attrName>ppt_w</p:attrName>
                                        </p:attrNameLst>
                                      </p:cBhvr>
                                      <p:tavLst>
                                        <p:tav tm="0">
                                          <p:val>
                                            <p:strVal val="(6*min(max(#ppt_w*#ppt_h,.3),1)-7.4)/-.7*#ppt_w"/>
                                          </p:val>
                                        </p:tav>
                                        <p:tav tm="100000">
                                          <p:val>
                                            <p:strVal val="#ppt_w"/>
                                          </p:val>
                                        </p:tav>
                                      </p:tavLst>
                                    </p:anim>
                                    <p:anim calcmode="lin" valueType="num">
                                      <p:cBhvr>
                                        <p:cTn id="31" dur="500" fill="hold"/>
                                        <p:tgtEl>
                                          <p:spTgt spid="564439"/>
                                        </p:tgtEl>
                                        <p:attrNameLst>
                                          <p:attrName>ppt_h</p:attrName>
                                        </p:attrNameLst>
                                      </p:cBhvr>
                                      <p:tavLst>
                                        <p:tav tm="0">
                                          <p:val>
                                            <p:strVal val="(6*min(max(#ppt_w*#ppt_h,.3),1)-7.4)/-.7*#ppt_h"/>
                                          </p:val>
                                        </p:tav>
                                        <p:tav tm="100000">
                                          <p:val>
                                            <p:strVal val="#ppt_h"/>
                                          </p:val>
                                        </p:tav>
                                      </p:tavLst>
                                    </p:anim>
                                    <p:anim calcmode="lin" valueType="num">
                                      <p:cBhvr>
                                        <p:cTn id="32" dur="500" fill="hold"/>
                                        <p:tgtEl>
                                          <p:spTgt spid="564439"/>
                                        </p:tgtEl>
                                        <p:attrNameLst>
                                          <p:attrName>ppt_x</p:attrName>
                                        </p:attrNameLst>
                                      </p:cBhvr>
                                      <p:tavLst>
                                        <p:tav tm="0">
                                          <p:val>
                                            <p:fltVal val="0.5"/>
                                          </p:val>
                                        </p:tav>
                                        <p:tav tm="100000">
                                          <p:val>
                                            <p:strVal val="#ppt_x"/>
                                          </p:val>
                                        </p:tav>
                                      </p:tavLst>
                                    </p:anim>
                                    <p:anim calcmode="lin" valueType="num">
                                      <p:cBhvr>
                                        <p:cTn id="33" dur="500" fill="hold"/>
                                        <p:tgtEl>
                                          <p:spTgt spid="564439"/>
                                        </p:tgtEl>
                                        <p:attrNameLst>
                                          <p:attrName>ppt_y</p:attrName>
                                        </p:attrNameLst>
                                      </p:cBhvr>
                                      <p:tavLst>
                                        <p:tav tm="0">
                                          <p:val>
                                            <p:strVal val="1+(6*min(max(#ppt_w*#ppt_h,.3),1)-7.4)/-.7*#ppt_h/2"/>
                                          </p:val>
                                        </p:tav>
                                        <p:tav tm="100000">
                                          <p:val>
                                            <p:strVal val="#ppt_y"/>
                                          </p:val>
                                        </p:tav>
                                      </p:tavLst>
                                    </p:anim>
                                  </p:childTnLst>
                                </p:cTn>
                              </p:par>
                            </p:childTnLst>
                          </p:cTn>
                        </p:par>
                        <p:par>
                          <p:cTn id="34" fill="hold" nodeType="afterGroup">
                            <p:stCondLst>
                              <p:cond delay="500"/>
                            </p:stCondLst>
                            <p:childTnLst>
                              <p:par>
                                <p:cTn id="35" presetID="23" presetClass="entr" presetSubtype="36" fill="hold" grpId="0" nodeType="afterEffect">
                                  <p:stCondLst>
                                    <p:cond delay="0"/>
                                  </p:stCondLst>
                                  <p:childTnLst>
                                    <p:set>
                                      <p:cBhvr>
                                        <p:cTn id="36" dur="1" fill="hold">
                                          <p:stCondLst>
                                            <p:cond delay="0"/>
                                          </p:stCondLst>
                                        </p:cTn>
                                        <p:tgtEl>
                                          <p:spTgt spid="564440"/>
                                        </p:tgtEl>
                                        <p:attrNameLst>
                                          <p:attrName>style.visibility</p:attrName>
                                        </p:attrNameLst>
                                      </p:cBhvr>
                                      <p:to>
                                        <p:strVal val="visible"/>
                                      </p:to>
                                    </p:set>
                                    <p:anim calcmode="lin" valueType="num">
                                      <p:cBhvr>
                                        <p:cTn id="37" dur="500" fill="hold"/>
                                        <p:tgtEl>
                                          <p:spTgt spid="564440"/>
                                        </p:tgtEl>
                                        <p:attrNameLst>
                                          <p:attrName>ppt_w</p:attrName>
                                        </p:attrNameLst>
                                      </p:cBhvr>
                                      <p:tavLst>
                                        <p:tav tm="0">
                                          <p:val>
                                            <p:strVal val="(6*min(max(#ppt_w*#ppt_h,.3),1)-7.4)/-.7*#ppt_w"/>
                                          </p:val>
                                        </p:tav>
                                        <p:tav tm="100000">
                                          <p:val>
                                            <p:strVal val="#ppt_w"/>
                                          </p:val>
                                        </p:tav>
                                      </p:tavLst>
                                    </p:anim>
                                    <p:anim calcmode="lin" valueType="num">
                                      <p:cBhvr>
                                        <p:cTn id="38" dur="500" fill="hold"/>
                                        <p:tgtEl>
                                          <p:spTgt spid="564440"/>
                                        </p:tgtEl>
                                        <p:attrNameLst>
                                          <p:attrName>ppt_h</p:attrName>
                                        </p:attrNameLst>
                                      </p:cBhvr>
                                      <p:tavLst>
                                        <p:tav tm="0">
                                          <p:val>
                                            <p:strVal val="(6*min(max(#ppt_w*#ppt_h,.3),1)-7.4)/-.7*#ppt_h"/>
                                          </p:val>
                                        </p:tav>
                                        <p:tav tm="100000">
                                          <p:val>
                                            <p:strVal val="#ppt_h"/>
                                          </p:val>
                                        </p:tav>
                                      </p:tavLst>
                                    </p:anim>
                                    <p:anim calcmode="lin" valueType="num">
                                      <p:cBhvr>
                                        <p:cTn id="39" dur="500" fill="hold"/>
                                        <p:tgtEl>
                                          <p:spTgt spid="564440"/>
                                        </p:tgtEl>
                                        <p:attrNameLst>
                                          <p:attrName>ppt_x</p:attrName>
                                        </p:attrNameLst>
                                      </p:cBhvr>
                                      <p:tavLst>
                                        <p:tav tm="0">
                                          <p:val>
                                            <p:fltVal val="0.5"/>
                                          </p:val>
                                        </p:tav>
                                        <p:tav tm="100000">
                                          <p:val>
                                            <p:strVal val="#ppt_x"/>
                                          </p:val>
                                        </p:tav>
                                      </p:tavLst>
                                    </p:anim>
                                    <p:anim calcmode="lin" valueType="num">
                                      <p:cBhvr>
                                        <p:cTn id="40" dur="500" fill="hold"/>
                                        <p:tgtEl>
                                          <p:spTgt spid="564440"/>
                                        </p:tgtEl>
                                        <p:attrNameLst>
                                          <p:attrName>ppt_y</p:attrName>
                                        </p:attrNameLst>
                                      </p:cBhvr>
                                      <p:tavLst>
                                        <p:tav tm="0">
                                          <p:val>
                                            <p:strVal val="1+(6*min(max(#ppt_w*#ppt_h,.3),1)-7.4)/-.7*#ppt_h/2"/>
                                          </p:val>
                                        </p:tav>
                                        <p:tav tm="100000">
                                          <p:val>
                                            <p:strVal val="#ppt_y"/>
                                          </p:val>
                                        </p:tav>
                                      </p:tavLst>
                                    </p:anim>
                                  </p:childTnLst>
                                </p:cTn>
                              </p:par>
                            </p:childTnLst>
                          </p:cTn>
                        </p:par>
                        <p:par>
                          <p:cTn id="41" fill="hold" nodeType="afterGroup">
                            <p:stCondLst>
                              <p:cond delay="1000"/>
                            </p:stCondLst>
                            <p:childTnLst>
                              <p:par>
                                <p:cTn id="42" presetID="23" presetClass="entr" presetSubtype="36" fill="hold" grpId="0" nodeType="afterEffect">
                                  <p:stCondLst>
                                    <p:cond delay="0"/>
                                  </p:stCondLst>
                                  <p:childTnLst>
                                    <p:set>
                                      <p:cBhvr>
                                        <p:cTn id="43" dur="1" fill="hold">
                                          <p:stCondLst>
                                            <p:cond delay="0"/>
                                          </p:stCondLst>
                                        </p:cTn>
                                        <p:tgtEl>
                                          <p:spTgt spid="564441"/>
                                        </p:tgtEl>
                                        <p:attrNameLst>
                                          <p:attrName>style.visibility</p:attrName>
                                        </p:attrNameLst>
                                      </p:cBhvr>
                                      <p:to>
                                        <p:strVal val="visible"/>
                                      </p:to>
                                    </p:set>
                                    <p:anim calcmode="lin" valueType="num">
                                      <p:cBhvr>
                                        <p:cTn id="44" dur="500" fill="hold"/>
                                        <p:tgtEl>
                                          <p:spTgt spid="564441"/>
                                        </p:tgtEl>
                                        <p:attrNameLst>
                                          <p:attrName>ppt_w</p:attrName>
                                        </p:attrNameLst>
                                      </p:cBhvr>
                                      <p:tavLst>
                                        <p:tav tm="0">
                                          <p:val>
                                            <p:strVal val="(6*min(max(#ppt_w*#ppt_h,.3),1)-7.4)/-.7*#ppt_w"/>
                                          </p:val>
                                        </p:tav>
                                        <p:tav tm="100000">
                                          <p:val>
                                            <p:strVal val="#ppt_w"/>
                                          </p:val>
                                        </p:tav>
                                      </p:tavLst>
                                    </p:anim>
                                    <p:anim calcmode="lin" valueType="num">
                                      <p:cBhvr>
                                        <p:cTn id="45" dur="500" fill="hold"/>
                                        <p:tgtEl>
                                          <p:spTgt spid="564441"/>
                                        </p:tgtEl>
                                        <p:attrNameLst>
                                          <p:attrName>ppt_h</p:attrName>
                                        </p:attrNameLst>
                                      </p:cBhvr>
                                      <p:tavLst>
                                        <p:tav tm="0">
                                          <p:val>
                                            <p:strVal val="(6*min(max(#ppt_w*#ppt_h,.3),1)-7.4)/-.7*#ppt_h"/>
                                          </p:val>
                                        </p:tav>
                                        <p:tav tm="100000">
                                          <p:val>
                                            <p:strVal val="#ppt_h"/>
                                          </p:val>
                                        </p:tav>
                                      </p:tavLst>
                                    </p:anim>
                                    <p:anim calcmode="lin" valueType="num">
                                      <p:cBhvr>
                                        <p:cTn id="46" dur="500" fill="hold"/>
                                        <p:tgtEl>
                                          <p:spTgt spid="564441"/>
                                        </p:tgtEl>
                                        <p:attrNameLst>
                                          <p:attrName>ppt_x</p:attrName>
                                        </p:attrNameLst>
                                      </p:cBhvr>
                                      <p:tavLst>
                                        <p:tav tm="0">
                                          <p:val>
                                            <p:fltVal val="0.5"/>
                                          </p:val>
                                        </p:tav>
                                        <p:tav tm="100000">
                                          <p:val>
                                            <p:strVal val="#ppt_x"/>
                                          </p:val>
                                        </p:tav>
                                      </p:tavLst>
                                    </p:anim>
                                    <p:anim calcmode="lin" valueType="num">
                                      <p:cBhvr>
                                        <p:cTn id="47" dur="500" fill="hold"/>
                                        <p:tgtEl>
                                          <p:spTgt spid="564441"/>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436" grpId="0" animBg="1"/>
      <p:bldP spid="564437" grpId="0" animBg="1"/>
      <p:bldP spid="564438" grpId="0" animBg="1"/>
      <p:bldP spid="564439" grpId="0" animBg="1"/>
      <p:bldP spid="564441" grpId="0" animBg="1"/>
      <p:bldP spid="56444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0962"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0963"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40964" name="Rectangle 5"/>
          <p:cNvSpPr>
            <a:spLocks noChangeArrowheads="1"/>
          </p:cNvSpPr>
          <p:nvPr/>
        </p:nvSpPr>
        <p:spPr bwMode="auto">
          <a:xfrm>
            <a:off x="3059113" y="879475"/>
            <a:ext cx="7937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2400" b="1">
                <a:solidFill>
                  <a:schemeClr val="accent2"/>
                </a:solidFill>
                <a:latin typeface="Times" charset="0"/>
              </a:rPr>
              <a:t>王制</a:t>
            </a:r>
          </a:p>
        </p:txBody>
      </p:sp>
      <p:sp>
        <p:nvSpPr>
          <p:cNvPr id="40965"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46471" name="Rectangle 7"/>
          <p:cNvSpPr>
            <a:spLocks noChangeArrowheads="1"/>
          </p:cNvSpPr>
          <p:nvPr/>
        </p:nvSpPr>
        <p:spPr bwMode="auto">
          <a:xfrm>
            <a:off x="4786313" y="852488"/>
            <a:ext cx="2166937" cy="515937"/>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none" lIns="90487" tIns="44450" rIns="90487" bIns="44450">
            <a:spAutoFit/>
          </a:bodyPr>
          <a:lstStyle/>
          <a:p>
            <a:pPr>
              <a:spcBef>
                <a:spcPct val="50000"/>
              </a:spcBef>
              <a:defRPr/>
            </a:pPr>
            <a:r>
              <a:rPr lang="en-US" b="1">
                <a:solidFill>
                  <a:srgbClr val="FAFD00"/>
                </a:solidFill>
                <a:latin typeface="Times" pitchFamily="-107" charset="0"/>
                <a:ea typeface="ＭＳ Ｐゴシック" pitchFamily="-107" charset="-128"/>
                <a:cs typeface="ＭＳ Ｐゴシック" pitchFamily="-107" charset="-128"/>
              </a:rPr>
              <a:t>ca. 1000 B.C.</a:t>
            </a:r>
          </a:p>
        </p:txBody>
      </p:sp>
      <p:sp>
        <p:nvSpPr>
          <p:cNvPr id="40967"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0968" name="Rectangle 11"/>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0969" name="Line 12"/>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0" name="Line 13"/>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1" name="Line 14"/>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2" name="Line 15"/>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3" name="Line 16"/>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4" name="Line 17"/>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5" name="Line 18"/>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6" name="Line 19"/>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7" name="Line 20"/>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8" name="Rectangle 21"/>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0979" name="Rectangle 22"/>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0980" name="Rectangle 23"/>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0981" name="Rectangle 24"/>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0982" name="Line 2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40983" name="Group 28"/>
          <p:cNvGrpSpPr>
            <a:grpSpLocks/>
          </p:cNvGrpSpPr>
          <p:nvPr/>
        </p:nvGrpSpPr>
        <p:grpSpPr bwMode="auto">
          <a:xfrm>
            <a:off x="603250" y="1981200"/>
            <a:ext cx="2540000" cy="4221163"/>
            <a:chOff x="380" y="1248"/>
            <a:chExt cx="1600" cy="2659"/>
          </a:xfrm>
        </p:grpSpPr>
        <p:sp>
          <p:nvSpPr>
            <p:cNvPr id="446493" name="Rectangle 29"/>
            <p:cNvSpPr>
              <a:spLocks noChangeArrowheads="1"/>
            </p:cNvSpPr>
            <p:nvPr/>
          </p:nvSpPr>
          <p:spPr bwMode="auto">
            <a:xfrm>
              <a:off x="816" y="2709"/>
              <a:ext cx="1164" cy="634"/>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46494" name="Oval 30"/>
            <p:cNvSpPr>
              <a:spLocks noChangeArrowheads="1"/>
            </p:cNvSpPr>
            <p:nvPr/>
          </p:nvSpPr>
          <p:spPr bwMode="auto">
            <a:xfrm>
              <a:off x="622" y="2895"/>
              <a:ext cx="1024" cy="1012"/>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46495" name="Rectangle 31"/>
            <p:cNvSpPr>
              <a:spLocks noChangeArrowheads="1"/>
            </p:cNvSpPr>
            <p:nvPr/>
          </p:nvSpPr>
          <p:spPr bwMode="auto">
            <a:xfrm>
              <a:off x="380" y="1248"/>
              <a:ext cx="1557" cy="670"/>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ja-JP" altLang="en-US" sz="3200">
                  <a:solidFill>
                    <a:srgbClr val="FAFD00"/>
                  </a:solidFill>
                  <a:latin typeface="Times" charset="0"/>
                </a:rPr>
                <a:t>３つの社会の</a:t>
              </a:r>
            </a:p>
            <a:p>
              <a:pPr algn="ctr">
                <a:defRPr/>
              </a:pPr>
              <a:r>
                <a:rPr lang="ja-JP" altLang="en-US" sz="3200">
                  <a:solidFill>
                    <a:srgbClr val="FAFD00"/>
                  </a:solidFill>
                  <a:latin typeface="Times" charset="0"/>
                </a:rPr>
                <a:t>２つ目は</a:t>
              </a:r>
              <a:r>
                <a:rPr lang="en-US" altLang="ja-JP" sz="3200">
                  <a:solidFill>
                    <a:schemeClr val="tx2"/>
                  </a:solidFill>
                  <a:latin typeface="Times" charset="0"/>
                </a:rPr>
                <a:t>:</a:t>
              </a:r>
              <a:endParaRPr lang="en-US" sz="3200">
                <a:solidFill>
                  <a:schemeClr val="tx2"/>
                </a:solidFill>
                <a:latin typeface="Times" charset="0"/>
              </a:endParaRPr>
            </a:p>
          </p:txBody>
        </p:sp>
        <p:sp>
          <p:nvSpPr>
            <p:cNvPr id="446496" name="Freeform 32"/>
            <p:cNvSpPr>
              <a:spLocks/>
            </p:cNvSpPr>
            <p:nvPr/>
          </p:nvSpPr>
          <p:spPr bwMode="auto">
            <a:xfrm>
              <a:off x="1135" y="2843"/>
              <a:ext cx="637" cy="601"/>
            </a:xfrm>
            <a:custGeom>
              <a:avLst/>
              <a:gdLst/>
              <a:ahLst/>
              <a:cxnLst>
                <a:cxn ang="0">
                  <a:pos x="12" y="24"/>
                </a:cxn>
                <a:cxn ang="0">
                  <a:pos x="12" y="72"/>
                </a:cxn>
                <a:cxn ang="0">
                  <a:pos x="12" y="120"/>
                </a:cxn>
                <a:cxn ang="0">
                  <a:pos x="36" y="144"/>
                </a:cxn>
                <a:cxn ang="0">
                  <a:pos x="96" y="168"/>
                </a:cxn>
                <a:cxn ang="0">
                  <a:pos x="144" y="192"/>
                </a:cxn>
                <a:cxn ang="0">
                  <a:pos x="192" y="204"/>
                </a:cxn>
                <a:cxn ang="0">
                  <a:pos x="240" y="228"/>
                </a:cxn>
                <a:cxn ang="0">
                  <a:pos x="288" y="264"/>
                </a:cxn>
                <a:cxn ang="0">
                  <a:pos x="336" y="300"/>
                </a:cxn>
                <a:cxn ang="0">
                  <a:pos x="360" y="348"/>
                </a:cxn>
                <a:cxn ang="0">
                  <a:pos x="384" y="396"/>
                </a:cxn>
                <a:cxn ang="0">
                  <a:pos x="420" y="432"/>
                </a:cxn>
                <a:cxn ang="0">
                  <a:pos x="444" y="480"/>
                </a:cxn>
                <a:cxn ang="0">
                  <a:pos x="456" y="528"/>
                </a:cxn>
                <a:cxn ang="0">
                  <a:pos x="456" y="576"/>
                </a:cxn>
                <a:cxn ang="0">
                  <a:pos x="480" y="600"/>
                </a:cxn>
                <a:cxn ang="0">
                  <a:pos x="528" y="600"/>
                </a:cxn>
                <a:cxn ang="0">
                  <a:pos x="588" y="600"/>
                </a:cxn>
                <a:cxn ang="0">
                  <a:pos x="636" y="600"/>
                </a:cxn>
                <a:cxn ang="0">
                  <a:pos x="624" y="552"/>
                </a:cxn>
                <a:cxn ang="0">
                  <a:pos x="612" y="504"/>
                </a:cxn>
                <a:cxn ang="0">
                  <a:pos x="588" y="456"/>
                </a:cxn>
                <a:cxn ang="0">
                  <a:pos x="564" y="408"/>
                </a:cxn>
                <a:cxn ang="0">
                  <a:pos x="540" y="360"/>
                </a:cxn>
                <a:cxn ang="0">
                  <a:pos x="504" y="312"/>
                </a:cxn>
                <a:cxn ang="0">
                  <a:pos x="492" y="264"/>
                </a:cxn>
                <a:cxn ang="0">
                  <a:pos x="456" y="228"/>
                </a:cxn>
                <a:cxn ang="0">
                  <a:pos x="420" y="192"/>
                </a:cxn>
                <a:cxn ang="0">
                  <a:pos x="384" y="156"/>
                </a:cxn>
                <a:cxn ang="0">
                  <a:pos x="348" y="120"/>
                </a:cxn>
                <a:cxn ang="0">
                  <a:pos x="300" y="96"/>
                </a:cxn>
                <a:cxn ang="0">
                  <a:pos x="252" y="72"/>
                </a:cxn>
                <a:cxn ang="0">
                  <a:pos x="204" y="48"/>
                </a:cxn>
                <a:cxn ang="0">
                  <a:pos x="156" y="36"/>
                </a:cxn>
                <a:cxn ang="0">
                  <a:pos x="108" y="24"/>
                </a:cxn>
                <a:cxn ang="0">
                  <a:pos x="60" y="0"/>
                </a:cxn>
                <a:cxn ang="0">
                  <a:pos x="12" y="0"/>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w="12700" cap="rnd" cmpd="sng">
              <a:noFill/>
              <a:prstDash val="solid"/>
              <a:round/>
              <a:headEnd type="none" w="med" len="med"/>
              <a:tailEnd type="none" w="med" len="med"/>
            </a:ln>
            <a:effectLst>
              <a:outerShdw blurRad="63500" algn="ctr" rotWithShape="0">
                <a:schemeClr val="bg2">
                  <a:alpha val="74998"/>
                </a:schemeClr>
              </a:outerShdw>
            </a:effectLst>
          </p:spPr>
          <p:txBody>
            <a:bodyP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46497" name="Rectangle 33"/>
            <p:cNvSpPr>
              <a:spLocks noChangeArrowheads="1"/>
            </p:cNvSpPr>
            <p:nvPr/>
          </p:nvSpPr>
          <p:spPr bwMode="auto">
            <a:xfrm>
              <a:off x="796" y="2897"/>
              <a:ext cx="1162" cy="63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a:solidFill>
                    <a:srgbClr val="FAFD00"/>
                  </a:solidFill>
                  <a:latin typeface="Times" pitchFamily="-107" charset="0"/>
                  <a:ea typeface="ＭＳ Ｐゴシック" pitchFamily="-107" charset="-128"/>
                  <a:cs typeface="ＭＳ Ｐゴシック" pitchFamily="-107" charset="-128"/>
                </a:rPr>
                <a:t>A</a:t>
              </a:r>
              <a:r>
                <a:rPr lang="en-US" sz="3600">
                  <a:solidFill>
                    <a:schemeClr val="tx2"/>
                  </a:solidFill>
                  <a:latin typeface="Times" pitchFamily="-107" charset="0"/>
                  <a:ea typeface="ＭＳ Ｐゴシック" pitchFamily="-107" charset="-128"/>
                  <a:cs typeface="ＭＳ Ｐゴシック" pitchFamily="-107" charset="-128"/>
                </a:rPr>
                <a:t> </a:t>
              </a:r>
              <a:r>
                <a:rPr lang="en-US" sz="6000">
                  <a:solidFill>
                    <a:srgbClr val="51DC00"/>
                  </a:solidFill>
                  <a:latin typeface="Times" pitchFamily="-107" charset="0"/>
                  <a:ea typeface="ＭＳ Ｐゴシック" pitchFamily="-107" charset="-128"/>
                  <a:cs typeface="ＭＳ Ｐゴシック" pitchFamily="-107" charset="-128"/>
                </a:rPr>
                <a:t>R</a:t>
              </a:r>
              <a:r>
                <a:rPr lang="en-US" sz="3600">
                  <a:solidFill>
                    <a:schemeClr val="tx2"/>
                  </a:solidFill>
                  <a:latin typeface="Times" pitchFamily="-107" charset="0"/>
                  <a:ea typeface="ＭＳ Ｐゴシック" pitchFamily="-107" charset="-128"/>
                  <a:cs typeface="ＭＳ Ｐゴシック" pitchFamily="-107" charset="-128"/>
                </a:rPr>
                <a:t> </a:t>
              </a:r>
              <a:r>
                <a:rPr lang="en-US" sz="3600">
                  <a:solidFill>
                    <a:srgbClr val="FAFD00"/>
                  </a:solidFill>
                  <a:latin typeface="Times" pitchFamily="-107" charset="0"/>
                  <a:ea typeface="ＭＳ Ｐゴシック" pitchFamily="-107" charset="-128"/>
                  <a:cs typeface="ＭＳ Ｐゴシック" pitchFamily="-107" charset="-128"/>
                </a:rPr>
                <a:t>C</a:t>
              </a:r>
            </a:p>
          </p:txBody>
        </p:sp>
      </p:grpSp>
      <p:sp>
        <p:nvSpPr>
          <p:cNvPr id="40984" name="Text Box 6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446531" name="Text Box 67"/>
          <p:cNvSpPr txBox="1">
            <a:spLocks noChangeArrowheads="1"/>
          </p:cNvSpPr>
          <p:nvPr/>
        </p:nvSpPr>
        <p:spPr bwMode="auto">
          <a:xfrm>
            <a:off x="1765300" y="-12700"/>
            <a:ext cx="1993900" cy="581025"/>
          </a:xfrm>
          <a:prstGeom prst="rect">
            <a:avLst/>
          </a:prstGeom>
          <a:noFill/>
          <a:ln w="12700">
            <a:noFill/>
            <a:miter lim="800000"/>
            <a:headEnd/>
            <a:tailEnd/>
          </a:ln>
          <a:effectLst>
            <a:outerShdw blurRad="63500" dist="63500" dir="2212194"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chemeClr val="tx1"/>
                </a:solidFill>
                <a:latin typeface="Comic Sans MS" charset="0"/>
              </a:rPr>
              <a:t>サムエル記上</a:t>
            </a:r>
            <a:r>
              <a:rPr lang="en-US" altLang="ja-JP" sz="1600" b="1" smtClean="0">
                <a:solidFill>
                  <a:schemeClr val="tx1"/>
                </a:solidFill>
                <a:latin typeface="Comic Sans MS" charset="0"/>
              </a:rPr>
              <a:t>9</a:t>
            </a:r>
            <a:r>
              <a:rPr lang="ja-JP" altLang="en-US" sz="1600" b="1" smtClean="0">
                <a:solidFill>
                  <a:schemeClr val="tx1"/>
                </a:solidFill>
                <a:latin typeface="Comic Sans MS" charset="0"/>
              </a:rPr>
              <a:t>章</a:t>
            </a:r>
            <a:r>
              <a:rPr lang="en-US" altLang="ja-JP" sz="1600" b="1" smtClean="0">
                <a:solidFill>
                  <a:schemeClr val="tx1"/>
                </a:solidFill>
                <a:latin typeface="Comic Sans MS" charset="0"/>
              </a:rPr>
              <a:t>1</a:t>
            </a:r>
            <a:r>
              <a:rPr lang="ja-JP" altLang="en-US" sz="1600" b="1" smtClean="0">
                <a:solidFill>
                  <a:schemeClr val="tx1"/>
                </a:solidFill>
                <a:latin typeface="Comic Sans MS" charset="0"/>
              </a:rPr>
              <a:t>節</a:t>
            </a:r>
          </a:p>
        </p:txBody>
      </p:sp>
      <p:grpSp>
        <p:nvGrpSpPr>
          <p:cNvPr id="40986" name="Group 86"/>
          <p:cNvGrpSpPr>
            <a:grpSpLocks/>
          </p:cNvGrpSpPr>
          <p:nvPr/>
        </p:nvGrpSpPr>
        <p:grpSpPr bwMode="auto">
          <a:xfrm>
            <a:off x="8018463" y="3436938"/>
            <a:ext cx="981075" cy="1843087"/>
            <a:chOff x="5051" y="2165"/>
            <a:chExt cx="618" cy="1161"/>
          </a:xfrm>
        </p:grpSpPr>
        <p:sp>
          <p:nvSpPr>
            <p:cNvPr id="41017" name="Freeform 3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18" name="AutoShape 3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1019" name="Rectangle 3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1020" name="Line 62"/>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21" name="Rectangle 7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022" name="Rectangle 7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023" name="Line 7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24" name="Line 76"/>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25" name="Line 77"/>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26" name="Line 78"/>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27" name="Line 79"/>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28" name="Line 80"/>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29" name="Line 81"/>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30" name="Line 82"/>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31" name="Line 5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32" name="Line 6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33" name="Rectangle 84"/>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900" b="1">
                  <a:solidFill>
                    <a:srgbClr val="000000"/>
                  </a:solidFill>
                  <a:latin typeface="Chicago" charset="0"/>
                </a:rPr>
                <a:t>王制</a:t>
              </a:r>
            </a:p>
          </p:txBody>
        </p:sp>
      </p:grpSp>
      <p:sp>
        <p:nvSpPr>
          <p:cNvPr id="40987" name="Text Box 10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46572" name="Rectangle 108"/>
          <p:cNvSpPr>
            <a:spLocks noChangeArrowheads="1"/>
          </p:cNvSpPr>
          <p:nvPr/>
        </p:nvSpPr>
        <p:spPr bwMode="auto">
          <a:xfrm>
            <a:off x="80756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19</a:t>
            </a:r>
          </a:p>
        </p:txBody>
      </p:sp>
      <p:sp>
        <p:nvSpPr>
          <p:cNvPr id="40989" name="Text Box 109"/>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46640" name="Oval 176"/>
          <p:cNvSpPr>
            <a:spLocks noChangeArrowheads="1"/>
          </p:cNvSpPr>
          <p:nvPr/>
        </p:nvSpPr>
        <p:spPr bwMode="auto">
          <a:xfrm>
            <a:off x="4556125" y="838200"/>
            <a:ext cx="2622550" cy="547688"/>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0991" name="Text Box 177"/>
          <p:cNvSpPr txBox="1">
            <a:spLocks noChangeArrowheads="1"/>
          </p:cNvSpPr>
          <p:nvPr/>
        </p:nvSpPr>
        <p:spPr bwMode="auto">
          <a:xfrm>
            <a:off x="8597900" y="6483350"/>
            <a:ext cx="3444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1</a:t>
            </a:r>
          </a:p>
        </p:txBody>
      </p:sp>
      <p:grpSp>
        <p:nvGrpSpPr>
          <p:cNvPr id="40992" name="Group 178"/>
          <p:cNvGrpSpPr>
            <a:grpSpLocks/>
          </p:cNvGrpSpPr>
          <p:nvPr/>
        </p:nvGrpSpPr>
        <p:grpSpPr bwMode="auto">
          <a:xfrm>
            <a:off x="519113" y="312738"/>
            <a:ext cx="854075" cy="1704975"/>
            <a:chOff x="327" y="161"/>
            <a:chExt cx="538" cy="1074"/>
          </a:xfrm>
        </p:grpSpPr>
        <p:sp>
          <p:nvSpPr>
            <p:cNvPr id="446643" name="Rectangle 179"/>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446644" name="Line 180"/>
            <p:cNvSpPr>
              <a:spLocks noChangeShapeType="1"/>
            </p:cNvSpPr>
            <p:nvPr/>
          </p:nvSpPr>
          <p:spPr bwMode="auto">
            <a:xfrm flipV="1">
              <a:off x="500" y="685"/>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40993" name="Group 113"/>
          <p:cNvGrpSpPr>
            <a:grpSpLocks/>
          </p:cNvGrpSpPr>
          <p:nvPr/>
        </p:nvGrpSpPr>
        <p:grpSpPr bwMode="auto">
          <a:xfrm>
            <a:off x="6083300" y="1136650"/>
            <a:ext cx="1289050" cy="1435100"/>
            <a:chOff x="1084" y="711"/>
            <a:chExt cx="2950" cy="2769"/>
          </a:xfrm>
        </p:grpSpPr>
        <p:grpSp>
          <p:nvGrpSpPr>
            <p:cNvPr id="41005" name="Group 114"/>
            <p:cNvGrpSpPr>
              <a:grpSpLocks/>
            </p:cNvGrpSpPr>
            <p:nvPr/>
          </p:nvGrpSpPr>
          <p:grpSpPr bwMode="auto">
            <a:xfrm>
              <a:off x="1084" y="711"/>
              <a:ext cx="2950" cy="2769"/>
              <a:chOff x="2707" y="548"/>
              <a:chExt cx="2950" cy="2769"/>
            </a:xfrm>
          </p:grpSpPr>
          <p:grpSp>
            <p:nvGrpSpPr>
              <p:cNvPr id="41011" name="Group 115"/>
              <p:cNvGrpSpPr>
                <a:grpSpLocks/>
              </p:cNvGrpSpPr>
              <p:nvPr/>
            </p:nvGrpSpPr>
            <p:grpSpPr bwMode="auto">
              <a:xfrm>
                <a:off x="3180" y="1046"/>
                <a:ext cx="2105" cy="1421"/>
                <a:chOff x="578" y="2316"/>
                <a:chExt cx="2105" cy="1421"/>
              </a:xfrm>
            </p:grpSpPr>
            <p:sp>
              <p:nvSpPr>
                <p:cNvPr id="41013" name="Freeform 116" descr="Cork"/>
                <p:cNvSpPr>
                  <a:spLocks/>
                </p:cNvSpPr>
                <p:nvPr/>
              </p:nvSpPr>
              <p:spPr bwMode="auto">
                <a:xfrm>
                  <a:off x="633" y="2316"/>
                  <a:ext cx="2050" cy="256"/>
                </a:xfrm>
                <a:custGeom>
                  <a:avLst/>
                  <a:gdLst>
                    <a:gd name="T0" fmla="*/ 48338 w 592"/>
                    <a:gd name="T1" fmla="*/ 135578 h 90"/>
                    <a:gd name="T2" fmla="*/ 131006 w 592"/>
                    <a:gd name="T3" fmla="*/ 66304 h 90"/>
                    <a:gd name="T4" fmla="*/ 203587 w 592"/>
                    <a:gd name="T5" fmla="*/ 54016 h 90"/>
                    <a:gd name="T6" fmla="*/ 274347 w 592"/>
                    <a:gd name="T7" fmla="*/ 48239 h 90"/>
                    <a:gd name="T8" fmla="*/ 669197 w 592"/>
                    <a:gd name="T9" fmla="*/ 51393 h 90"/>
                    <a:gd name="T10" fmla="*/ 906754 w 592"/>
                    <a:gd name="T11" fmla="*/ 60365 h 90"/>
                    <a:gd name="T12" fmla="*/ 1015706 w 592"/>
                    <a:gd name="T13" fmla="*/ 69461 h 90"/>
                    <a:gd name="T14" fmla="*/ 1420484 w 592"/>
                    <a:gd name="T15" fmla="*/ 78433 h 90"/>
                    <a:gd name="T16" fmla="*/ 2017515 w 592"/>
                    <a:gd name="T17" fmla="*/ 66304 h 90"/>
                    <a:gd name="T18" fmla="*/ 2817261 w 592"/>
                    <a:gd name="T19" fmla="*/ 24420 h 90"/>
                    <a:gd name="T20" fmla="*/ 3105566 w 592"/>
                    <a:gd name="T21" fmla="*/ 0 h 90"/>
                    <a:gd name="T22" fmla="*/ 3415743 w 592"/>
                    <a:gd name="T23" fmla="*/ 3154 h 90"/>
                    <a:gd name="T24" fmla="*/ 3522873 w 592"/>
                    <a:gd name="T25" fmla="*/ 45042 h 90"/>
                    <a:gd name="T26" fmla="*/ 3534792 w 592"/>
                    <a:gd name="T27" fmla="*/ 54016 h 90"/>
                    <a:gd name="T28" fmla="*/ 3474535 w 592"/>
                    <a:gd name="T29" fmla="*/ 90473 h 90"/>
                    <a:gd name="T30" fmla="*/ 3486454 w 592"/>
                    <a:gd name="T31" fmla="*/ 9963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1014" name="Freeform 117" descr="Cork"/>
                <p:cNvSpPr>
                  <a:spLocks/>
                </p:cNvSpPr>
                <p:nvPr/>
              </p:nvSpPr>
              <p:spPr bwMode="auto">
                <a:xfrm>
                  <a:off x="578" y="2506"/>
                  <a:ext cx="2074" cy="1231"/>
                </a:xfrm>
                <a:custGeom>
                  <a:avLst/>
                  <a:gdLst>
                    <a:gd name="T0" fmla="*/ 3573537 w 599"/>
                    <a:gd name="T1" fmla="*/ 0 h 432"/>
                    <a:gd name="T2" fmla="*/ 3549667 w 599"/>
                    <a:gd name="T3" fmla="*/ 9022 h 432"/>
                    <a:gd name="T4" fmla="*/ 3513308 w 599"/>
                    <a:gd name="T5" fmla="*/ 15037 h 432"/>
                    <a:gd name="T6" fmla="*/ 3490899 w 599"/>
                    <a:gd name="T7" fmla="*/ 36466 h 432"/>
                    <a:gd name="T8" fmla="*/ 3323732 w 599"/>
                    <a:gd name="T9" fmla="*/ 140377 h 432"/>
                    <a:gd name="T10" fmla="*/ 3132588 w 599"/>
                    <a:gd name="T11" fmla="*/ 317518 h 432"/>
                    <a:gd name="T12" fmla="*/ 3072394 w 599"/>
                    <a:gd name="T13" fmla="*/ 405814 h 432"/>
                    <a:gd name="T14" fmla="*/ 3013747 w 599"/>
                    <a:gd name="T15" fmla="*/ 533792 h 432"/>
                    <a:gd name="T16" fmla="*/ 2953514 w 599"/>
                    <a:gd name="T17" fmla="*/ 613642 h 432"/>
                    <a:gd name="T18" fmla="*/ 2749868 w 599"/>
                    <a:gd name="T19" fmla="*/ 644018 h 432"/>
                    <a:gd name="T20" fmla="*/ 2582712 w 599"/>
                    <a:gd name="T21" fmla="*/ 631643 h 432"/>
                    <a:gd name="T22" fmla="*/ 2511981 w 599"/>
                    <a:gd name="T23" fmla="*/ 625228 h 432"/>
                    <a:gd name="T24" fmla="*/ 2536426 w 599"/>
                    <a:gd name="T25" fmla="*/ 536958 h 432"/>
                    <a:gd name="T26" fmla="*/ 2570797 w 599"/>
                    <a:gd name="T27" fmla="*/ 515538 h 432"/>
                    <a:gd name="T28" fmla="*/ 2415559 w 599"/>
                    <a:gd name="T29" fmla="*/ 500493 h 432"/>
                    <a:gd name="T30" fmla="*/ 2069198 w 599"/>
                    <a:gd name="T31" fmla="*/ 481888 h 432"/>
                    <a:gd name="T32" fmla="*/ 673776 w 599"/>
                    <a:gd name="T33" fmla="*/ 549342 h 432"/>
                    <a:gd name="T34" fmla="*/ 615130 w 599"/>
                    <a:gd name="T35" fmla="*/ 561553 h 432"/>
                    <a:gd name="T36" fmla="*/ 518538 w 599"/>
                    <a:gd name="T37" fmla="*/ 597995 h 432"/>
                    <a:gd name="T38" fmla="*/ 317048 w 599"/>
                    <a:gd name="T39" fmla="*/ 659058 h 432"/>
                    <a:gd name="T40" fmla="*/ 172180 w 599"/>
                    <a:gd name="T41" fmla="*/ 644018 h 432"/>
                    <a:gd name="T42" fmla="*/ 101446 w 599"/>
                    <a:gd name="T43" fmla="*/ 631643 h 432"/>
                    <a:gd name="T44" fmla="*/ 41265 w 599"/>
                    <a:gd name="T45" fmla="*/ 607040 h 432"/>
                    <a:gd name="T46" fmla="*/ 65672 w 599"/>
                    <a:gd name="T47" fmla="*/ 567545 h 432"/>
                    <a:gd name="T48" fmla="*/ 101446 w 599"/>
                    <a:gd name="T49" fmla="*/ 509725 h 432"/>
                    <a:gd name="T50" fmla="*/ 160262 w 599"/>
                    <a:gd name="T51" fmla="*/ 400009 h 432"/>
                    <a:gd name="T52" fmla="*/ 172180 w 599"/>
                    <a:gd name="T53" fmla="*/ 286866 h 432"/>
                    <a:gd name="T54" fmla="*/ 184094 w 599"/>
                    <a:gd name="T55" fmla="*/ 192181 h 432"/>
                    <a:gd name="T56" fmla="*/ 172180 w 599"/>
                    <a:gd name="T57" fmla="*/ 125337 h 432"/>
                    <a:gd name="T58" fmla="*/ 125905 w 599"/>
                    <a:gd name="T59" fmla="*/ 45487 h 432"/>
                    <a:gd name="T60" fmla="*/ 113987 w 599"/>
                    <a:gd name="T61" fmla="*/ 2142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1012" name="Picture 118"/>
              <p:cNvPicPr>
                <a:picLocks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1006" name="Freeform 119"/>
            <p:cNvSpPr>
              <a:spLocks/>
            </p:cNvSpPr>
            <p:nvPr/>
          </p:nvSpPr>
          <p:spPr bwMode="auto">
            <a:xfrm>
              <a:off x="1616" y="2649"/>
              <a:ext cx="88" cy="277"/>
            </a:xfrm>
            <a:custGeom>
              <a:avLst/>
              <a:gdLst>
                <a:gd name="T0" fmla="*/ 93 w 85"/>
                <a:gd name="T1" fmla="*/ 58 h 318"/>
                <a:gd name="T2" fmla="*/ 81 w 85"/>
                <a:gd name="T3" fmla="*/ 26 h 318"/>
                <a:gd name="T4" fmla="*/ 61 w 85"/>
                <a:gd name="T5" fmla="*/ 16 h 318"/>
                <a:gd name="T6" fmla="*/ 69 w 85"/>
                <a:gd name="T7" fmla="*/ 26 h 318"/>
                <a:gd name="T8" fmla="*/ 81 w 85"/>
                <a:gd name="T9" fmla="*/ 10 h 318"/>
                <a:gd name="T10" fmla="*/ 47 w 85"/>
                <a:gd name="T11" fmla="*/ 3 h 318"/>
                <a:gd name="T12" fmla="*/ 47 w 85"/>
                <a:gd name="T13" fmla="*/ 16 h 318"/>
                <a:gd name="T14" fmla="*/ 61 w 85"/>
                <a:gd name="T15" fmla="*/ 71 h 318"/>
                <a:gd name="T16" fmla="*/ 37 w 85"/>
                <a:gd name="T17" fmla="*/ 61 h 318"/>
                <a:gd name="T18" fmla="*/ 47 w 85"/>
                <a:gd name="T19" fmla="*/ 49 h 318"/>
                <a:gd name="T20" fmla="*/ 61 w 85"/>
                <a:gd name="T21" fmla="*/ 61 h 318"/>
                <a:gd name="T22" fmla="*/ 47 w 85"/>
                <a:gd name="T23" fmla="*/ 38 h 318"/>
                <a:gd name="T24" fmla="*/ 61 w 85"/>
                <a:gd name="T25" fmla="*/ 58 h 318"/>
                <a:gd name="T26" fmla="*/ 47 w 85"/>
                <a:gd name="T27" fmla="*/ 45 h 318"/>
                <a:gd name="T28" fmla="*/ 61 w 85"/>
                <a:gd name="T29" fmla="*/ 55 h 318"/>
                <a:gd name="T30" fmla="*/ 69 w 85"/>
                <a:gd name="T31" fmla="*/ 64 h 318"/>
                <a:gd name="T32" fmla="*/ 93 w 85"/>
                <a:gd name="T33" fmla="*/ 78 h 318"/>
                <a:gd name="T34" fmla="*/ 101 w 85"/>
                <a:gd name="T35" fmla="*/ 87 h 318"/>
                <a:gd name="T36" fmla="*/ 93 w 85"/>
                <a:gd name="T37" fmla="*/ 106 h 318"/>
                <a:gd name="T38" fmla="*/ 81 w 85"/>
                <a:gd name="T39" fmla="*/ 103 h 318"/>
                <a:gd name="T40" fmla="*/ 69 w 85"/>
                <a:gd name="T41" fmla="*/ 119 h 318"/>
                <a:gd name="T42" fmla="*/ 47 w 85"/>
                <a:gd name="T43" fmla="*/ 110 h 318"/>
                <a:gd name="T44" fmla="*/ 37 w 85"/>
                <a:gd name="T45" fmla="*/ 78 h 318"/>
                <a:gd name="T46" fmla="*/ 29 w 85"/>
                <a:gd name="T47" fmla="*/ 93 h 318"/>
                <a:gd name="T48" fmla="*/ 5 w 85"/>
                <a:gd name="T49" fmla="*/ 80 h 318"/>
                <a:gd name="T50" fmla="*/ 47 w 85"/>
                <a:gd name="T51" fmla="*/ 55 h 318"/>
                <a:gd name="T52" fmla="*/ 81 w 85"/>
                <a:gd name="T53" fmla="*/ 64 h 318"/>
                <a:gd name="T54" fmla="*/ 93 w 85"/>
                <a:gd name="T55" fmla="*/ 84 h 318"/>
                <a:gd name="T56" fmla="*/ 81 w 85"/>
                <a:gd name="T57" fmla="*/ 71 h 318"/>
                <a:gd name="T58" fmla="*/ 81 w 85"/>
                <a:gd name="T59" fmla="*/ 3 h 318"/>
                <a:gd name="T60" fmla="*/ 61 w 85"/>
                <a:gd name="T61" fmla="*/ 13 h 318"/>
                <a:gd name="T62" fmla="*/ 29 w 85"/>
                <a:gd name="T63" fmla="*/ 16 h 318"/>
                <a:gd name="T64" fmla="*/ 47 w 85"/>
                <a:gd name="T65" fmla="*/ 36 h 318"/>
                <a:gd name="T66" fmla="*/ 69 w 85"/>
                <a:gd name="T67" fmla="*/ 51 h 318"/>
                <a:gd name="T68" fmla="*/ 93 w 85"/>
                <a:gd name="T69" fmla="*/ 58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07" name="Freeform 120"/>
            <p:cNvSpPr>
              <a:spLocks/>
            </p:cNvSpPr>
            <p:nvPr/>
          </p:nvSpPr>
          <p:spPr bwMode="auto">
            <a:xfrm>
              <a:off x="1635" y="2647"/>
              <a:ext cx="109" cy="309"/>
            </a:xfrm>
            <a:custGeom>
              <a:avLst/>
              <a:gdLst>
                <a:gd name="T0" fmla="*/ 1 w 105"/>
                <a:gd name="T1" fmla="*/ 0 h 354"/>
                <a:gd name="T2" fmla="*/ 120 w 105"/>
                <a:gd name="T3" fmla="*/ 3 h 354"/>
                <a:gd name="T4" fmla="*/ 94 w 105"/>
                <a:gd name="T5" fmla="*/ 11 h 354"/>
                <a:gd name="T6" fmla="*/ 109 w 105"/>
                <a:gd name="T7" fmla="*/ 24 h 354"/>
                <a:gd name="T8" fmla="*/ 109 w 105"/>
                <a:gd name="T9" fmla="*/ 57 h 354"/>
                <a:gd name="T10" fmla="*/ 126 w 105"/>
                <a:gd name="T11" fmla="*/ 65 h 354"/>
                <a:gd name="T12" fmla="*/ 126 w 105"/>
                <a:gd name="T13" fmla="*/ 93 h 354"/>
                <a:gd name="T14" fmla="*/ 109 w 105"/>
                <a:gd name="T15" fmla="*/ 129 h 354"/>
                <a:gd name="T16" fmla="*/ 89 w 105"/>
                <a:gd name="T17" fmla="*/ 137 h 354"/>
                <a:gd name="T18" fmla="*/ 21 w 105"/>
                <a:gd name="T19" fmla="*/ 123 h 354"/>
                <a:gd name="T20" fmla="*/ 12 w 105"/>
                <a:gd name="T21" fmla="*/ 109 h 354"/>
                <a:gd name="T22" fmla="*/ 21 w 105"/>
                <a:gd name="T23" fmla="*/ 94 h 354"/>
                <a:gd name="T24" fmla="*/ 9 w 105"/>
                <a:gd name="T25" fmla="*/ 38 h 354"/>
                <a:gd name="T26" fmla="*/ 27 w 105"/>
                <a:gd name="T27" fmla="*/ 17 h 354"/>
                <a:gd name="T28" fmla="*/ 6 w 105"/>
                <a:gd name="T29" fmla="*/ 5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08" name="Freeform 121"/>
            <p:cNvSpPr>
              <a:spLocks/>
            </p:cNvSpPr>
            <p:nvPr/>
          </p:nvSpPr>
          <p:spPr bwMode="auto">
            <a:xfrm>
              <a:off x="3008" y="2583"/>
              <a:ext cx="155" cy="328"/>
            </a:xfrm>
            <a:custGeom>
              <a:avLst/>
              <a:gdLst>
                <a:gd name="T0" fmla="*/ 186 w 149"/>
                <a:gd name="T1" fmla="*/ 8 h 376"/>
                <a:gd name="T2" fmla="*/ 176 w 149"/>
                <a:gd name="T3" fmla="*/ 39 h 376"/>
                <a:gd name="T4" fmla="*/ 164 w 149"/>
                <a:gd name="T5" fmla="*/ 50 h 376"/>
                <a:gd name="T6" fmla="*/ 161 w 149"/>
                <a:gd name="T7" fmla="*/ 53 h 376"/>
                <a:gd name="T8" fmla="*/ 137 w 149"/>
                <a:gd name="T9" fmla="*/ 93 h 376"/>
                <a:gd name="T10" fmla="*/ 108 w 149"/>
                <a:gd name="T11" fmla="*/ 120 h 376"/>
                <a:gd name="T12" fmla="*/ 87 w 149"/>
                <a:gd name="T13" fmla="*/ 140 h 376"/>
                <a:gd name="T14" fmla="*/ 73 w 149"/>
                <a:gd name="T15" fmla="*/ 140 h 376"/>
                <a:gd name="T16" fmla="*/ 25 w 149"/>
                <a:gd name="T17" fmla="*/ 143 h 376"/>
                <a:gd name="T18" fmla="*/ 2 w 149"/>
                <a:gd name="T19" fmla="*/ 134 h 376"/>
                <a:gd name="T20" fmla="*/ 5 w 149"/>
                <a:gd name="T21" fmla="*/ 122 h 376"/>
                <a:gd name="T22" fmla="*/ 8 w 149"/>
                <a:gd name="T23" fmla="*/ 85 h 376"/>
                <a:gd name="T24" fmla="*/ 28 w 149"/>
                <a:gd name="T25" fmla="*/ 77 h 376"/>
                <a:gd name="T26" fmla="*/ 44 w 149"/>
                <a:gd name="T27" fmla="*/ 40 h 376"/>
                <a:gd name="T28" fmla="*/ 56 w 149"/>
                <a:gd name="T29" fmla="*/ 29 h 376"/>
                <a:gd name="T30" fmla="*/ 105 w 149"/>
                <a:gd name="T31" fmla="*/ 7 h 376"/>
                <a:gd name="T32" fmla="*/ 161 w 149"/>
                <a:gd name="T33" fmla="*/ 7 h 376"/>
                <a:gd name="T34" fmla="*/ 186 w 149"/>
                <a:gd name="T35" fmla="*/ 8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09" name="Freeform 122"/>
            <p:cNvSpPr>
              <a:spLocks/>
            </p:cNvSpPr>
            <p:nvPr/>
          </p:nvSpPr>
          <p:spPr bwMode="auto">
            <a:xfrm>
              <a:off x="1714" y="1020"/>
              <a:ext cx="99" cy="440"/>
            </a:xfrm>
            <a:custGeom>
              <a:avLst/>
              <a:gdLst>
                <a:gd name="T0" fmla="*/ 33 w 96"/>
                <a:gd name="T1" fmla="*/ 188 h 504"/>
                <a:gd name="T2" fmla="*/ 75 w 96"/>
                <a:gd name="T3" fmla="*/ 190 h 504"/>
                <a:gd name="T4" fmla="*/ 89 w 96"/>
                <a:gd name="T5" fmla="*/ 175 h 504"/>
                <a:gd name="T6" fmla="*/ 89 w 96"/>
                <a:gd name="T7" fmla="*/ 125 h 504"/>
                <a:gd name="T8" fmla="*/ 109 w 96"/>
                <a:gd name="T9" fmla="*/ 82 h 504"/>
                <a:gd name="T10" fmla="*/ 118 w 96"/>
                <a:gd name="T11" fmla="*/ 67 h 504"/>
                <a:gd name="T12" fmla="*/ 109 w 96"/>
                <a:gd name="T13" fmla="*/ 20 h 504"/>
                <a:gd name="T14" fmla="*/ 96 w 96"/>
                <a:gd name="T15" fmla="*/ 3 h 504"/>
                <a:gd name="T16" fmla="*/ 36 w 96"/>
                <a:gd name="T17" fmla="*/ 10 h 504"/>
                <a:gd name="T18" fmla="*/ 33 w 96"/>
                <a:gd name="T19" fmla="*/ 47 h 504"/>
                <a:gd name="T20" fmla="*/ 39 w 96"/>
                <a:gd name="T21" fmla="*/ 141 h 504"/>
                <a:gd name="T22" fmla="*/ 47 w 96"/>
                <a:gd name="T23" fmla="*/ 157 h 504"/>
                <a:gd name="T24" fmla="*/ 31 w 96"/>
                <a:gd name="T25" fmla="*/ 183 h 504"/>
                <a:gd name="T26" fmla="*/ 33 w 96"/>
                <a:gd name="T27" fmla="*/ 18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10" name="Freeform 123"/>
            <p:cNvSpPr>
              <a:spLocks/>
            </p:cNvSpPr>
            <p:nvPr/>
          </p:nvSpPr>
          <p:spPr bwMode="auto">
            <a:xfrm>
              <a:off x="3431" y="1007"/>
              <a:ext cx="156" cy="358"/>
            </a:xfrm>
            <a:custGeom>
              <a:avLst/>
              <a:gdLst>
                <a:gd name="T0" fmla="*/ 5 w 150"/>
                <a:gd name="T1" fmla="*/ 148 h 410"/>
                <a:gd name="T2" fmla="*/ 54 w 150"/>
                <a:gd name="T3" fmla="*/ 159 h 410"/>
                <a:gd name="T4" fmla="*/ 105 w 150"/>
                <a:gd name="T5" fmla="*/ 155 h 410"/>
                <a:gd name="T6" fmla="*/ 123 w 150"/>
                <a:gd name="T7" fmla="*/ 140 h 410"/>
                <a:gd name="T8" fmla="*/ 151 w 150"/>
                <a:gd name="T9" fmla="*/ 107 h 410"/>
                <a:gd name="T10" fmla="*/ 168 w 150"/>
                <a:gd name="T11" fmla="*/ 84 h 410"/>
                <a:gd name="T12" fmla="*/ 179 w 150"/>
                <a:gd name="T13" fmla="*/ 75 h 410"/>
                <a:gd name="T14" fmla="*/ 182 w 150"/>
                <a:gd name="T15" fmla="*/ 45 h 410"/>
                <a:gd name="T16" fmla="*/ 189 w 150"/>
                <a:gd name="T17" fmla="*/ 39 h 410"/>
                <a:gd name="T18" fmla="*/ 192 w 150"/>
                <a:gd name="T19" fmla="*/ 18 h 410"/>
                <a:gd name="T20" fmla="*/ 171 w 150"/>
                <a:gd name="T21" fmla="*/ 0 h 410"/>
                <a:gd name="T22" fmla="*/ 123 w 150"/>
                <a:gd name="T23" fmla="*/ 5 h 410"/>
                <a:gd name="T24" fmla="*/ 101 w 150"/>
                <a:gd name="T25" fmla="*/ 21 h 410"/>
                <a:gd name="T26" fmla="*/ 87 w 150"/>
                <a:gd name="T27" fmla="*/ 53 h 410"/>
                <a:gd name="T28" fmla="*/ 76 w 150"/>
                <a:gd name="T29" fmla="*/ 62 h 410"/>
                <a:gd name="T30" fmla="*/ 56 w 150"/>
                <a:gd name="T31" fmla="*/ 84 h 410"/>
                <a:gd name="T32" fmla="*/ 54 w 150"/>
                <a:gd name="T33" fmla="*/ 87 h 410"/>
                <a:gd name="T34" fmla="*/ 44 w 150"/>
                <a:gd name="T35" fmla="*/ 90 h 410"/>
                <a:gd name="T36" fmla="*/ 40 w 150"/>
                <a:gd name="T37" fmla="*/ 97 h 410"/>
                <a:gd name="T38" fmla="*/ 36 w 150"/>
                <a:gd name="T39" fmla="*/ 100 h 410"/>
                <a:gd name="T40" fmla="*/ 23 w 150"/>
                <a:gd name="T41" fmla="*/ 135 h 410"/>
                <a:gd name="T42" fmla="*/ 10 w 150"/>
                <a:gd name="T43" fmla="*/ 148 h 410"/>
                <a:gd name="T44" fmla="*/ 2 w 150"/>
                <a:gd name="T45" fmla="*/ 149 h 410"/>
                <a:gd name="T46" fmla="*/ 5 w 150"/>
                <a:gd name="T47" fmla="*/ 14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40994" name="Group 113"/>
          <p:cNvGrpSpPr>
            <a:grpSpLocks/>
          </p:cNvGrpSpPr>
          <p:nvPr/>
        </p:nvGrpSpPr>
        <p:grpSpPr bwMode="auto">
          <a:xfrm>
            <a:off x="6083300" y="3154363"/>
            <a:ext cx="1289050" cy="1435100"/>
            <a:chOff x="1084" y="711"/>
            <a:chExt cx="2950" cy="2769"/>
          </a:xfrm>
        </p:grpSpPr>
        <p:grpSp>
          <p:nvGrpSpPr>
            <p:cNvPr id="40995" name="Group 114"/>
            <p:cNvGrpSpPr>
              <a:grpSpLocks/>
            </p:cNvGrpSpPr>
            <p:nvPr/>
          </p:nvGrpSpPr>
          <p:grpSpPr bwMode="auto">
            <a:xfrm>
              <a:off x="1084" y="711"/>
              <a:ext cx="2950" cy="2769"/>
              <a:chOff x="2707" y="548"/>
              <a:chExt cx="2950" cy="2769"/>
            </a:xfrm>
          </p:grpSpPr>
          <p:grpSp>
            <p:nvGrpSpPr>
              <p:cNvPr id="41001" name="Group 115"/>
              <p:cNvGrpSpPr>
                <a:grpSpLocks/>
              </p:cNvGrpSpPr>
              <p:nvPr/>
            </p:nvGrpSpPr>
            <p:grpSpPr bwMode="auto">
              <a:xfrm>
                <a:off x="3180" y="1046"/>
                <a:ext cx="2105" cy="1421"/>
                <a:chOff x="578" y="2316"/>
                <a:chExt cx="2105" cy="1421"/>
              </a:xfrm>
            </p:grpSpPr>
            <p:sp>
              <p:nvSpPr>
                <p:cNvPr id="41003" name="Freeform 116" descr="Cork"/>
                <p:cNvSpPr>
                  <a:spLocks/>
                </p:cNvSpPr>
                <p:nvPr/>
              </p:nvSpPr>
              <p:spPr bwMode="auto">
                <a:xfrm>
                  <a:off x="633" y="2316"/>
                  <a:ext cx="2050" cy="256"/>
                </a:xfrm>
                <a:custGeom>
                  <a:avLst/>
                  <a:gdLst>
                    <a:gd name="T0" fmla="*/ 48338 w 592"/>
                    <a:gd name="T1" fmla="*/ 135578 h 90"/>
                    <a:gd name="T2" fmla="*/ 131006 w 592"/>
                    <a:gd name="T3" fmla="*/ 66304 h 90"/>
                    <a:gd name="T4" fmla="*/ 203587 w 592"/>
                    <a:gd name="T5" fmla="*/ 54016 h 90"/>
                    <a:gd name="T6" fmla="*/ 274347 w 592"/>
                    <a:gd name="T7" fmla="*/ 48239 h 90"/>
                    <a:gd name="T8" fmla="*/ 669197 w 592"/>
                    <a:gd name="T9" fmla="*/ 51393 h 90"/>
                    <a:gd name="T10" fmla="*/ 906754 w 592"/>
                    <a:gd name="T11" fmla="*/ 60365 h 90"/>
                    <a:gd name="T12" fmla="*/ 1015706 w 592"/>
                    <a:gd name="T13" fmla="*/ 69461 h 90"/>
                    <a:gd name="T14" fmla="*/ 1420484 w 592"/>
                    <a:gd name="T15" fmla="*/ 78433 h 90"/>
                    <a:gd name="T16" fmla="*/ 2017515 w 592"/>
                    <a:gd name="T17" fmla="*/ 66304 h 90"/>
                    <a:gd name="T18" fmla="*/ 2817261 w 592"/>
                    <a:gd name="T19" fmla="*/ 24420 h 90"/>
                    <a:gd name="T20" fmla="*/ 3105566 w 592"/>
                    <a:gd name="T21" fmla="*/ 0 h 90"/>
                    <a:gd name="T22" fmla="*/ 3415743 w 592"/>
                    <a:gd name="T23" fmla="*/ 3154 h 90"/>
                    <a:gd name="T24" fmla="*/ 3522873 w 592"/>
                    <a:gd name="T25" fmla="*/ 45042 h 90"/>
                    <a:gd name="T26" fmla="*/ 3534792 w 592"/>
                    <a:gd name="T27" fmla="*/ 54016 h 90"/>
                    <a:gd name="T28" fmla="*/ 3474535 w 592"/>
                    <a:gd name="T29" fmla="*/ 90473 h 90"/>
                    <a:gd name="T30" fmla="*/ 3486454 w 592"/>
                    <a:gd name="T31" fmla="*/ 9963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1004" name="Freeform 117" descr="Cork"/>
                <p:cNvSpPr>
                  <a:spLocks/>
                </p:cNvSpPr>
                <p:nvPr/>
              </p:nvSpPr>
              <p:spPr bwMode="auto">
                <a:xfrm>
                  <a:off x="578" y="2506"/>
                  <a:ext cx="2074" cy="1231"/>
                </a:xfrm>
                <a:custGeom>
                  <a:avLst/>
                  <a:gdLst>
                    <a:gd name="T0" fmla="*/ 3573537 w 599"/>
                    <a:gd name="T1" fmla="*/ 0 h 432"/>
                    <a:gd name="T2" fmla="*/ 3549667 w 599"/>
                    <a:gd name="T3" fmla="*/ 9022 h 432"/>
                    <a:gd name="T4" fmla="*/ 3513308 w 599"/>
                    <a:gd name="T5" fmla="*/ 15037 h 432"/>
                    <a:gd name="T6" fmla="*/ 3490899 w 599"/>
                    <a:gd name="T7" fmla="*/ 36466 h 432"/>
                    <a:gd name="T8" fmla="*/ 3323732 w 599"/>
                    <a:gd name="T9" fmla="*/ 140377 h 432"/>
                    <a:gd name="T10" fmla="*/ 3132588 w 599"/>
                    <a:gd name="T11" fmla="*/ 317518 h 432"/>
                    <a:gd name="T12" fmla="*/ 3072394 w 599"/>
                    <a:gd name="T13" fmla="*/ 405814 h 432"/>
                    <a:gd name="T14" fmla="*/ 3013747 w 599"/>
                    <a:gd name="T15" fmla="*/ 533792 h 432"/>
                    <a:gd name="T16" fmla="*/ 2953514 w 599"/>
                    <a:gd name="T17" fmla="*/ 613642 h 432"/>
                    <a:gd name="T18" fmla="*/ 2749868 w 599"/>
                    <a:gd name="T19" fmla="*/ 644018 h 432"/>
                    <a:gd name="T20" fmla="*/ 2582712 w 599"/>
                    <a:gd name="T21" fmla="*/ 631643 h 432"/>
                    <a:gd name="T22" fmla="*/ 2511981 w 599"/>
                    <a:gd name="T23" fmla="*/ 625228 h 432"/>
                    <a:gd name="T24" fmla="*/ 2536426 w 599"/>
                    <a:gd name="T25" fmla="*/ 536958 h 432"/>
                    <a:gd name="T26" fmla="*/ 2570797 w 599"/>
                    <a:gd name="T27" fmla="*/ 515538 h 432"/>
                    <a:gd name="T28" fmla="*/ 2415559 w 599"/>
                    <a:gd name="T29" fmla="*/ 500493 h 432"/>
                    <a:gd name="T30" fmla="*/ 2069198 w 599"/>
                    <a:gd name="T31" fmla="*/ 481888 h 432"/>
                    <a:gd name="T32" fmla="*/ 673776 w 599"/>
                    <a:gd name="T33" fmla="*/ 549342 h 432"/>
                    <a:gd name="T34" fmla="*/ 615130 w 599"/>
                    <a:gd name="T35" fmla="*/ 561553 h 432"/>
                    <a:gd name="T36" fmla="*/ 518538 w 599"/>
                    <a:gd name="T37" fmla="*/ 597995 h 432"/>
                    <a:gd name="T38" fmla="*/ 317048 w 599"/>
                    <a:gd name="T39" fmla="*/ 659058 h 432"/>
                    <a:gd name="T40" fmla="*/ 172180 w 599"/>
                    <a:gd name="T41" fmla="*/ 644018 h 432"/>
                    <a:gd name="T42" fmla="*/ 101446 w 599"/>
                    <a:gd name="T43" fmla="*/ 631643 h 432"/>
                    <a:gd name="T44" fmla="*/ 41265 w 599"/>
                    <a:gd name="T45" fmla="*/ 607040 h 432"/>
                    <a:gd name="T46" fmla="*/ 65672 w 599"/>
                    <a:gd name="T47" fmla="*/ 567545 h 432"/>
                    <a:gd name="T48" fmla="*/ 101446 w 599"/>
                    <a:gd name="T49" fmla="*/ 509725 h 432"/>
                    <a:gd name="T50" fmla="*/ 160262 w 599"/>
                    <a:gd name="T51" fmla="*/ 400009 h 432"/>
                    <a:gd name="T52" fmla="*/ 172180 w 599"/>
                    <a:gd name="T53" fmla="*/ 286866 h 432"/>
                    <a:gd name="T54" fmla="*/ 184094 w 599"/>
                    <a:gd name="T55" fmla="*/ 192181 h 432"/>
                    <a:gd name="T56" fmla="*/ 172180 w 599"/>
                    <a:gd name="T57" fmla="*/ 125337 h 432"/>
                    <a:gd name="T58" fmla="*/ 125905 w 599"/>
                    <a:gd name="T59" fmla="*/ 45487 h 432"/>
                    <a:gd name="T60" fmla="*/ 113987 w 599"/>
                    <a:gd name="T61" fmla="*/ 2142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1002" name="Picture 118"/>
              <p:cNvPicPr>
                <a:picLocks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0996" name="Freeform 119"/>
            <p:cNvSpPr>
              <a:spLocks/>
            </p:cNvSpPr>
            <p:nvPr/>
          </p:nvSpPr>
          <p:spPr bwMode="auto">
            <a:xfrm>
              <a:off x="1616" y="2649"/>
              <a:ext cx="88" cy="277"/>
            </a:xfrm>
            <a:custGeom>
              <a:avLst/>
              <a:gdLst>
                <a:gd name="T0" fmla="*/ 93 w 85"/>
                <a:gd name="T1" fmla="*/ 58 h 318"/>
                <a:gd name="T2" fmla="*/ 81 w 85"/>
                <a:gd name="T3" fmla="*/ 26 h 318"/>
                <a:gd name="T4" fmla="*/ 61 w 85"/>
                <a:gd name="T5" fmla="*/ 16 h 318"/>
                <a:gd name="T6" fmla="*/ 69 w 85"/>
                <a:gd name="T7" fmla="*/ 26 h 318"/>
                <a:gd name="T8" fmla="*/ 81 w 85"/>
                <a:gd name="T9" fmla="*/ 10 h 318"/>
                <a:gd name="T10" fmla="*/ 47 w 85"/>
                <a:gd name="T11" fmla="*/ 3 h 318"/>
                <a:gd name="T12" fmla="*/ 47 w 85"/>
                <a:gd name="T13" fmla="*/ 16 h 318"/>
                <a:gd name="T14" fmla="*/ 61 w 85"/>
                <a:gd name="T15" fmla="*/ 71 h 318"/>
                <a:gd name="T16" fmla="*/ 37 w 85"/>
                <a:gd name="T17" fmla="*/ 61 h 318"/>
                <a:gd name="T18" fmla="*/ 47 w 85"/>
                <a:gd name="T19" fmla="*/ 49 h 318"/>
                <a:gd name="T20" fmla="*/ 61 w 85"/>
                <a:gd name="T21" fmla="*/ 61 h 318"/>
                <a:gd name="T22" fmla="*/ 47 w 85"/>
                <a:gd name="T23" fmla="*/ 38 h 318"/>
                <a:gd name="T24" fmla="*/ 61 w 85"/>
                <a:gd name="T25" fmla="*/ 58 h 318"/>
                <a:gd name="T26" fmla="*/ 47 w 85"/>
                <a:gd name="T27" fmla="*/ 45 h 318"/>
                <a:gd name="T28" fmla="*/ 61 w 85"/>
                <a:gd name="T29" fmla="*/ 55 h 318"/>
                <a:gd name="T30" fmla="*/ 69 w 85"/>
                <a:gd name="T31" fmla="*/ 64 h 318"/>
                <a:gd name="T32" fmla="*/ 93 w 85"/>
                <a:gd name="T33" fmla="*/ 78 h 318"/>
                <a:gd name="T34" fmla="*/ 101 w 85"/>
                <a:gd name="T35" fmla="*/ 87 h 318"/>
                <a:gd name="T36" fmla="*/ 93 w 85"/>
                <a:gd name="T37" fmla="*/ 106 h 318"/>
                <a:gd name="T38" fmla="*/ 81 w 85"/>
                <a:gd name="T39" fmla="*/ 103 h 318"/>
                <a:gd name="T40" fmla="*/ 69 w 85"/>
                <a:gd name="T41" fmla="*/ 119 h 318"/>
                <a:gd name="T42" fmla="*/ 47 w 85"/>
                <a:gd name="T43" fmla="*/ 110 h 318"/>
                <a:gd name="T44" fmla="*/ 37 w 85"/>
                <a:gd name="T45" fmla="*/ 78 h 318"/>
                <a:gd name="T46" fmla="*/ 29 w 85"/>
                <a:gd name="T47" fmla="*/ 93 h 318"/>
                <a:gd name="T48" fmla="*/ 5 w 85"/>
                <a:gd name="T49" fmla="*/ 80 h 318"/>
                <a:gd name="T50" fmla="*/ 47 w 85"/>
                <a:gd name="T51" fmla="*/ 55 h 318"/>
                <a:gd name="T52" fmla="*/ 81 w 85"/>
                <a:gd name="T53" fmla="*/ 64 h 318"/>
                <a:gd name="T54" fmla="*/ 93 w 85"/>
                <a:gd name="T55" fmla="*/ 84 h 318"/>
                <a:gd name="T56" fmla="*/ 81 w 85"/>
                <a:gd name="T57" fmla="*/ 71 h 318"/>
                <a:gd name="T58" fmla="*/ 81 w 85"/>
                <a:gd name="T59" fmla="*/ 3 h 318"/>
                <a:gd name="T60" fmla="*/ 61 w 85"/>
                <a:gd name="T61" fmla="*/ 13 h 318"/>
                <a:gd name="T62" fmla="*/ 29 w 85"/>
                <a:gd name="T63" fmla="*/ 16 h 318"/>
                <a:gd name="T64" fmla="*/ 47 w 85"/>
                <a:gd name="T65" fmla="*/ 36 h 318"/>
                <a:gd name="T66" fmla="*/ 69 w 85"/>
                <a:gd name="T67" fmla="*/ 51 h 318"/>
                <a:gd name="T68" fmla="*/ 93 w 85"/>
                <a:gd name="T69" fmla="*/ 58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0997" name="Freeform 120"/>
            <p:cNvSpPr>
              <a:spLocks/>
            </p:cNvSpPr>
            <p:nvPr/>
          </p:nvSpPr>
          <p:spPr bwMode="auto">
            <a:xfrm>
              <a:off x="1635" y="2647"/>
              <a:ext cx="109" cy="309"/>
            </a:xfrm>
            <a:custGeom>
              <a:avLst/>
              <a:gdLst>
                <a:gd name="T0" fmla="*/ 1 w 105"/>
                <a:gd name="T1" fmla="*/ 0 h 354"/>
                <a:gd name="T2" fmla="*/ 120 w 105"/>
                <a:gd name="T3" fmla="*/ 3 h 354"/>
                <a:gd name="T4" fmla="*/ 94 w 105"/>
                <a:gd name="T5" fmla="*/ 11 h 354"/>
                <a:gd name="T6" fmla="*/ 109 w 105"/>
                <a:gd name="T7" fmla="*/ 24 h 354"/>
                <a:gd name="T8" fmla="*/ 109 w 105"/>
                <a:gd name="T9" fmla="*/ 57 h 354"/>
                <a:gd name="T10" fmla="*/ 126 w 105"/>
                <a:gd name="T11" fmla="*/ 65 h 354"/>
                <a:gd name="T12" fmla="*/ 126 w 105"/>
                <a:gd name="T13" fmla="*/ 93 h 354"/>
                <a:gd name="T14" fmla="*/ 109 w 105"/>
                <a:gd name="T15" fmla="*/ 129 h 354"/>
                <a:gd name="T16" fmla="*/ 89 w 105"/>
                <a:gd name="T17" fmla="*/ 137 h 354"/>
                <a:gd name="T18" fmla="*/ 21 w 105"/>
                <a:gd name="T19" fmla="*/ 123 h 354"/>
                <a:gd name="T20" fmla="*/ 12 w 105"/>
                <a:gd name="T21" fmla="*/ 109 h 354"/>
                <a:gd name="T22" fmla="*/ 21 w 105"/>
                <a:gd name="T23" fmla="*/ 94 h 354"/>
                <a:gd name="T24" fmla="*/ 9 w 105"/>
                <a:gd name="T25" fmla="*/ 38 h 354"/>
                <a:gd name="T26" fmla="*/ 27 w 105"/>
                <a:gd name="T27" fmla="*/ 17 h 354"/>
                <a:gd name="T28" fmla="*/ 6 w 105"/>
                <a:gd name="T29" fmla="*/ 5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0998" name="Freeform 121"/>
            <p:cNvSpPr>
              <a:spLocks/>
            </p:cNvSpPr>
            <p:nvPr/>
          </p:nvSpPr>
          <p:spPr bwMode="auto">
            <a:xfrm>
              <a:off x="3008" y="2583"/>
              <a:ext cx="155" cy="328"/>
            </a:xfrm>
            <a:custGeom>
              <a:avLst/>
              <a:gdLst>
                <a:gd name="T0" fmla="*/ 186 w 149"/>
                <a:gd name="T1" fmla="*/ 8 h 376"/>
                <a:gd name="T2" fmla="*/ 176 w 149"/>
                <a:gd name="T3" fmla="*/ 39 h 376"/>
                <a:gd name="T4" fmla="*/ 164 w 149"/>
                <a:gd name="T5" fmla="*/ 50 h 376"/>
                <a:gd name="T6" fmla="*/ 161 w 149"/>
                <a:gd name="T7" fmla="*/ 53 h 376"/>
                <a:gd name="T8" fmla="*/ 137 w 149"/>
                <a:gd name="T9" fmla="*/ 93 h 376"/>
                <a:gd name="T10" fmla="*/ 108 w 149"/>
                <a:gd name="T11" fmla="*/ 120 h 376"/>
                <a:gd name="T12" fmla="*/ 87 w 149"/>
                <a:gd name="T13" fmla="*/ 140 h 376"/>
                <a:gd name="T14" fmla="*/ 73 w 149"/>
                <a:gd name="T15" fmla="*/ 140 h 376"/>
                <a:gd name="T16" fmla="*/ 25 w 149"/>
                <a:gd name="T17" fmla="*/ 143 h 376"/>
                <a:gd name="T18" fmla="*/ 2 w 149"/>
                <a:gd name="T19" fmla="*/ 134 h 376"/>
                <a:gd name="T20" fmla="*/ 5 w 149"/>
                <a:gd name="T21" fmla="*/ 122 h 376"/>
                <a:gd name="T22" fmla="*/ 8 w 149"/>
                <a:gd name="T23" fmla="*/ 85 h 376"/>
                <a:gd name="T24" fmla="*/ 28 w 149"/>
                <a:gd name="T25" fmla="*/ 77 h 376"/>
                <a:gd name="T26" fmla="*/ 44 w 149"/>
                <a:gd name="T27" fmla="*/ 40 h 376"/>
                <a:gd name="T28" fmla="*/ 56 w 149"/>
                <a:gd name="T29" fmla="*/ 29 h 376"/>
                <a:gd name="T30" fmla="*/ 105 w 149"/>
                <a:gd name="T31" fmla="*/ 7 h 376"/>
                <a:gd name="T32" fmla="*/ 161 w 149"/>
                <a:gd name="T33" fmla="*/ 7 h 376"/>
                <a:gd name="T34" fmla="*/ 186 w 149"/>
                <a:gd name="T35" fmla="*/ 8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0999" name="Freeform 122"/>
            <p:cNvSpPr>
              <a:spLocks/>
            </p:cNvSpPr>
            <p:nvPr/>
          </p:nvSpPr>
          <p:spPr bwMode="auto">
            <a:xfrm>
              <a:off x="1714" y="1020"/>
              <a:ext cx="99" cy="440"/>
            </a:xfrm>
            <a:custGeom>
              <a:avLst/>
              <a:gdLst>
                <a:gd name="T0" fmla="*/ 33 w 96"/>
                <a:gd name="T1" fmla="*/ 188 h 504"/>
                <a:gd name="T2" fmla="*/ 75 w 96"/>
                <a:gd name="T3" fmla="*/ 190 h 504"/>
                <a:gd name="T4" fmla="*/ 89 w 96"/>
                <a:gd name="T5" fmla="*/ 175 h 504"/>
                <a:gd name="T6" fmla="*/ 89 w 96"/>
                <a:gd name="T7" fmla="*/ 125 h 504"/>
                <a:gd name="T8" fmla="*/ 109 w 96"/>
                <a:gd name="T9" fmla="*/ 82 h 504"/>
                <a:gd name="T10" fmla="*/ 118 w 96"/>
                <a:gd name="T11" fmla="*/ 67 h 504"/>
                <a:gd name="T12" fmla="*/ 109 w 96"/>
                <a:gd name="T13" fmla="*/ 20 h 504"/>
                <a:gd name="T14" fmla="*/ 96 w 96"/>
                <a:gd name="T15" fmla="*/ 3 h 504"/>
                <a:gd name="T16" fmla="*/ 36 w 96"/>
                <a:gd name="T17" fmla="*/ 10 h 504"/>
                <a:gd name="T18" fmla="*/ 33 w 96"/>
                <a:gd name="T19" fmla="*/ 47 h 504"/>
                <a:gd name="T20" fmla="*/ 39 w 96"/>
                <a:gd name="T21" fmla="*/ 141 h 504"/>
                <a:gd name="T22" fmla="*/ 47 w 96"/>
                <a:gd name="T23" fmla="*/ 157 h 504"/>
                <a:gd name="T24" fmla="*/ 31 w 96"/>
                <a:gd name="T25" fmla="*/ 183 h 504"/>
                <a:gd name="T26" fmla="*/ 33 w 96"/>
                <a:gd name="T27" fmla="*/ 18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00" name="Freeform 123"/>
            <p:cNvSpPr>
              <a:spLocks/>
            </p:cNvSpPr>
            <p:nvPr/>
          </p:nvSpPr>
          <p:spPr bwMode="auto">
            <a:xfrm>
              <a:off x="3431" y="1007"/>
              <a:ext cx="156" cy="358"/>
            </a:xfrm>
            <a:custGeom>
              <a:avLst/>
              <a:gdLst>
                <a:gd name="T0" fmla="*/ 5 w 150"/>
                <a:gd name="T1" fmla="*/ 148 h 410"/>
                <a:gd name="T2" fmla="*/ 54 w 150"/>
                <a:gd name="T3" fmla="*/ 159 h 410"/>
                <a:gd name="T4" fmla="*/ 105 w 150"/>
                <a:gd name="T5" fmla="*/ 155 h 410"/>
                <a:gd name="T6" fmla="*/ 123 w 150"/>
                <a:gd name="T7" fmla="*/ 140 h 410"/>
                <a:gd name="T8" fmla="*/ 151 w 150"/>
                <a:gd name="T9" fmla="*/ 107 h 410"/>
                <a:gd name="T10" fmla="*/ 168 w 150"/>
                <a:gd name="T11" fmla="*/ 84 h 410"/>
                <a:gd name="T12" fmla="*/ 179 w 150"/>
                <a:gd name="T13" fmla="*/ 75 h 410"/>
                <a:gd name="T14" fmla="*/ 182 w 150"/>
                <a:gd name="T15" fmla="*/ 45 h 410"/>
                <a:gd name="T16" fmla="*/ 189 w 150"/>
                <a:gd name="T17" fmla="*/ 39 h 410"/>
                <a:gd name="T18" fmla="*/ 192 w 150"/>
                <a:gd name="T19" fmla="*/ 18 h 410"/>
                <a:gd name="T20" fmla="*/ 171 w 150"/>
                <a:gd name="T21" fmla="*/ 0 h 410"/>
                <a:gd name="T22" fmla="*/ 123 w 150"/>
                <a:gd name="T23" fmla="*/ 5 h 410"/>
                <a:gd name="T24" fmla="*/ 101 w 150"/>
                <a:gd name="T25" fmla="*/ 21 h 410"/>
                <a:gd name="T26" fmla="*/ 87 w 150"/>
                <a:gd name="T27" fmla="*/ 53 h 410"/>
                <a:gd name="T28" fmla="*/ 76 w 150"/>
                <a:gd name="T29" fmla="*/ 62 h 410"/>
                <a:gd name="T30" fmla="*/ 56 w 150"/>
                <a:gd name="T31" fmla="*/ 84 h 410"/>
                <a:gd name="T32" fmla="*/ 54 w 150"/>
                <a:gd name="T33" fmla="*/ 87 h 410"/>
                <a:gd name="T34" fmla="*/ 44 w 150"/>
                <a:gd name="T35" fmla="*/ 90 h 410"/>
                <a:gd name="T36" fmla="*/ 40 w 150"/>
                <a:gd name="T37" fmla="*/ 97 h 410"/>
                <a:gd name="T38" fmla="*/ 36 w 150"/>
                <a:gd name="T39" fmla="*/ 100 h 410"/>
                <a:gd name="T40" fmla="*/ 23 w 150"/>
                <a:gd name="T41" fmla="*/ 135 h 410"/>
                <a:gd name="T42" fmla="*/ 10 w 150"/>
                <a:gd name="T43" fmla="*/ 148 h 410"/>
                <a:gd name="T44" fmla="*/ 2 w 150"/>
                <a:gd name="T45" fmla="*/ 149 h 410"/>
                <a:gd name="T46" fmla="*/ 5 w 150"/>
                <a:gd name="T47" fmla="*/ 14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46640"/>
                                        </p:tgtEl>
                                        <p:attrNameLst>
                                          <p:attrName>style.visibility</p:attrName>
                                        </p:attrNameLst>
                                      </p:cBhvr>
                                      <p:to>
                                        <p:strVal val="visible"/>
                                      </p:to>
                                    </p:set>
                                    <p:anim calcmode="lin" valueType="num">
                                      <p:cBhvr>
                                        <p:cTn id="7" dur="500" fill="hold"/>
                                        <p:tgtEl>
                                          <p:spTgt spid="446640"/>
                                        </p:tgtEl>
                                        <p:attrNameLst>
                                          <p:attrName>ppt_w</p:attrName>
                                        </p:attrNameLst>
                                      </p:cBhvr>
                                      <p:tavLst>
                                        <p:tav tm="0">
                                          <p:val>
                                            <p:fltVal val="0"/>
                                          </p:val>
                                        </p:tav>
                                        <p:tav tm="100000">
                                          <p:val>
                                            <p:strVal val="#ppt_w"/>
                                          </p:val>
                                        </p:tav>
                                      </p:tavLst>
                                    </p:anim>
                                    <p:anim calcmode="lin" valueType="num">
                                      <p:cBhvr>
                                        <p:cTn id="8" dur="500" fill="hold"/>
                                        <p:tgtEl>
                                          <p:spTgt spid="446640"/>
                                        </p:tgtEl>
                                        <p:attrNameLst>
                                          <p:attrName>ppt_h</p:attrName>
                                        </p:attrNameLst>
                                      </p:cBhvr>
                                      <p:tavLst>
                                        <p:tav tm="0">
                                          <p:val>
                                            <p:fltVal val="0"/>
                                          </p:val>
                                        </p:tav>
                                        <p:tav tm="100000">
                                          <p:val>
                                            <p:strVal val="#ppt_h"/>
                                          </p:val>
                                        </p:tav>
                                      </p:tavLst>
                                    </p:anim>
                                    <p:anim calcmode="lin" valueType="num">
                                      <p:cBhvr>
                                        <p:cTn id="9" dur="500" fill="hold"/>
                                        <p:tgtEl>
                                          <p:spTgt spid="446640"/>
                                        </p:tgtEl>
                                        <p:attrNameLst>
                                          <p:attrName>ppt_x</p:attrName>
                                        </p:attrNameLst>
                                      </p:cBhvr>
                                      <p:tavLst>
                                        <p:tav tm="0">
                                          <p:val>
                                            <p:fltVal val="0.5"/>
                                          </p:val>
                                        </p:tav>
                                        <p:tav tm="100000">
                                          <p:val>
                                            <p:strVal val="#ppt_x"/>
                                          </p:val>
                                        </p:tav>
                                      </p:tavLst>
                                    </p:anim>
                                    <p:anim calcmode="lin" valueType="num">
                                      <p:cBhvr>
                                        <p:cTn id="10" dur="500" fill="hold"/>
                                        <p:tgtEl>
                                          <p:spTgt spid="44664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64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3010"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3011" name="Rectangle 5"/>
          <p:cNvSpPr>
            <a:spLocks noChangeArrowheads="1"/>
          </p:cNvSpPr>
          <p:nvPr/>
        </p:nvSpPr>
        <p:spPr bwMode="auto">
          <a:xfrm>
            <a:off x="3059113" y="879475"/>
            <a:ext cx="8826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a:t>
            </a:r>
            <a:r>
              <a:rPr lang="ja-JP" altLang="en-US" sz="2400" b="1">
                <a:solidFill>
                  <a:schemeClr val="accent2"/>
                </a:solidFill>
                <a:latin typeface="Times" charset="0"/>
              </a:rPr>
              <a:t>王制</a:t>
            </a:r>
          </a:p>
        </p:txBody>
      </p:sp>
      <p:sp>
        <p:nvSpPr>
          <p:cNvPr id="43012"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13" name="Rectangle 7"/>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43014" name="Group 8"/>
          <p:cNvGrpSpPr>
            <a:grpSpLocks/>
          </p:cNvGrpSpPr>
          <p:nvPr/>
        </p:nvGrpSpPr>
        <p:grpSpPr bwMode="auto">
          <a:xfrm>
            <a:off x="901700" y="2603500"/>
            <a:ext cx="2201863" cy="1765300"/>
            <a:chOff x="568" y="1640"/>
            <a:chExt cx="1387" cy="1112"/>
          </a:xfrm>
        </p:grpSpPr>
        <p:grpSp>
          <p:nvGrpSpPr>
            <p:cNvPr id="43089" name="Group 9"/>
            <p:cNvGrpSpPr>
              <a:grpSpLocks/>
            </p:cNvGrpSpPr>
            <p:nvPr/>
          </p:nvGrpSpPr>
          <p:grpSpPr bwMode="auto">
            <a:xfrm>
              <a:off x="568" y="1640"/>
              <a:ext cx="1249" cy="1112"/>
              <a:chOff x="568" y="1640"/>
              <a:chExt cx="1249" cy="1112"/>
            </a:xfrm>
          </p:grpSpPr>
          <p:sp>
            <p:nvSpPr>
              <p:cNvPr id="600074" name="Oval 10"/>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3092" name="Freeform 11"/>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3093" name="Freeform 12"/>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600077" name="Rectangle 13"/>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07" charset="0"/>
                  <a:ea typeface="ＭＳ Ｐゴシック" pitchFamily="-107" charset="-128"/>
                  <a:cs typeface="ＭＳ Ｐゴシック" pitchFamily="-107" charset="-128"/>
                </a:rPr>
                <a:t>A </a:t>
              </a:r>
              <a:r>
                <a:rPr lang="en-US" sz="6000">
                  <a:solidFill>
                    <a:srgbClr val="51DC00"/>
                  </a:solidFill>
                  <a:latin typeface="Times" pitchFamily="-107" charset="0"/>
                  <a:ea typeface="ＭＳ Ｐゴシック" pitchFamily="-107" charset="-128"/>
                  <a:cs typeface="ＭＳ Ｐゴシック" pitchFamily="-107" charset="-128"/>
                </a:rPr>
                <a:t>R</a:t>
              </a:r>
              <a:r>
                <a:rPr lang="en-US" sz="3600">
                  <a:solidFill>
                    <a:schemeClr val="tx2"/>
                  </a:solidFill>
                  <a:latin typeface="Times" pitchFamily="-107" charset="0"/>
                  <a:ea typeface="ＭＳ Ｐゴシック" pitchFamily="-107" charset="-128"/>
                  <a:cs typeface="ＭＳ Ｐゴシック" pitchFamily="-107" charset="-128"/>
                </a:rPr>
                <a:t> C</a:t>
              </a:r>
            </a:p>
          </p:txBody>
        </p:sp>
      </p:grpSp>
      <p:sp>
        <p:nvSpPr>
          <p:cNvPr id="43015" name="Line 1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6" name="Line 1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7" name="Line 1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8" name="Line 17"/>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9" name="Line 18"/>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0" name="Line 19"/>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1" name="Rectangle 20"/>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22" name="Rectangle 2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00088" name="Rectangle 24"/>
          <p:cNvSpPr>
            <a:spLocks noChangeArrowheads="1"/>
          </p:cNvSpPr>
          <p:nvPr/>
        </p:nvSpPr>
        <p:spPr bwMode="auto">
          <a:xfrm>
            <a:off x="4786313" y="852488"/>
            <a:ext cx="21669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a:solidFill>
                  <a:srgbClr val="FAFD00"/>
                </a:solidFill>
                <a:latin typeface="Times" pitchFamily="-107" charset="0"/>
                <a:ea typeface="ＭＳ Ｐゴシック" pitchFamily="-107" charset="-128"/>
                <a:cs typeface="ＭＳ Ｐゴシック" pitchFamily="-107" charset="-128"/>
              </a:rPr>
              <a:t>ca. 1000 B.C.</a:t>
            </a:r>
          </a:p>
        </p:txBody>
      </p:sp>
      <p:sp>
        <p:nvSpPr>
          <p:cNvPr id="600089" name="Text Box 25"/>
          <p:cNvSpPr txBox="1">
            <a:spLocks noChangeArrowheads="1"/>
          </p:cNvSpPr>
          <p:nvPr/>
        </p:nvSpPr>
        <p:spPr bwMode="auto">
          <a:xfrm>
            <a:off x="1765300" y="-22225"/>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ja-JP" altLang="en-US" sz="1600" b="1">
                <a:solidFill>
                  <a:schemeClr val="tx1"/>
                </a:solidFill>
                <a:latin typeface="Comic Sans MS" pitchFamily="-107" charset="0"/>
                <a:ea typeface="ＭＳ Ｐゴシック" pitchFamily="-107" charset="-128"/>
                <a:cs typeface="ＭＳ Ｐゴシック" pitchFamily="-107" charset="-128"/>
              </a:rPr>
              <a:t>ｻﾑｴﾙ記上 </a:t>
            </a:r>
            <a:r>
              <a:rPr lang="en-US" sz="1600" b="1">
                <a:solidFill>
                  <a:schemeClr val="tx1"/>
                </a:solidFill>
                <a:latin typeface="Comic Sans MS" pitchFamily="-107" charset="0"/>
                <a:ea typeface="ＭＳ Ｐゴシック" pitchFamily="-107" charset="-128"/>
                <a:cs typeface="ＭＳ Ｐゴシック" pitchFamily="-107" charset="-128"/>
              </a:rPr>
              <a:t>15:1; </a:t>
            </a:r>
            <a:r>
              <a:rPr lang="ja-JP" altLang="en-US" sz="1600" b="1">
                <a:solidFill>
                  <a:schemeClr val="tx1"/>
                </a:solidFill>
                <a:latin typeface="Comic Sans MS" pitchFamily="-107" charset="0"/>
                <a:ea typeface="ＭＳ Ｐゴシック" pitchFamily="-107" charset="-128"/>
                <a:cs typeface="ＭＳ Ｐゴシック" pitchFamily="-107" charset="-128"/>
              </a:rPr>
              <a:t>ｻﾑｴﾙ記下 </a:t>
            </a:r>
            <a:r>
              <a:rPr lang="en-US" sz="1600" b="1">
                <a:solidFill>
                  <a:schemeClr val="tx1"/>
                </a:solidFill>
                <a:latin typeface="Comic Sans MS" pitchFamily="-107" charset="0"/>
                <a:ea typeface="ＭＳ Ｐゴシック" pitchFamily="-107" charset="-128"/>
                <a:cs typeface="ＭＳ Ｐゴシック" pitchFamily="-107" charset="-128"/>
              </a:rPr>
              <a:t>2:4; </a:t>
            </a:r>
            <a:r>
              <a:rPr lang="ja-JP" altLang="en-US" sz="1600" b="1">
                <a:solidFill>
                  <a:schemeClr val="tx1"/>
                </a:solidFill>
                <a:latin typeface="Comic Sans MS" pitchFamily="-107" charset="0"/>
                <a:ea typeface="ＭＳ Ｐゴシック" pitchFamily="-107" charset="-128"/>
                <a:cs typeface="ＭＳ Ｐゴシック" pitchFamily="-107" charset="-128"/>
              </a:rPr>
              <a:t>列王記上 </a:t>
            </a:r>
            <a:r>
              <a:rPr lang="en-US" sz="1600" b="1">
                <a:solidFill>
                  <a:schemeClr val="tx1"/>
                </a:solidFill>
                <a:latin typeface="Comic Sans MS" pitchFamily="-107" charset="0"/>
                <a:ea typeface="ＭＳ Ｐゴシック" pitchFamily="-107" charset="-128"/>
                <a:cs typeface="ＭＳ Ｐゴシック" pitchFamily="-107" charset="-128"/>
              </a:rPr>
              <a:t>1:39</a:t>
            </a:r>
          </a:p>
        </p:txBody>
      </p:sp>
      <p:grpSp>
        <p:nvGrpSpPr>
          <p:cNvPr id="43025" name="Group 26"/>
          <p:cNvGrpSpPr>
            <a:grpSpLocks/>
          </p:cNvGrpSpPr>
          <p:nvPr/>
        </p:nvGrpSpPr>
        <p:grpSpPr bwMode="auto">
          <a:xfrm>
            <a:off x="8018463" y="3436938"/>
            <a:ext cx="981075" cy="1843087"/>
            <a:chOff x="5051" y="2165"/>
            <a:chExt cx="618" cy="1161"/>
          </a:xfrm>
        </p:grpSpPr>
        <p:grpSp>
          <p:nvGrpSpPr>
            <p:cNvPr id="43070" name="Group 27"/>
            <p:cNvGrpSpPr>
              <a:grpSpLocks/>
            </p:cNvGrpSpPr>
            <p:nvPr/>
          </p:nvGrpSpPr>
          <p:grpSpPr bwMode="auto">
            <a:xfrm>
              <a:off x="5051" y="2165"/>
              <a:ext cx="618" cy="1161"/>
              <a:chOff x="5051" y="2165"/>
              <a:chExt cx="618" cy="1161"/>
            </a:xfrm>
          </p:grpSpPr>
          <p:sp>
            <p:nvSpPr>
              <p:cNvPr id="43072" name="Freeform 2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3073" name="AutoShape 2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3074" name="Rectangle 3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3075" name="Line 3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76" name="Rectangle 3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77" name="Rectangle 3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78" name="Line 3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79" name="Line 3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80" name="Line 3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81" name="Line 3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82" name="Line 3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83" name="Line 3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84" name="Line 4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85" name="Line 4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86" name="Line 4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87" name="Line 4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88" name="Rectangle 44"/>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900" b="1">
                    <a:solidFill>
                      <a:srgbClr val="000000"/>
                    </a:solidFill>
                    <a:latin typeface="Chicago" charset="0"/>
                  </a:rPr>
                  <a:t>王制</a:t>
                </a:r>
              </a:p>
            </p:txBody>
          </p:sp>
        </p:grpSp>
        <p:sp>
          <p:nvSpPr>
            <p:cNvPr id="43071" name="Rectangle 4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3026" name="Text Box 4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3027" name="Text Box 47"/>
          <p:cNvSpPr txBox="1">
            <a:spLocks noChangeArrowheads="1"/>
          </p:cNvSpPr>
          <p:nvPr/>
        </p:nvSpPr>
        <p:spPr bwMode="auto">
          <a:xfrm>
            <a:off x="8588375" y="64611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b="1">
                <a:solidFill>
                  <a:schemeClr val="tx1"/>
                </a:solidFill>
                <a:latin typeface="Comic Sans MS" charset="0"/>
              </a:rPr>
              <a:t>4</a:t>
            </a:r>
            <a:endParaRPr lang="en-US" sz="2000">
              <a:solidFill>
                <a:srgbClr val="FFA27C"/>
              </a:solidFill>
              <a:latin typeface="B VAG Rounded Bold" charset="0"/>
            </a:endParaRPr>
          </a:p>
        </p:txBody>
      </p:sp>
      <p:sp>
        <p:nvSpPr>
          <p:cNvPr id="600112" name="Rectangle 48"/>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20</a:t>
            </a:r>
          </a:p>
        </p:txBody>
      </p:sp>
      <p:sp>
        <p:nvSpPr>
          <p:cNvPr id="43029" name="Text Box 49"/>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3030" name="Line 79"/>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31" name="Line 80"/>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32" name="Line 81"/>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33" name="Rectangle 82"/>
          <p:cNvSpPr>
            <a:spLocks noChangeArrowheads="1"/>
          </p:cNvSpPr>
          <p:nvPr/>
        </p:nvSpPr>
        <p:spPr bwMode="auto">
          <a:xfrm>
            <a:off x="5429250" y="2909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34" name="Rectangle 83"/>
          <p:cNvSpPr>
            <a:spLocks noChangeArrowheads="1"/>
          </p:cNvSpPr>
          <p:nvPr/>
        </p:nvSpPr>
        <p:spPr bwMode="auto">
          <a:xfrm>
            <a:off x="5992813" y="3470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35" name="Line 84"/>
          <p:cNvSpPr>
            <a:spLocks noChangeShapeType="1"/>
          </p:cNvSpPr>
          <p:nvPr/>
        </p:nvSpPr>
        <p:spPr bwMode="auto">
          <a:xfrm>
            <a:off x="6092825" y="2921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0149" name="Rectangle 85"/>
          <p:cNvSpPr>
            <a:spLocks noChangeArrowheads="1"/>
          </p:cNvSpPr>
          <p:nvPr/>
        </p:nvSpPr>
        <p:spPr bwMode="auto">
          <a:xfrm>
            <a:off x="2765425" y="3538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600177" name="Rectangle 113"/>
          <p:cNvSpPr>
            <a:spLocks noChangeArrowheads="1"/>
          </p:cNvSpPr>
          <p:nvPr/>
        </p:nvSpPr>
        <p:spPr bwMode="auto">
          <a:xfrm>
            <a:off x="3863975" y="1389063"/>
            <a:ext cx="14255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sp>
        <p:nvSpPr>
          <p:cNvPr id="600189" name="Oval 125"/>
          <p:cNvSpPr>
            <a:spLocks noChangeArrowheads="1"/>
          </p:cNvSpPr>
          <p:nvPr/>
        </p:nvSpPr>
        <p:spPr bwMode="auto">
          <a:xfrm>
            <a:off x="3756025" y="1282700"/>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en-US" sz="1600">
              <a:solidFill>
                <a:srgbClr val="0831AD"/>
              </a:solidFill>
              <a:latin typeface="Times" pitchFamily="-107" charset="0"/>
              <a:ea typeface="ＭＳ Ｐゴシック" pitchFamily="-107" charset="-128"/>
              <a:cs typeface="ＭＳ Ｐゴシック" pitchFamily="-107" charset="-128"/>
            </a:endParaRPr>
          </a:p>
        </p:txBody>
      </p:sp>
      <p:sp>
        <p:nvSpPr>
          <p:cNvPr id="600192" name="Text Box 128"/>
          <p:cNvSpPr txBox="1">
            <a:spLocks noChangeArrowheads="1"/>
          </p:cNvSpPr>
          <p:nvPr/>
        </p:nvSpPr>
        <p:spPr bwMode="auto">
          <a:xfrm>
            <a:off x="2328863" y="2008188"/>
            <a:ext cx="4497387" cy="1006475"/>
          </a:xfrm>
          <a:prstGeom prst="rect">
            <a:avLst/>
          </a:prstGeom>
          <a:noFill/>
          <a:ln w="12700">
            <a:noFill/>
            <a:miter lim="800000"/>
            <a:headEnd/>
            <a:tailEnd/>
          </a:ln>
          <a:effectLst>
            <a:outerShdw blurRad="63500" dist="91581" dir="3378596" algn="ctr" rotWithShape="0">
              <a:schemeClr val="accent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6000" b="1" smtClean="0">
                <a:solidFill>
                  <a:srgbClr val="0831AD"/>
                </a:solidFill>
                <a:latin typeface="Comic Sans MS" charset="0"/>
              </a:rPr>
              <a:t>サウル</a:t>
            </a:r>
          </a:p>
        </p:txBody>
      </p:sp>
      <p:sp>
        <p:nvSpPr>
          <p:cNvPr id="600187" name="Text Box 123"/>
          <p:cNvSpPr txBox="1">
            <a:spLocks noChangeArrowheads="1"/>
          </p:cNvSpPr>
          <p:nvPr/>
        </p:nvSpPr>
        <p:spPr bwMode="auto">
          <a:xfrm>
            <a:off x="2159000" y="2968625"/>
            <a:ext cx="4940300" cy="1006475"/>
          </a:xfrm>
          <a:prstGeom prst="rect">
            <a:avLst/>
          </a:prstGeom>
          <a:noFill/>
          <a:ln w="12700">
            <a:noFill/>
            <a:miter lim="800000"/>
            <a:headEnd/>
            <a:tailEnd/>
          </a:ln>
          <a:effectLst>
            <a:outerShdw blurRad="63500" dist="71842" dir="2700000" algn="ctr" rotWithShape="0">
              <a:schemeClr val="accent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6000" b="1" smtClean="0">
                <a:solidFill>
                  <a:srgbClr val="0831AD"/>
                </a:solidFill>
                <a:latin typeface="Comic Sans MS" charset="0"/>
              </a:rPr>
              <a:t>ダビデ</a:t>
            </a:r>
          </a:p>
        </p:txBody>
      </p:sp>
      <p:sp>
        <p:nvSpPr>
          <p:cNvPr id="600193" name="Oval 129"/>
          <p:cNvSpPr>
            <a:spLocks noChangeArrowheads="1"/>
          </p:cNvSpPr>
          <p:nvPr/>
        </p:nvSpPr>
        <p:spPr bwMode="auto">
          <a:xfrm>
            <a:off x="4264025" y="1301750"/>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en-US" sz="1600">
              <a:solidFill>
                <a:srgbClr val="0831AD"/>
              </a:solidFill>
              <a:latin typeface="Times" pitchFamily="-107" charset="0"/>
              <a:ea typeface="ＭＳ Ｐゴシック" pitchFamily="-107" charset="-128"/>
              <a:cs typeface="ＭＳ Ｐゴシック" pitchFamily="-107" charset="-128"/>
            </a:endParaRPr>
          </a:p>
        </p:txBody>
      </p:sp>
      <p:sp>
        <p:nvSpPr>
          <p:cNvPr id="600182" name="Text Box 118"/>
          <p:cNvSpPr txBox="1">
            <a:spLocks noChangeArrowheads="1"/>
          </p:cNvSpPr>
          <p:nvPr/>
        </p:nvSpPr>
        <p:spPr bwMode="auto">
          <a:xfrm>
            <a:off x="2146300" y="3902075"/>
            <a:ext cx="4876800" cy="1006475"/>
          </a:xfrm>
          <a:prstGeom prst="rect">
            <a:avLst/>
          </a:prstGeom>
          <a:noFill/>
          <a:ln w="12700">
            <a:noFill/>
            <a:miter lim="800000"/>
            <a:headEnd/>
            <a:tailEnd/>
          </a:ln>
          <a:effectLst>
            <a:outerShdw blurRad="63500" dist="102391" dir="3615307" algn="ctr" rotWithShape="0">
              <a:schemeClr val="accent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6000" b="1" smtClean="0">
                <a:solidFill>
                  <a:srgbClr val="0831AD"/>
                </a:solidFill>
                <a:latin typeface="Comic Sans MS" charset="0"/>
              </a:rPr>
              <a:t>ソロモン</a:t>
            </a:r>
          </a:p>
        </p:txBody>
      </p:sp>
      <p:sp>
        <p:nvSpPr>
          <p:cNvPr id="600194" name="Oval 130"/>
          <p:cNvSpPr>
            <a:spLocks noChangeArrowheads="1"/>
          </p:cNvSpPr>
          <p:nvPr/>
        </p:nvSpPr>
        <p:spPr bwMode="auto">
          <a:xfrm>
            <a:off x="4811713" y="1279525"/>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en-US" sz="1600">
              <a:solidFill>
                <a:srgbClr val="0831AD"/>
              </a:solidFill>
              <a:latin typeface="Times" pitchFamily="-107" charset="0"/>
              <a:ea typeface="ＭＳ Ｐゴシック" pitchFamily="-107" charset="-128"/>
              <a:cs typeface="ＭＳ Ｐゴシック" pitchFamily="-107" charset="-128"/>
            </a:endParaRPr>
          </a:p>
        </p:txBody>
      </p:sp>
      <p:grpSp>
        <p:nvGrpSpPr>
          <p:cNvPr id="43044" name="Group 134"/>
          <p:cNvGrpSpPr>
            <a:grpSpLocks/>
          </p:cNvGrpSpPr>
          <p:nvPr/>
        </p:nvGrpSpPr>
        <p:grpSpPr bwMode="auto">
          <a:xfrm>
            <a:off x="519113" y="312738"/>
            <a:ext cx="854075" cy="1704975"/>
            <a:chOff x="327" y="161"/>
            <a:chExt cx="538" cy="1074"/>
          </a:xfrm>
        </p:grpSpPr>
        <p:sp>
          <p:nvSpPr>
            <p:cNvPr id="600199" name="Rectangle 135"/>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600200" name="Line 136"/>
            <p:cNvSpPr>
              <a:spLocks noChangeShapeType="1"/>
            </p:cNvSpPr>
            <p:nvPr/>
          </p:nvSpPr>
          <p:spPr bwMode="auto">
            <a:xfrm flipV="1">
              <a:off x="500" y="685"/>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600201" name="Oval 137"/>
          <p:cNvSpPr>
            <a:spLocks noChangeArrowheads="1"/>
          </p:cNvSpPr>
          <p:nvPr/>
        </p:nvSpPr>
        <p:spPr bwMode="auto">
          <a:xfrm>
            <a:off x="3394075" y="1343025"/>
            <a:ext cx="2355850" cy="604838"/>
          </a:xfrm>
          <a:prstGeom prst="ellipse">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grpSp>
        <p:nvGrpSpPr>
          <p:cNvPr id="43046" name="Group 113"/>
          <p:cNvGrpSpPr>
            <a:grpSpLocks/>
          </p:cNvGrpSpPr>
          <p:nvPr/>
        </p:nvGrpSpPr>
        <p:grpSpPr bwMode="auto">
          <a:xfrm>
            <a:off x="6083300" y="1136650"/>
            <a:ext cx="1289050" cy="1435100"/>
            <a:chOff x="1084" y="711"/>
            <a:chExt cx="2950" cy="2769"/>
          </a:xfrm>
        </p:grpSpPr>
        <p:grpSp>
          <p:nvGrpSpPr>
            <p:cNvPr id="43058" name="Group 114"/>
            <p:cNvGrpSpPr>
              <a:grpSpLocks/>
            </p:cNvGrpSpPr>
            <p:nvPr/>
          </p:nvGrpSpPr>
          <p:grpSpPr bwMode="auto">
            <a:xfrm>
              <a:off x="1084" y="711"/>
              <a:ext cx="2950" cy="2769"/>
              <a:chOff x="2707" y="548"/>
              <a:chExt cx="2950" cy="2769"/>
            </a:xfrm>
          </p:grpSpPr>
          <p:grpSp>
            <p:nvGrpSpPr>
              <p:cNvPr id="43064" name="Group 115"/>
              <p:cNvGrpSpPr>
                <a:grpSpLocks/>
              </p:cNvGrpSpPr>
              <p:nvPr/>
            </p:nvGrpSpPr>
            <p:grpSpPr bwMode="auto">
              <a:xfrm>
                <a:off x="3180" y="1046"/>
                <a:ext cx="2105" cy="1421"/>
                <a:chOff x="578" y="2316"/>
                <a:chExt cx="2105" cy="1421"/>
              </a:xfrm>
            </p:grpSpPr>
            <p:sp>
              <p:nvSpPr>
                <p:cNvPr id="43066" name="Freeform 116" descr="Cork"/>
                <p:cNvSpPr>
                  <a:spLocks/>
                </p:cNvSpPr>
                <p:nvPr/>
              </p:nvSpPr>
              <p:spPr bwMode="auto">
                <a:xfrm>
                  <a:off x="633" y="2316"/>
                  <a:ext cx="2050" cy="256"/>
                </a:xfrm>
                <a:custGeom>
                  <a:avLst/>
                  <a:gdLst>
                    <a:gd name="T0" fmla="*/ 48338 w 592"/>
                    <a:gd name="T1" fmla="*/ 135578 h 90"/>
                    <a:gd name="T2" fmla="*/ 131006 w 592"/>
                    <a:gd name="T3" fmla="*/ 66304 h 90"/>
                    <a:gd name="T4" fmla="*/ 203587 w 592"/>
                    <a:gd name="T5" fmla="*/ 54016 h 90"/>
                    <a:gd name="T6" fmla="*/ 274347 w 592"/>
                    <a:gd name="T7" fmla="*/ 48239 h 90"/>
                    <a:gd name="T8" fmla="*/ 669197 w 592"/>
                    <a:gd name="T9" fmla="*/ 51393 h 90"/>
                    <a:gd name="T10" fmla="*/ 906754 w 592"/>
                    <a:gd name="T11" fmla="*/ 60365 h 90"/>
                    <a:gd name="T12" fmla="*/ 1015706 w 592"/>
                    <a:gd name="T13" fmla="*/ 69461 h 90"/>
                    <a:gd name="T14" fmla="*/ 1420484 w 592"/>
                    <a:gd name="T15" fmla="*/ 78433 h 90"/>
                    <a:gd name="T16" fmla="*/ 2017515 w 592"/>
                    <a:gd name="T17" fmla="*/ 66304 h 90"/>
                    <a:gd name="T18" fmla="*/ 2817261 w 592"/>
                    <a:gd name="T19" fmla="*/ 24420 h 90"/>
                    <a:gd name="T20" fmla="*/ 3105566 w 592"/>
                    <a:gd name="T21" fmla="*/ 0 h 90"/>
                    <a:gd name="T22" fmla="*/ 3415743 w 592"/>
                    <a:gd name="T23" fmla="*/ 3154 h 90"/>
                    <a:gd name="T24" fmla="*/ 3522873 w 592"/>
                    <a:gd name="T25" fmla="*/ 45042 h 90"/>
                    <a:gd name="T26" fmla="*/ 3534792 w 592"/>
                    <a:gd name="T27" fmla="*/ 54016 h 90"/>
                    <a:gd name="T28" fmla="*/ 3474535 w 592"/>
                    <a:gd name="T29" fmla="*/ 90473 h 90"/>
                    <a:gd name="T30" fmla="*/ 3486454 w 592"/>
                    <a:gd name="T31" fmla="*/ 9963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3067" name="Freeform 117" descr="Cork"/>
                <p:cNvSpPr>
                  <a:spLocks/>
                </p:cNvSpPr>
                <p:nvPr/>
              </p:nvSpPr>
              <p:spPr bwMode="auto">
                <a:xfrm>
                  <a:off x="578" y="2506"/>
                  <a:ext cx="2074" cy="1231"/>
                </a:xfrm>
                <a:custGeom>
                  <a:avLst/>
                  <a:gdLst>
                    <a:gd name="T0" fmla="*/ 3573537 w 599"/>
                    <a:gd name="T1" fmla="*/ 0 h 432"/>
                    <a:gd name="T2" fmla="*/ 3549667 w 599"/>
                    <a:gd name="T3" fmla="*/ 9022 h 432"/>
                    <a:gd name="T4" fmla="*/ 3513308 w 599"/>
                    <a:gd name="T5" fmla="*/ 15037 h 432"/>
                    <a:gd name="T6" fmla="*/ 3490899 w 599"/>
                    <a:gd name="T7" fmla="*/ 36466 h 432"/>
                    <a:gd name="T8" fmla="*/ 3323732 w 599"/>
                    <a:gd name="T9" fmla="*/ 140377 h 432"/>
                    <a:gd name="T10" fmla="*/ 3132588 w 599"/>
                    <a:gd name="T11" fmla="*/ 317518 h 432"/>
                    <a:gd name="T12" fmla="*/ 3072394 w 599"/>
                    <a:gd name="T13" fmla="*/ 405814 h 432"/>
                    <a:gd name="T14" fmla="*/ 3013747 w 599"/>
                    <a:gd name="T15" fmla="*/ 533792 h 432"/>
                    <a:gd name="T16" fmla="*/ 2953514 w 599"/>
                    <a:gd name="T17" fmla="*/ 613642 h 432"/>
                    <a:gd name="T18" fmla="*/ 2749868 w 599"/>
                    <a:gd name="T19" fmla="*/ 644018 h 432"/>
                    <a:gd name="T20" fmla="*/ 2582712 w 599"/>
                    <a:gd name="T21" fmla="*/ 631643 h 432"/>
                    <a:gd name="T22" fmla="*/ 2511981 w 599"/>
                    <a:gd name="T23" fmla="*/ 625228 h 432"/>
                    <a:gd name="T24" fmla="*/ 2536426 w 599"/>
                    <a:gd name="T25" fmla="*/ 536958 h 432"/>
                    <a:gd name="T26" fmla="*/ 2570797 w 599"/>
                    <a:gd name="T27" fmla="*/ 515538 h 432"/>
                    <a:gd name="T28" fmla="*/ 2415559 w 599"/>
                    <a:gd name="T29" fmla="*/ 500493 h 432"/>
                    <a:gd name="T30" fmla="*/ 2069198 w 599"/>
                    <a:gd name="T31" fmla="*/ 481888 h 432"/>
                    <a:gd name="T32" fmla="*/ 673776 w 599"/>
                    <a:gd name="T33" fmla="*/ 549342 h 432"/>
                    <a:gd name="T34" fmla="*/ 615130 w 599"/>
                    <a:gd name="T35" fmla="*/ 561553 h 432"/>
                    <a:gd name="T36" fmla="*/ 518538 w 599"/>
                    <a:gd name="T37" fmla="*/ 597995 h 432"/>
                    <a:gd name="T38" fmla="*/ 317048 w 599"/>
                    <a:gd name="T39" fmla="*/ 659058 h 432"/>
                    <a:gd name="T40" fmla="*/ 172180 w 599"/>
                    <a:gd name="T41" fmla="*/ 644018 h 432"/>
                    <a:gd name="T42" fmla="*/ 101446 w 599"/>
                    <a:gd name="T43" fmla="*/ 631643 h 432"/>
                    <a:gd name="T44" fmla="*/ 41265 w 599"/>
                    <a:gd name="T45" fmla="*/ 607040 h 432"/>
                    <a:gd name="T46" fmla="*/ 65672 w 599"/>
                    <a:gd name="T47" fmla="*/ 567545 h 432"/>
                    <a:gd name="T48" fmla="*/ 101446 w 599"/>
                    <a:gd name="T49" fmla="*/ 509725 h 432"/>
                    <a:gd name="T50" fmla="*/ 160262 w 599"/>
                    <a:gd name="T51" fmla="*/ 400009 h 432"/>
                    <a:gd name="T52" fmla="*/ 172180 w 599"/>
                    <a:gd name="T53" fmla="*/ 286866 h 432"/>
                    <a:gd name="T54" fmla="*/ 184094 w 599"/>
                    <a:gd name="T55" fmla="*/ 192181 h 432"/>
                    <a:gd name="T56" fmla="*/ 172180 w 599"/>
                    <a:gd name="T57" fmla="*/ 125337 h 432"/>
                    <a:gd name="T58" fmla="*/ 125905 w 599"/>
                    <a:gd name="T59" fmla="*/ 45487 h 432"/>
                    <a:gd name="T60" fmla="*/ 113987 w 599"/>
                    <a:gd name="T61" fmla="*/ 2142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3065" name="Picture 118"/>
              <p:cNvPicPr>
                <a:picLocks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3059" name="Freeform 119"/>
            <p:cNvSpPr>
              <a:spLocks/>
            </p:cNvSpPr>
            <p:nvPr/>
          </p:nvSpPr>
          <p:spPr bwMode="auto">
            <a:xfrm>
              <a:off x="1616" y="2649"/>
              <a:ext cx="88" cy="277"/>
            </a:xfrm>
            <a:custGeom>
              <a:avLst/>
              <a:gdLst>
                <a:gd name="T0" fmla="*/ 93 w 85"/>
                <a:gd name="T1" fmla="*/ 58 h 318"/>
                <a:gd name="T2" fmla="*/ 81 w 85"/>
                <a:gd name="T3" fmla="*/ 26 h 318"/>
                <a:gd name="T4" fmla="*/ 61 w 85"/>
                <a:gd name="T5" fmla="*/ 16 h 318"/>
                <a:gd name="T6" fmla="*/ 69 w 85"/>
                <a:gd name="T7" fmla="*/ 26 h 318"/>
                <a:gd name="T8" fmla="*/ 81 w 85"/>
                <a:gd name="T9" fmla="*/ 10 h 318"/>
                <a:gd name="T10" fmla="*/ 47 w 85"/>
                <a:gd name="T11" fmla="*/ 3 h 318"/>
                <a:gd name="T12" fmla="*/ 47 w 85"/>
                <a:gd name="T13" fmla="*/ 16 h 318"/>
                <a:gd name="T14" fmla="*/ 61 w 85"/>
                <a:gd name="T15" fmla="*/ 71 h 318"/>
                <a:gd name="T16" fmla="*/ 37 w 85"/>
                <a:gd name="T17" fmla="*/ 61 h 318"/>
                <a:gd name="T18" fmla="*/ 47 w 85"/>
                <a:gd name="T19" fmla="*/ 49 h 318"/>
                <a:gd name="T20" fmla="*/ 61 w 85"/>
                <a:gd name="T21" fmla="*/ 61 h 318"/>
                <a:gd name="T22" fmla="*/ 47 w 85"/>
                <a:gd name="T23" fmla="*/ 38 h 318"/>
                <a:gd name="T24" fmla="*/ 61 w 85"/>
                <a:gd name="T25" fmla="*/ 58 h 318"/>
                <a:gd name="T26" fmla="*/ 47 w 85"/>
                <a:gd name="T27" fmla="*/ 45 h 318"/>
                <a:gd name="T28" fmla="*/ 61 w 85"/>
                <a:gd name="T29" fmla="*/ 55 h 318"/>
                <a:gd name="T30" fmla="*/ 69 w 85"/>
                <a:gd name="T31" fmla="*/ 64 h 318"/>
                <a:gd name="T32" fmla="*/ 93 w 85"/>
                <a:gd name="T33" fmla="*/ 78 h 318"/>
                <a:gd name="T34" fmla="*/ 101 w 85"/>
                <a:gd name="T35" fmla="*/ 87 h 318"/>
                <a:gd name="T36" fmla="*/ 93 w 85"/>
                <a:gd name="T37" fmla="*/ 106 h 318"/>
                <a:gd name="T38" fmla="*/ 81 w 85"/>
                <a:gd name="T39" fmla="*/ 103 h 318"/>
                <a:gd name="T40" fmla="*/ 69 w 85"/>
                <a:gd name="T41" fmla="*/ 119 h 318"/>
                <a:gd name="T42" fmla="*/ 47 w 85"/>
                <a:gd name="T43" fmla="*/ 110 h 318"/>
                <a:gd name="T44" fmla="*/ 37 w 85"/>
                <a:gd name="T45" fmla="*/ 78 h 318"/>
                <a:gd name="T46" fmla="*/ 29 w 85"/>
                <a:gd name="T47" fmla="*/ 93 h 318"/>
                <a:gd name="T48" fmla="*/ 5 w 85"/>
                <a:gd name="T49" fmla="*/ 80 h 318"/>
                <a:gd name="T50" fmla="*/ 47 w 85"/>
                <a:gd name="T51" fmla="*/ 55 h 318"/>
                <a:gd name="T52" fmla="*/ 81 w 85"/>
                <a:gd name="T53" fmla="*/ 64 h 318"/>
                <a:gd name="T54" fmla="*/ 93 w 85"/>
                <a:gd name="T55" fmla="*/ 84 h 318"/>
                <a:gd name="T56" fmla="*/ 81 w 85"/>
                <a:gd name="T57" fmla="*/ 71 h 318"/>
                <a:gd name="T58" fmla="*/ 81 w 85"/>
                <a:gd name="T59" fmla="*/ 3 h 318"/>
                <a:gd name="T60" fmla="*/ 61 w 85"/>
                <a:gd name="T61" fmla="*/ 13 h 318"/>
                <a:gd name="T62" fmla="*/ 29 w 85"/>
                <a:gd name="T63" fmla="*/ 16 h 318"/>
                <a:gd name="T64" fmla="*/ 47 w 85"/>
                <a:gd name="T65" fmla="*/ 36 h 318"/>
                <a:gd name="T66" fmla="*/ 69 w 85"/>
                <a:gd name="T67" fmla="*/ 51 h 318"/>
                <a:gd name="T68" fmla="*/ 93 w 85"/>
                <a:gd name="T69" fmla="*/ 58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60" name="Freeform 120"/>
            <p:cNvSpPr>
              <a:spLocks/>
            </p:cNvSpPr>
            <p:nvPr/>
          </p:nvSpPr>
          <p:spPr bwMode="auto">
            <a:xfrm>
              <a:off x="1635" y="2647"/>
              <a:ext cx="109" cy="309"/>
            </a:xfrm>
            <a:custGeom>
              <a:avLst/>
              <a:gdLst>
                <a:gd name="T0" fmla="*/ 1 w 105"/>
                <a:gd name="T1" fmla="*/ 0 h 354"/>
                <a:gd name="T2" fmla="*/ 120 w 105"/>
                <a:gd name="T3" fmla="*/ 3 h 354"/>
                <a:gd name="T4" fmla="*/ 94 w 105"/>
                <a:gd name="T5" fmla="*/ 11 h 354"/>
                <a:gd name="T6" fmla="*/ 109 w 105"/>
                <a:gd name="T7" fmla="*/ 24 h 354"/>
                <a:gd name="T8" fmla="*/ 109 w 105"/>
                <a:gd name="T9" fmla="*/ 57 h 354"/>
                <a:gd name="T10" fmla="*/ 126 w 105"/>
                <a:gd name="T11" fmla="*/ 65 h 354"/>
                <a:gd name="T12" fmla="*/ 126 w 105"/>
                <a:gd name="T13" fmla="*/ 93 h 354"/>
                <a:gd name="T14" fmla="*/ 109 w 105"/>
                <a:gd name="T15" fmla="*/ 129 h 354"/>
                <a:gd name="T16" fmla="*/ 89 w 105"/>
                <a:gd name="T17" fmla="*/ 137 h 354"/>
                <a:gd name="T18" fmla="*/ 21 w 105"/>
                <a:gd name="T19" fmla="*/ 123 h 354"/>
                <a:gd name="T20" fmla="*/ 12 w 105"/>
                <a:gd name="T21" fmla="*/ 109 h 354"/>
                <a:gd name="T22" fmla="*/ 21 w 105"/>
                <a:gd name="T23" fmla="*/ 94 h 354"/>
                <a:gd name="T24" fmla="*/ 9 w 105"/>
                <a:gd name="T25" fmla="*/ 38 h 354"/>
                <a:gd name="T26" fmla="*/ 27 w 105"/>
                <a:gd name="T27" fmla="*/ 17 h 354"/>
                <a:gd name="T28" fmla="*/ 6 w 105"/>
                <a:gd name="T29" fmla="*/ 5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61" name="Freeform 121"/>
            <p:cNvSpPr>
              <a:spLocks/>
            </p:cNvSpPr>
            <p:nvPr/>
          </p:nvSpPr>
          <p:spPr bwMode="auto">
            <a:xfrm>
              <a:off x="3008" y="2583"/>
              <a:ext cx="155" cy="328"/>
            </a:xfrm>
            <a:custGeom>
              <a:avLst/>
              <a:gdLst>
                <a:gd name="T0" fmla="*/ 186 w 149"/>
                <a:gd name="T1" fmla="*/ 8 h 376"/>
                <a:gd name="T2" fmla="*/ 176 w 149"/>
                <a:gd name="T3" fmla="*/ 39 h 376"/>
                <a:gd name="T4" fmla="*/ 164 w 149"/>
                <a:gd name="T5" fmla="*/ 50 h 376"/>
                <a:gd name="T6" fmla="*/ 161 w 149"/>
                <a:gd name="T7" fmla="*/ 53 h 376"/>
                <a:gd name="T8" fmla="*/ 137 w 149"/>
                <a:gd name="T9" fmla="*/ 93 h 376"/>
                <a:gd name="T10" fmla="*/ 108 w 149"/>
                <a:gd name="T11" fmla="*/ 120 h 376"/>
                <a:gd name="T12" fmla="*/ 87 w 149"/>
                <a:gd name="T13" fmla="*/ 140 h 376"/>
                <a:gd name="T14" fmla="*/ 73 w 149"/>
                <a:gd name="T15" fmla="*/ 140 h 376"/>
                <a:gd name="T16" fmla="*/ 25 w 149"/>
                <a:gd name="T17" fmla="*/ 143 h 376"/>
                <a:gd name="T18" fmla="*/ 2 w 149"/>
                <a:gd name="T19" fmla="*/ 134 h 376"/>
                <a:gd name="T20" fmla="*/ 5 w 149"/>
                <a:gd name="T21" fmla="*/ 122 h 376"/>
                <a:gd name="T22" fmla="*/ 8 w 149"/>
                <a:gd name="T23" fmla="*/ 85 h 376"/>
                <a:gd name="T24" fmla="*/ 28 w 149"/>
                <a:gd name="T25" fmla="*/ 77 h 376"/>
                <a:gd name="T26" fmla="*/ 44 w 149"/>
                <a:gd name="T27" fmla="*/ 40 h 376"/>
                <a:gd name="T28" fmla="*/ 56 w 149"/>
                <a:gd name="T29" fmla="*/ 29 h 376"/>
                <a:gd name="T30" fmla="*/ 105 w 149"/>
                <a:gd name="T31" fmla="*/ 7 h 376"/>
                <a:gd name="T32" fmla="*/ 161 w 149"/>
                <a:gd name="T33" fmla="*/ 7 h 376"/>
                <a:gd name="T34" fmla="*/ 186 w 149"/>
                <a:gd name="T35" fmla="*/ 8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62" name="Freeform 122"/>
            <p:cNvSpPr>
              <a:spLocks/>
            </p:cNvSpPr>
            <p:nvPr/>
          </p:nvSpPr>
          <p:spPr bwMode="auto">
            <a:xfrm>
              <a:off x="1714" y="1020"/>
              <a:ext cx="99" cy="440"/>
            </a:xfrm>
            <a:custGeom>
              <a:avLst/>
              <a:gdLst>
                <a:gd name="T0" fmla="*/ 33 w 96"/>
                <a:gd name="T1" fmla="*/ 188 h 504"/>
                <a:gd name="T2" fmla="*/ 75 w 96"/>
                <a:gd name="T3" fmla="*/ 190 h 504"/>
                <a:gd name="T4" fmla="*/ 89 w 96"/>
                <a:gd name="T5" fmla="*/ 175 h 504"/>
                <a:gd name="T6" fmla="*/ 89 w 96"/>
                <a:gd name="T7" fmla="*/ 125 h 504"/>
                <a:gd name="T8" fmla="*/ 109 w 96"/>
                <a:gd name="T9" fmla="*/ 82 h 504"/>
                <a:gd name="T10" fmla="*/ 118 w 96"/>
                <a:gd name="T11" fmla="*/ 67 h 504"/>
                <a:gd name="T12" fmla="*/ 109 w 96"/>
                <a:gd name="T13" fmla="*/ 20 h 504"/>
                <a:gd name="T14" fmla="*/ 96 w 96"/>
                <a:gd name="T15" fmla="*/ 3 h 504"/>
                <a:gd name="T16" fmla="*/ 36 w 96"/>
                <a:gd name="T17" fmla="*/ 10 h 504"/>
                <a:gd name="T18" fmla="*/ 33 w 96"/>
                <a:gd name="T19" fmla="*/ 47 h 504"/>
                <a:gd name="T20" fmla="*/ 39 w 96"/>
                <a:gd name="T21" fmla="*/ 141 h 504"/>
                <a:gd name="T22" fmla="*/ 47 w 96"/>
                <a:gd name="T23" fmla="*/ 157 h 504"/>
                <a:gd name="T24" fmla="*/ 31 w 96"/>
                <a:gd name="T25" fmla="*/ 183 h 504"/>
                <a:gd name="T26" fmla="*/ 33 w 96"/>
                <a:gd name="T27" fmla="*/ 18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63" name="Freeform 123"/>
            <p:cNvSpPr>
              <a:spLocks/>
            </p:cNvSpPr>
            <p:nvPr/>
          </p:nvSpPr>
          <p:spPr bwMode="auto">
            <a:xfrm>
              <a:off x="3431" y="1007"/>
              <a:ext cx="156" cy="358"/>
            </a:xfrm>
            <a:custGeom>
              <a:avLst/>
              <a:gdLst>
                <a:gd name="T0" fmla="*/ 5 w 150"/>
                <a:gd name="T1" fmla="*/ 148 h 410"/>
                <a:gd name="T2" fmla="*/ 54 w 150"/>
                <a:gd name="T3" fmla="*/ 159 h 410"/>
                <a:gd name="T4" fmla="*/ 105 w 150"/>
                <a:gd name="T5" fmla="*/ 155 h 410"/>
                <a:gd name="T6" fmla="*/ 123 w 150"/>
                <a:gd name="T7" fmla="*/ 140 h 410"/>
                <a:gd name="T8" fmla="*/ 151 w 150"/>
                <a:gd name="T9" fmla="*/ 107 h 410"/>
                <a:gd name="T10" fmla="*/ 168 w 150"/>
                <a:gd name="T11" fmla="*/ 84 h 410"/>
                <a:gd name="T12" fmla="*/ 179 w 150"/>
                <a:gd name="T13" fmla="*/ 75 h 410"/>
                <a:gd name="T14" fmla="*/ 182 w 150"/>
                <a:gd name="T15" fmla="*/ 45 h 410"/>
                <a:gd name="T16" fmla="*/ 189 w 150"/>
                <a:gd name="T17" fmla="*/ 39 h 410"/>
                <a:gd name="T18" fmla="*/ 192 w 150"/>
                <a:gd name="T19" fmla="*/ 18 h 410"/>
                <a:gd name="T20" fmla="*/ 171 w 150"/>
                <a:gd name="T21" fmla="*/ 0 h 410"/>
                <a:gd name="T22" fmla="*/ 123 w 150"/>
                <a:gd name="T23" fmla="*/ 5 h 410"/>
                <a:gd name="T24" fmla="*/ 101 w 150"/>
                <a:gd name="T25" fmla="*/ 21 h 410"/>
                <a:gd name="T26" fmla="*/ 87 w 150"/>
                <a:gd name="T27" fmla="*/ 53 h 410"/>
                <a:gd name="T28" fmla="*/ 76 w 150"/>
                <a:gd name="T29" fmla="*/ 62 h 410"/>
                <a:gd name="T30" fmla="*/ 56 w 150"/>
                <a:gd name="T31" fmla="*/ 84 h 410"/>
                <a:gd name="T32" fmla="*/ 54 w 150"/>
                <a:gd name="T33" fmla="*/ 87 h 410"/>
                <a:gd name="T34" fmla="*/ 44 w 150"/>
                <a:gd name="T35" fmla="*/ 90 h 410"/>
                <a:gd name="T36" fmla="*/ 40 w 150"/>
                <a:gd name="T37" fmla="*/ 97 h 410"/>
                <a:gd name="T38" fmla="*/ 36 w 150"/>
                <a:gd name="T39" fmla="*/ 100 h 410"/>
                <a:gd name="T40" fmla="*/ 23 w 150"/>
                <a:gd name="T41" fmla="*/ 135 h 410"/>
                <a:gd name="T42" fmla="*/ 10 w 150"/>
                <a:gd name="T43" fmla="*/ 148 h 410"/>
                <a:gd name="T44" fmla="*/ 2 w 150"/>
                <a:gd name="T45" fmla="*/ 149 h 410"/>
                <a:gd name="T46" fmla="*/ 5 w 150"/>
                <a:gd name="T47" fmla="*/ 14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43047" name="Group 113"/>
          <p:cNvGrpSpPr>
            <a:grpSpLocks/>
          </p:cNvGrpSpPr>
          <p:nvPr/>
        </p:nvGrpSpPr>
        <p:grpSpPr bwMode="auto">
          <a:xfrm>
            <a:off x="6083300" y="3154363"/>
            <a:ext cx="1289050" cy="1435100"/>
            <a:chOff x="1084" y="711"/>
            <a:chExt cx="2950" cy="2769"/>
          </a:xfrm>
        </p:grpSpPr>
        <p:grpSp>
          <p:nvGrpSpPr>
            <p:cNvPr id="43048" name="Group 114"/>
            <p:cNvGrpSpPr>
              <a:grpSpLocks/>
            </p:cNvGrpSpPr>
            <p:nvPr/>
          </p:nvGrpSpPr>
          <p:grpSpPr bwMode="auto">
            <a:xfrm>
              <a:off x="1084" y="711"/>
              <a:ext cx="2950" cy="2769"/>
              <a:chOff x="2707" y="548"/>
              <a:chExt cx="2950" cy="2769"/>
            </a:xfrm>
          </p:grpSpPr>
          <p:grpSp>
            <p:nvGrpSpPr>
              <p:cNvPr id="43054" name="Group 115"/>
              <p:cNvGrpSpPr>
                <a:grpSpLocks/>
              </p:cNvGrpSpPr>
              <p:nvPr/>
            </p:nvGrpSpPr>
            <p:grpSpPr bwMode="auto">
              <a:xfrm>
                <a:off x="3180" y="1046"/>
                <a:ext cx="2105" cy="1421"/>
                <a:chOff x="578" y="2316"/>
                <a:chExt cx="2105" cy="1421"/>
              </a:xfrm>
            </p:grpSpPr>
            <p:sp>
              <p:nvSpPr>
                <p:cNvPr id="43056" name="Freeform 116" descr="Cork"/>
                <p:cNvSpPr>
                  <a:spLocks/>
                </p:cNvSpPr>
                <p:nvPr/>
              </p:nvSpPr>
              <p:spPr bwMode="auto">
                <a:xfrm>
                  <a:off x="633" y="2316"/>
                  <a:ext cx="2050" cy="256"/>
                </a:xfrm>
                <a:custGeom>
                  <a:avLst/>
                  <a:gdLst>
                    <a:gd name="T0" fmla="*/ 48338 w 592"/>
                    <a:gd name="T1" fmla="*/ 135578 h 90"/>
                    <a:gd name="T2" fmla="*/ 131006 w 592"/>
                    <a:gd name="T3" fmla="*/ 66304 h 90"/>
                    <a:gd name="T4" fmla="*/ 203587 w 592"/>
                    <a:gd name="T5" fmla="*/ 54016 h 90"/>
                    <a:gd name="T6" fmla="*/ 274347 w 592"/>
                    <a:gd name="T7" fmla="*/ 48239 h 90"/>
                    <a:gd name="T8" fmla="*/ 669197 w 592"/>
                    <a:gd name="T9" fmla="*/ 51393 h 90"/>
                    <a:gd name="T10" fmla="*/ 906754 w 592"/>
                    <a:gd name="T11" fmla="*/ 60365 h 90"/>
                    <a:gd name="T12" fmla="*/ 1015706 w 592"/>
                    <a:gd name="T13" fmla="*/ 69461 h 90"/>
                    <a:gd name="T14" fmla="*/ 1420484 w 592"/>
                    <a:gd name="T15" fmla="*/ 78433 h 90"/>
                    <a:gd name="T16" fmla="*/ 2017515 w 592"/>
                    <a:gd name="T17" fmla="*/ 66304 h 90"/>
                    <a:gd name="T18" fmla="*/ 2817261 w 592"/>
                    <a:gd name="T19" fmla="*/ 24420 h 90"/>
                    <a:gd name="T20" fmla="*/ 3105566 w 592"/>
                    <a:gd name="T21" fmla="*/ 0 h 90"/>
                    <a:gd name="T22" fmla="*/ 3415743 w 592"/>
                    <a:gd name="T23" fmla="*/ 3154 h 90"/>
                    <a:gd name="T24" fmla="*/ 3522873 w 592"/>
                    <a:gd name="T25" fmla="*/ 45042 h 90"/>
                    <a:gd name="T26" fmla="*/ 3534792 w 592"/>
                    <a:gd name="T27" fmla="*/ 54016 h 90"/>
                    <a:gd name="T28" fmla="*/ 3474535 w 592"/>
                    <a:gd name="T29" fmla="*/ 90473 h 90"/>
                    <a:gd name="T30" fmla="*/ 3486454 w 592"/>
                    <a:gd name="T31" fmla="*/ 9963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3057" name="Freeform 117" descr="Cork"/>
                <p:cNvSpPr>
                  <a:spLocks/>
                </p:cNvSpPr>
                <p:nvPr/>
              </p:nvSpPr>
              <p:spPr bwMode="auto">
                <a:xfrm>
                  <a:off x="578" y="2506"/>
                  <a:ext cx="2074" cy="1231"/>
                </a:xfrm>
                <a:custGeom>
                  <a:avLst/>
                  <a:gdLst>
                    <a:gd name="T0" fmla="*/ 3573537 w 599"/>
                    <a:gd name="T1" fmla="*/ 0 h 432"/>
                    <a:gd name="T2" fmla="*/ 3549667 w 599"/>
                    <a:gd name="T3" fmla="*/ 9022 h 432"/>
                    <a:gd name="T4" fmla="*/ 3513308 w 599"/>
                    <a:gd name="T5" fmla="*/ 15037 h 432"/>
                    <a:gd name="T6" fmla="*/ 3490899 w 599"/>
                    <a:gd name="T7" fmla="*/ 36466 h 432"/>
                    <a:gd name="T8" fmla="*/ 3323732 w 599"/>
                    <a:gd name="T9" fmla="*/ 140377 h 432"/>
                    <a:gd name="T10" fmla="*/ 3132588 w 599"/>
                    <a:gd name="T11" fmla="*/ 317518 h 432"/>
                    <a:gd name="T12" fmla="*/ 3072394 w 599"/>
                    <a:gd name="T13" fmla="*/ 405814 h 432"/>
                    <a:gd name="T14" fmla="*/ 3013747 w 599"/>
                    <a:gd name="T15" fmla="*/ 533792 h 432"/>
                    <a:gd name="T16" fmla="*/ 2953514 w 599"/>
                    <a:gd name="T17" fmla="*/ 613642 h 432"/>
                    <a:gd name="T18" fmla="*/ 2749868 w 599"/>
                    <a:gd name="T19" fmla="*/ 644018 h 432"/>
                    <a:gd name="T20" fmla="*/ 2582712 w 599"/>
                    <a:gd name="T21" fmla="*/ 631643 h 432"/>
                    <a:gd name="T22" fmla="*/ 2511981 w 599"/>
                    <a:gd name="T23" fmla="*/ 625228 h 432"/>
                    <a:gd name="T24" fmla="*/ 2536426 w 599"/>
                    <a:gd name="T25" fmla="*/ 536958 h 432"/>
                    <a:gd name="T26" fmla="*/ 2570797 w 599"/>
                    <a:gd name="T27" fmla="*/ 515538 h 432"/>
                    <a:gd name="T28" fmla="*/ 2415559 w 599"/>
                    <a:gd name="T29" fmla="*/ 500493 h 432"/>
                    <a:gd name="T30" fmla="*/ 2069198 w 599"/>
                    <a:gd name="T31" fmla="*/ 481888 h 432"/>
                    <a:gd name="T32" fmla="*/ 673776 w 599"/>
                    <a:gd name="T33" fmla="*/ 549342 h 432"/>
                    <a:gd name="T34" fmla="*/ 615130 w 599"/>
                    <a:gd name="T35" fmla="*/ 561553 h 432"/>
                    <a:gd name="T36" fmla="*/ 518538 w 599"/>
                    <a:gd name="T37" fmla="*/ 597995 h 432"/>
                    <a:gd name="T38" fmla="*/ 317048 w 599"/>
                    <a:gd name="T39" fmla="*/ 659058 h 432"/>
                    <a:gd name="T40" fmla="*/ 172180 w 599"/>
                    <a:gd name="T41" fmla="*/ 644018 h 432"/>
                    <a:gd name="T42" fmla="*/ 101446 w 599"/>
                    <a:gd name="T43" fmla="*/ 631643 h 432"/>
                    <a:gd name="T44" fmla="*/ 41265 w 599"/>
                    <a:gd name="T45" fmla="*/ 607040 h 432"/>
                    <a:gd name="T46" fmla="*/ 65672 w 599"/>
                    <a:gd name="T47" fmla="*/ 567545 h 432"/>
                    <a:gd name="T48" fmla="*/ 101446 w 599"/>
                    <a:gd name="T49" fmla="*/ 509725 h 432"/>
                    <a:gd name="T50" fmla="*/ 160262 w 599"/>
                    <a:gd name="T51" fmla="*/ 400009 h 432"/>
                    <a:gd name="T52" fmla="*/ 172180 w 599"/>
                    <a:gd name="T53" fmla="*/ 286866 h 432"/>
                    <a:gd name="T54" fmla="*/ 184094 w 599"/>
                    <a:gd name="T55" fmla="*/ 192181 h 432"/>
                    <a:gd name="T56" fmla="*/ 172180 w 599"/>
                    <a:gd name="T57" fmla="*/ 125337 h 432"/>
                    <a:gd name="T58" fmla="*/ 125905 w 599"/>
                    <a:gd name="T59" fmla="*/ 45487 h 432"/>
                    <a:gd name="T60" fmla="*/ 113987 w 599"/>
                    <a:gd name="T61" fmla="*/ 2142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3055" name="Picture 118"/>
              <p:cNvPicPr>
                <a:picLocks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3049" name="Freeform 119"/>
            <p:cNvSpPr>
              <a:spLocks/>
            </p:cNvSpPr>
            <p:nvPr/>
          </p:nvSpPr>
          <p:spPr bwMode="auto">
            <a:xfrm>
              <a:off x="1616" y="2649"/>
              <a:ext cx="88" cy="277"/>
            </a:xfrm>
            <a:custGeom>
              <a:avLst/>
              <a:gdLst>
                <a:gd name="T0" fmla="*/ 93 w 85"/>
                <a:gd name="T1" fmla="*/ 58 h 318"/>
                <a:gd name="T2" fmla="*/ 81 w 85"/>
                <a:gd name="T3" fmla="*/ 26 h 318"/>
                <a:gd name="T4" fmla="*/ 61 w 85"/>
                <a:gd name="T5" fmla="*/ 16 h 318"/>
                <a:gd name="T6" fmla="*/ 69 w 85"/>
                <a:gd name="T7" fmla="*/ 26 h 318"/>
                <a:gd name="T8" fmla="*/ 81 w 85"/>
                <a:gd name="T9" fmla="*/ 10 h 318"/>
                <a:gd name="T10" fmla="*/ 47 w 85"/>
                <a:gd name="T11" fmla="*/ 3 h 318"/>
                <a:gd name="T12" fmla="*/ 47 w 85"/>
                <a:gd name="T13" fmla="*/ 16 h 318"/>
                <a:gd name="T14" fmla="*/ 61 w 85"/>
                <a:gd name="T15" fmla="*/ 71 h 318"/>
                <a:gd name="T16" fmla="*/ 37 w 85"/>
                <a:gd name="T17" fmla="*/ 61 h 318"/>
                <a:gd name="T18" fmla="*/ 47 w 85"/>
                <a:gd name="T19" fmla="*/ 49 h 318"/>
                <a:gd name="T20" fmla="*/ 61 w 85"/>
                <a:gd name="T21" fmla="*/ 61 h 318"/>
                <a:gd name="T22" fmla="*/ 47 w 85"/>
                <a:gd name="T23" fmla="*/ 38 h 318"/>
                <a:gd name="T24" fmla="*/ 61 w 85"/>
                <a:gd name="T25" fmla="*/ 58 h 318"/>
                <a:gd name="T26" fmla="*/ 47 w 85"/>
                <a:gd name="T27" fmla="*/ 45 h 318"/>
                <a:gd name="T28" fmla="*/ 61 w 85"/>
                <a:gd name="T29" fmla="*/ 55 h 318"/>
                <a:gd name="T30" fmla="*/ 69 w 85"/>
                <a:gd name="T31" fmla="*/ 64 h 318"/>
                <a:gd name="T32" fmla="*/ 93 w 85"/>
                <a:gd name="T33" fmla="*/ 78 h 318"/>
                <a:gd name="T34" fmla="*/ 101 w 85"/>
                <a:gd name="T35" fmla="*/ 87 h 318"/>
                <a:gd name="T36" fmla="*/ 93 w 85"/>
                <a:gd name="T37" fmla="*/ 106 h 318"/>
                <a:gd name="T38" fmla="*/ 81 w 85"/>
                <a:gd name="T39" fmla="*/ 103 h 318"/>
                <a:gd name="T40" fmla="*/ 69 w 85"/>
                <a:gd name="T41" fmla="*/ 119 h 318"/>
                <a:gd name="T42" fmla="*/ 47 w 85"/>
                <a:gd name="T43" fmla="*/ 110 h 318"/>
                <a:gd name="T44" fmla="*/ 37 w 85"/>
                <a:gd name="T45" fmla="*/ 78 h 318"/>
                <a:gd name="T46" fmla="*/ 29 w 85"/>
                <a:gd name="T47" fmla="*/ 93 h 318"/>
                <a:gd name="T48" fmla="*/ 5 w 85"/>
                <a:gd name="T49" fmla="*/ 80 h 318"/>
                <a:gd name="T50" fmla="*/ 47 w 85"/>
                <a:gd name="T51" fmla="*/ 55 h 318"/>
                <a:gd name="T52" fmla="*/ 81 w 85"/>
                <a:gd name="T53" fmla="*/ 64 h 318"/>
                <a:gd name="T54" fmla="*/ 93 w 85"/>
                <a:gd name="T55" fmla="*/ 84 h 318"/>
                <a:gd name="T56" fmla="*/ 81 w 85"/>
                <a:gd name="T57" fmla="*/ 71 h 318"/>
                <a:gd name="T58" fmla="*/ 81 w 85"/>
                <a:gd name="T59" fmla="*/ 3 h 318"/>
                <a:gd name="T60" fmla="*/ 61 w 85"/>
                <a:gd name="T61" fmla="*/ 13 h 318"/>
                <a:gd name="T62" fmla="*/ 29 w 85"/>
                <a:gd name="T63" fmla="*/ 16 h 318"/>
                <a:gd name="T64" fmla="*/ 47 w 85"/>
                <a:gd name="T65" fmla="*/ 36 h 318"/>
                <a:gd name="T66" fmla="*/ 69 w 85"/>
                <a:gd name="T67" fmla="*/ 51 h 318"/>
                <a:gd name="T68" fmla="*/ 93 w 85"/>
                <a:gd name="T69" fmla="*/ 58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50" name="Freeform 120"/>
            <p:cNvSpPr>
              <a:spLocks/>
            </p:cNvSpPr>
            <p:nvPr/>
          </p:nvSpPr>
          <p:spPr bwMode="auto">
            <a:xfrm>
              <a:off x="1635" y="2647"/>
              <a:ext cx="109" cy="309"/>
            </a:xfrm>
            <a:custGeom>
              <a:avLst/>
              <a:gdLst>
                <a:gd name="T0" fmla="*/ 1 w 105"/>
                <a:gd name="T1" fmla="*/ 0 h 354"/>
                <a:gd name="T2" fmla="*/ 120 w 105"/>
                <a:gd name="T3" fmla="*/ 3 h 354"/>
                <a:gd name="T4" fmla="*/ 94 w 105"/>
                <a:gd name="T5" fmla="*/ 11 h 354"/>
                <a:gd name="T6" fmla="*/ 109 w 105"/>
                <a:gd name="T7" fmla="*/ 24 h 354"/>
                <a:gd name="T8" fmla="*/ 109 w 105"/>
                <a:gd name="T9" fmla="*/ 57 h 354"/>
                <a:gd name="T10" fmla="*/ 126 w 105"/>
                <a:gd name="T11" fmla="*/ 65 h 354"/>
                <a:gd name="T12" fmla="*/ 126 w 105"/>
                <a:gd name="T13" fmla="*/ 93 h 354"/>
                <a:gd name="T14" fmla="*/ 109 w 105"/>
                <a:gd name="T15" fmla="*/ 129 h 354"/>
                <a:gd name="T16" fmla="*/ 89 w 105"/>
                <a:gd name="T17" fmla="*/ 137 h 354"/>
                <a:gd name="T18" fmla="*/ 21 w 105"/>
                <a:gd name="T19" fmla="*/ 123 h 354"/>
                <a:gd name="T20" fmla="*/ 12 w 105"/>
                <a:gd name="T21" fmla="*/ 109 h 354"/>
                <a:gd name="T22" fmla="*/ 21 w 105"/>
                <a:gd name="T23" fmla="*/ 94 h 354"/>
                <a:gd name="T24" fmla="*/ 9 w 105"/>
                <a:gd name="T25" fmla="*/ 38 h 354"/>
                <a:gd name="T26" fmla="*/ 27 w 105"/>
                <a:gd name="T27" fmla="*/ 17 h 354"/>
                <a:gd name="T28" fmla="*/ 6 w 105"/>
                <a:gd name="T29" fmla="*/ 5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51" name="Freeform 121"/>
            <p:cNvSpPr>
              <a:spLocks/>
            </p:cNvSpPr>
            <p:nvPr/>
          </p:nvSpPr>
          <p:spPr bwMode="auto">
            <a:xfrm>
              <a:off x="3008" y="2583"/>
              <a:ext cx="155" cy="328"/>
            </a:xfrm>
            <a:custGeom>
              <a:avLst/>
              <a:gdLst>
                <a:gd name="T0" fmla="*/ 186 w 149"/>
                <a:gd name="T1" fmla="*/ 8 h 376"/>
                <a:gd name="T2" fmla="*/ 176 w 149"/>
                <a:gd name="T3" fmla="*/ 39 h 376"/>
                <a:gd name="T4" fmla="*/ 164 w 149"/>
                <a:gd name="T5" fmla="*/ 50 h 376"/>
                <a:gd name="T6" fmla="*/ 161 w 149"/>
                <a:gd name="T7" fmla="*/ 53 h 376"/>
                <a:gd name="T8" fmla="*/ 137 w 149"/>
                <a:gd name="T9" fmla="*/ 93 h 376"/>
                <a:gd name="T10" fmla="*/ 108 w 149"/>
                <a:gd name="T11" fmla="*/ 120 h 376"/>
                <a:gd name="T12" fmla="*/ 87 w 149"/>
                <a:gd name="T13" fmla="*/ 140 h 376"/>
                <a:gd name="T14" fmla="*/ 73 w 149"/>
                <a:gd name="T15" fmla="*/ 140 h 376"/>
                <a:gd name="T16" fmla="*/ 25 w 149"/>
                <a:gd name="T17" fmla="*/ 143 h 376"/>
                <a:gd name="T18" fmla="*/ 2 w 149"/>
                <a:gd name="T19" fmla="*/ 134 h 376"/>
                <a:gd name="T20" fmla="*/ 5 w 149"/>
                <a:gd name="T21" fmla="*/ 122 h 376"/>
                <a:gd name="T22" fmla="*/ 8 w 149"/>
                <a:gd name="T23" fmla="*/ 85 h 376"/>
                <a:gd name="T24" fmla="*/ 28 w 149"/>
                <a:gd name="T25" fmla="*/ 77 h 376"/>
                <a:gd name="T26" fmla="*/ 44 w 149"/>
                <a:gd name="T27" fmla="*/ 40 h 376"/>
                <a:gd name="T28" fmla="*/ 56 w 149"/>
                <a:gd name="T29" fmla="*/ 29 h 376"/>
                <a:gd name="T30" fmla="*/ 105 w 149"/>
                <a:gd name="T31" fmla="*/ 7 h 376"/>
                <a:gd name="T32" fmla="*/ 161 w 149"/>
                <a:gd name="T33" fmla="*/ 7 h 376"/>
                <a:gd name="T34" fmla="*/ 186 w 149"/>
                <a:gd name="T35" fmla="*/ 8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52" name="Freeform 122"/>
            <p:cNvSpPr>
              <a:spLocks/>
            </p:cNvSpPr>
            <p:nvPr/>
          </p:nvSpPr>
          <p:spPr bwMode="auto">
            <a:xfrm>
              <a:off x="1714" y="1020"/>
              <a:ext cx="99" cy="440"/>
            </a:xfrm>
            <a:custGeom>
              <a:avLst/>
              <a:gdLst>
                <a:gd name="T0" fmla="*/ 33 w 96"/>
                <a:gd name="T1" fmla="*/ 188 h 504"/>
                <a:gd name="T2" fmla="*/ 75 w 96"/>
                <a:gd name="T3" fmla="*/ 190 h 504"/>
                <a:gd name="T4" fmla="*/ 89 w 96"/>
                <a:gd name="T5" fmla="*/ 175 h 504"/>
                <a:gd name="T6" fmla="*/ 89 w 96"/>
                <a:gd name="T7" fmla="*/ 125 h 504"/>
                <a:gd name="T8" fmla="*/ 109 w 96"/>
                <a:gd name="T9" fmla="*/ 82 h 504"/>
                <a:gd name="T10" fmla="*/ 118 w 96"/>
                <a:gd name="T11" fmla="*/ 67 h 504"/>
                <a:gd name="T12" fmla="*/ 109 w 96"/>
                <a:gd name="T13" fmla="*/ 20 h 504"/>
                <a:gd name="T14" fmla="*/ 96 w 96"/>
                <a:gd name="T15" fmla="*/ 3 h 504"/>
                <a:gd name="T16" fmla="*/ 36 w 96"/>
                <a:gd name="T17" fmla="*/ 10 h 504"/>
                <a:gd name="T18" fmla="*/ 33 w 96"/>
                <a:gd name="T19" fmla="*/ 47 h 504"/>
                <a:gd name="T20" fmla="*/ 39 w 96"/>
                <a:gd name="T21" fmla="*/ 141 h 504"/>
                <a:gd name="T22" fmla="*/ 47 w 96"/>
                <a:gd name="T23" fmla="*/ 157 h 504"/>
                <a:gd name="T24" fmla="*/ 31 w 96"/>
                <a:gd name="T25" fmla="*/ 183 h 504"/>
                <a:gd name="T26" fmla="*/ 33 w 96"/>
                <a:gd name="T27" fmla="*/ 18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53" name="Freeform 123"/>
            <p:cNvSpPr>
              <a:spLocks/>
            </p:cNvSpPr>
            <p:nvPr/>
          </p:nvSpPr>
          <p:spPr bwMode="auto">
            <a:xfrm>
              <a:off x="3431" y="1007"/>
              <a:ext cx="156" cy="358"/>
            </a:xfrm>
            <a:custGeom>
              <a:avLst/>
              <a:gdLst>
                <a:gd name="T0" fmla="*/ 5 w 150"/>
                <a:gd name="T1" fmla="*/ 148 h 410"/>
                <a:gd name="T2" fmla="*/ 54 w 150"/>
                <a:gd name="T3" fmla="*/ 159 h 410"/>
                <a:gd name="T4" fmla="*/ 105 w 150"/>
                <a:gd name="T5" fmla="*/ 155 h 410"/>
                <a:gd name="T6" fmla="*/ 123 w 150"/>
                <a:gd name="T7" fmla="*/ 140 h 410"/>
                <a:gd name="T8" fmla="*/ 151 w 150"/>
                <a:gd name="T9" fmla="*/ 107 h 410"/>
                <a:gd name="T10" fmla="*/ 168 w 150"/>
                <a:gd name="T11" fmla="*/ 84 h 410"/>
                <a:gd name="T12" fmla="*/ 179 w 150"/>
                <a:gd name="T13" fmla="*/ 75 h 410"/>
                <a:gd name="T14" fmla="*/ 182 w 150"/>
                <a:gd name="T15" fmla="*/ 45 h 410"/>
                <a:gd name="T16" fmla="*/ 189 w 150"/>
                <a:gd name="T17" fmla="*/ 39 h 410"/>
                <a:gd name="T18" fmla="*/ 192 w 150"/>
                <a:gd name="T19" fmla="*/ 18 h 410"/>
                <a:gd name="T20" fmla="*/ 171 w 150"/>
                <a:gd name="T21" fmla="*/ 0 h 410"/>
                <a:gd name="T22" fmla="*/ 123 w 150"/>
                <a:gd name="T23" fmla="*/ 5 h 410"/>
                <a:gd name="T24" fmla="*/ 101 w 150"/>
                <a:gd name="T25" fmla="*/ 21 h 410"/>
                <a:gd name="T26" fmla="*/ 87 w 150"/>
                <a:gd name="T27" fmla="*/ 53 h 410"/>
                <a:gd name="T28" fmla="*/ 76 w 150"/>
                <a:gd name="T29" fmla="*/ 62 h 410"/>
                <a:gd name="T30" fmla="*/ 56 w 150"/>
                <a:gd name="T31" fmla="*/ 84 h 410"/>
                <a:gd name="T32" fmla="*/ 54 w 150"/>
                <a:gd name="T33" fmla="*/ 87 h 410"/>
                <a:gd name="T34" fmla="*/ 44 w 150"/>
                <a:gd name="T35" fmla="*/ 90 h 410"/>
                <a:gd name="T36" fmla="*/ 40 w 150"/>
                <a:gd name="T37" fmla="*/ 97 h 410"/>
                <a:gd name="T38" fmla="*/ 36 w 150"/>
                <a:gd name="T39" fmla="*/ 100 h 410"/>
                <a:gd name="T40" fmla="*/ 23 w 150"/>
                <a:gd name="T41" fmla="*/ 135 h 410"/>
                <a:gd name="T42" fmla="*/ 10 w 150"/>
                <a:gd name="T43" fmla="*/ 148 h 410"/>
                <a:gd name="T44" fmla="*/ 2 w 150"/>
                <a:gd name="T45" fmla="*/ 149 h 410"/>
                <a:gd name="T46" fmla="*/ 5 w 150"/>
                <a:gd name="T47" fmla="*/ 14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600177"/>
                                        </p:tgtEl>
                                        <p:attrNameLst>
                                          <p:attrName>style.visibility</p:attrName>
                                        </p:attrNameLst>
                                      </p:cBhvr>
                                      <p:to>
                                        <p:strVal val="visible"/>
                                      </p:to>
                                    </p:set>
                                    <p:anim calcmode="lin" valueType="num">
                                      <p:cBhvr>
                                        <p:cTn id="7" dur="500" fill="hold"/>
                                        <p:tgtEl>
                                          <p:spTgt spid="600177"/>
                                        </p:tgtEl>
                                        <p:attrNameLst>
                                          <p:attrName>ppt_x</p:attrName>
                                        </p:attrNameLst>
                                      </p:cBhvr>
                                      <p:tavLst>
                                        <p:tav tm="0">
                                          <p:val>
                                            <p:strVal val="#ppt_x-#ppt_w/2"/>
                                          </p:val>
                                        </p:tav>
                                        <p:tav tm="100000">
                                          <p:val>
                                            <p:strVal val="#ppt_x"/>
                                          </p:val>
                                        </p:tav>
                                      </p:tavLst>
                                    </p:anim>
                                    <p:anim calcmode="lin" valueType="num">
                                      <p:cBhvr>
                                        <p:cTn id="8" dur="500" fill="hold"/>
                                        <p:tgtEl>
                                          <p:spTgt spid="600177"/>
                                        </p:tgtEl>
                                        <p:attrNameLst>
                                          <p:attrName>ppt_y</p:attrName>
                                        </p:attrNameLst>
                                      </p:cBhvr>
                                      <p:tavLst>
                                        <p:tav tm="0">
                                          <p:val>
                                            <p:strVal val="#ppt_y"/>
                                          </p:val>
                                        </p:tav>
                                        <p:tav tm="100000">
                                          <p:val>
                                            <p:strVal val="#ppt_y"/>
                                          </p:val>
                                        </p:tav>
                                      </p:tavLst>
                                    </p:anim>
                                    <p:anim calcmode="lin" valueType="num">
                                      <p:cBhvr>
                                        <p:cTn id="9" dur="500" fill="hold"/>
                                        <p:tgtEl>
                                          <p:spTgt spid="600177"/>
                                        </p:tgtEl>
                                        <p:attrNameLst>
                                          <p:attrName>ppt_w</p:attrName>
                                        </p:attrNameLst>
                                      </p:cBhvr>
                                      <p:tavLst>
                                        <p:tav tm="0">
                                          <p:val>
                                            <p:fltVal val="0"/>
                                          </p:val>
                                        </p:tav>
                                        <p:tav tm="100000">
                                          <p:val>
                                            <p:strVal val="#ppt_w"/>
                                          </p:val>
                                        </p:tav>
                                      </p:tavLst>
                                    </p:anim>
                                    <p:anim calcmode="lin" valueType="num">
                                      <p:cBhvr>
                                        <p:cTn id="10" dur="500" fill="hold"/>
                                        <p:tgtEl>
                                          <p:spTgt spid="60017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600201"/>
                                        </p:tgtEl>
                                        <p:attrNameLst>
                                          <p:attrName>style.visibility</p:attrName>
                                        </p:attrNameLst>
                                      </p:cBhvr>
                                      <p:to>
                                        <p:strVal val="visible"/>
                                      </p:to>
                                    </p:set>
                                    <p:animEffect transition="in" filter="fade">
                                      <p:cBhvr>
                                        <p:cTn id="14" dur="500"/>
                                        <p:tgtEl>
                                          <p:spTgt spid="60020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4" fill="hold" grpId="0" nodeType="clickEffect">
                                  <p:stCondLst>
                                    <p:cond delay="0"/>
                                  </p:stCondLst>
                                  <p:childTnLst>
                                    <p:set>
                                      <p:cBhvr>
                                        <p:cTn id="18" dur="1" fill="hold">
                                          <p:stCondLst>
                                            <p:cond delay="0"/>
                                          </p:stCondLst>
                                        </p:cTn>
                                        <p:tgtEl>
                                          <p:spTgt spid="600192"/>
                                        </p:tgtEl>
                                        <p:attrNameLst>
                                          <p:attrName>style.visibility</p:attrName>
                                        </p:attrNameLst>
                                      </p:cBhvr>
                                      <p:to>
                                        <p:strVal val="visible"/>
                                      </p:to>
                                    </p:set>
                                    <p:anim calcmode="lin" valueType="num">
                                      <p:cBhvr>
                                        <p:cTn id="19" dur="500" fill="hold"/>
                                        <p:tgtEl>
                                          <p:spTgt spid="600192"/>
                                        </p:tgtEl>
                                        <p:attrNameLst>
                                          <p:attrName>ppt_x</p:attrName>
                                        </p:attrNameLst>
                                      </p:cBhvr>
                                      <p:tavLst>
                                        <p:tav tm="0">
                                          <p:val>
                                            <p:strVal val="#ppt_x"/>
                                          </p:val>
                                        </p:tav>
                                        <p:tav tm="100000">
                                          <p:val>
                                            <p:strVal val="#ppt_x"/>
                                          </p:val>
                                        </p:tav>
                                      </p:tavLst>
                                    </p:anim>
                                    <p:anim calcmode="lin" valueType="num">
                                      <p:cBhvr>
                                        <p:cTn id="20" dur="500" fill="hold"/>
                                        <p:tgtEl>
                                          <p:spTgt spid="600192"/>
                                        </p:tgtEl>
                                        <p:attrNameLst>
                                          <p:attrName>ppt_y</p:attrName>
                                        </p:attrNameLst>
                                      </p:cBhvr>
                                      <p:tavLst>
                                        <p:tav tm="0">
                                          <p:val>
                                            <p:strVal val="#ppt_y+#ppt_h/2"/>
                                          </p:val>
                                        </p:tav>
                                        <p:tav tm="100000">
                                          <p:val>
                                            <p:strVal val="#ppt_y"/>
                                          </p:val>
                                        </p:tav>
                                      </p:tavLst>
                                    </p:anim>
                                    <p:anim calcmode="lin" valueType="num">
                                      <p:cBhvr>
                                        <p:cTn id="21" dur="500" fill="hold"/>
                                        <p:tgtEl>
                                          <p:spTgt spid="600192"/>
                                        </p:tgtEl>
                                        <p:attrNameLst>
                                          <p:attrName>ppt_w</p:attrName>
                                        </p:attrNameLst>
                                      </p:cBhvr>
                                      <p:tavLst>
                                        <p:tav tm="0">
                                          <p:val>
                                            <p:strVal val="#ppt_w"/>
                                          </p:val>
                                        </p:tav>
                                        <p:tav tm="100000">
                                          <p:val>
                                            <p:strVal val="#ppt_w"/>
                                          </p:val>
                                        </p:tav>
                                      </p:tavLst>
                                    </p:anim>
                                    <p:anim calcmode="lin" valueType="num">
                                      <p:cBhvr>
                                        <p:cTn id="22" dur="500" fill="hold"/>
                                        <p:tgtEl>
                                          <p:spTgt spid="600192"/>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4" fill="hold" grpId="0" nodeType="clickEffect">
                                  <p:stCondLst>
                                    <p:cond delay="0"/>
                                  </p:stCondLst>
                                  <p:childTnLst>
                                    <p:set>
                                      <p:cBhvr>
                                        <p:cTn id="26" dur="1" fill="hold">
                                          <p:stCondLst>
                                            <p:cond delay="0"/>
                                          </p:stCondLst>
                                        </p:cTn>
                                        <p:tgtEl>
                                          <p:spTgt spid="600187"/>
                                        </p:tgtEl>
                                        <p:attrNameLst>
                                          <p:attrName>style.visibility</p:attrName>
                                        </p:attrNameLst>
                                      </p:cBhvr>
                                      <p:to>
                                        <p:strVal val="visible"/>
                                      </p:to>
                                    </p:set>
                                    <p:anim calcmode="lin" valueType="num">
                                      <p:cBhvr>
                                        <p:cTn id="27" dur="500" fill="hold"/>
                                        <p:tgtEl>
                                          <p:spTgt spid="600187"/>
                                        </p:tgtEl>
                                        <p:attrNameLst>
                                          <p:attrName>ppt_x</p:attrName>
                                        </p:attrNameLst>
                                      </p:cBhvr>
                                      <p:tavLst>
                                        <p:tav tm="0">
                                          <p:val>
                                            <p:strVal val="#ppt_x"/>
                                          </p:val>
                                        </p:tav>
                                        <p:tav tm="100000">
                                          <p:val>
                                            <p:strVal val="#ppt_x"/>
                                          </p:val>
                                        </p:tav>
                                      </p:tavLst>
                                    </p:anim>
                                    <p:anim calcmode="lin" valueType="num">
                                      <p:cBhvr>
                                        <p:cTn id="28" dur="500" fill="hold"/>
                                        <p:tgtEl>
                                          <p:spTgt spid="600187"/>
                                        </p:tgtEl>
                                        <p:attrNameLst>
                                          <p:attrName>ppt_y</p:attrName>
                                        </p:attrNameLst>
                                      </p:cBhvr>
                                      <p:tavLst>
                                        <p:tav tm="0">
                                          <p:val>
                                            <p:strVal val="#ppt_y+#ppt_h/2"/>
                                          </p:val>
                                        </p:tav>
                                        <p:tav tm="100000">
                                          <p:val>
                                            <p:strVal val="#ppt_y"/>
                                          </p:val>
                                        </p:tav>
                                      </p:tavLst>
                                    </p:anim>
                                    <p:anim calcmode="lin" valueType="num">
                                      <p:cBhvr>
                                        <p:cTn id="29" dur="500" fill="hold"/>
                                        <p:tgtEl>
                                          <p:spTgt spid="600187"/>
                                        </p:tgtEl>
                                        <p:attrNameLst>
                                          <p:attrName>ppt_w</p:attrName>
                                        </p:attrNameLst>
                                      </p:cBhvr>
                                      <p:tavLst>
                                        <p:tav tm="0">
                                          <p:val>
                                            <p:strVal val="#ppt_w"/>
                                          </p:val>
                                        </p:tav>
                                        <p:tav tm="100000">
                                          <p:val>
                                            <p:strVal val="#ppt_w"/>
                                          </p:val>
                                        </p:tav>
                                      </p:tavLst>
                                    </p:anim>
                                    <p:anim calcmode="lin" valueType="num">
                                      <p:cBhvr>
                                        <p:cTn id="30" dur="500" fill="hold"/>
                                        <p:tgtEl>
                                          <p:spTgt spid="600187"/>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7" presetClass="entr" presetSubtype="4" fill="hold" grpId="0" nodeType="clickEffect">
                                  <p:stCondLst>
                                    <p:cond delay="0"/>
                                  </p:stCondLst>
                                  <p:childTnLst>
                                    <p:set>
                                      <p:cBhvr>
                                        <p:cTn id="34" dur="1" fill="hold">
                                          <p:stCondLst>
                                            <p:cond delay="0"/>
                                          </p:stCondLst>
                                        </p:cTn>
                                        <p:tgtEl>
                                          <p:spTgt spid="600182"/>
                                        </p:tgtEl>
                                        <p:attrNameLst>
                                          <p:attrName>style.visibility</p:attrName>
                                        </p:attrNameLst>
                                      </p:cBhvr>
                                      <p:to>
                                        <p:strVal val="visible"/>
                                      </p:to>
                                    </p:set>
                                    <p:anim calcmode="lin" valueType="num">
                                      <p:cBhvr>
                                        <p:cTn id="35" dur="500" fill="hold"/>
                                        <p:tgtEl>
                                          <p:spTgt spid="600182"/>
                                        </p:tgtEl>
                                        <p:attrNameLst>
                                          <p:attrName>ppt_x</p:attrName>
                                        </p:attrNameLst>
                                      </p:cBhvr>
                                      <p:tavLst>
                                        <p:tav tm="0">
                                          <p:val>
                                            <p:strVal val="#ppt_x"/>
                                          </p:val>
                                        </p:tav>
                                        <p:tav tm="100000">
                                          <p:val>
                                            <p:strVal val="#ppt_x"/>
                                          </p:val>
                                        </p:tav>
                                      </p:tavLst>
                                    </p:anim>
                                    <p:anim calcmode="lin" valueType="num">
                                      <p:cBhvr>
                                        <p:cTn id="36" dur="500" fill="hold"/>
                                        <p:tgtEl>
                                          <p:spTgt spid="600182"/>
                                        </p:tgtEl>
                                        <p:attrNameLst>
                                          <p:attrName>ppt_y</p:attrName>
                                        </p:attrNameLst>
                                      </p:cBhvr>
                                      <p:tavLst>
                                        <p:tav tm="0">
                                          <p:val>
                                            <p:strVal val="#ppt_y+#ppt_h/2"/>
                                          </p:val>
                                        </p:tav>
                                        <p:tav tm="100000">
                                          <p:val>
                                            <p:strVal val="#ppt_y"/>
                                          </p:val>
                                        </p:tav>
                                      </p:tavLst>
                                    </p:anim>
                                    <p:anim calcmode="lin" valueType="num">
                                      <p:cBhvr>
                                        <p:cTn id="37" dur="500" fill="hold"/>
                                        <p:tgtEl>
                                          <p:spTgt spid="600182"/>
                                        </p:tgtEl>
                                        <p:attrNameLst>
                                          <p:attrName>ppt_w</p:attrName>
                                        </p:attrNameLst>
                                      </p:cBhvr>
                                      <p:tavLst>
                                        <p:tav tm="0">
                                          <p:val>
                                            <p:strVal val="#ppt_w"/>
                                          </p:val>
                                        </p:tav>
                                        <p:tav tm="100000">
                                          <p:val>
                                            <p:strVal val="#ppt_w"/>
                                          </p:val>
                                        </p:tav>
                                      </p:tavLst>
                                    </p:anim>
                                    <p:anim calcmode="lin" valueType="num">
                                      <p:cBhvr>
                                        <p:cTn id="38" dur="500" fill="hold"/>
                                        <p:tgtEl>
                                          <p:spTgt spid="600182"/>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xit" presetSubtype="0" fill="hold" grpId="1" nodeType="clickEffect">
                                  <p:stCondLst>
                                    <p:cond delay="0"/>
                                  </p:stCondLst>
                                  <p:childTnLst>
                                    <p:animEffect transition="out" filter="fade">
                                      <p:cBhvr>
                                        <p:cTn id="42" dur="500"/>
                                        <p:tgtEl>
                                          <p:spTgt spid="600201"/>
                                        </p:tgtEl>
                                      </p:cBhvr>
                                    </p:animEffect>
                                    <p:set>
                                      <p:cBhvr>
                                        <p:cTn id="43" dur="1" fill="hold">
                                          <p:stCondLst>
                                            <p:cond delay="499"/>
                                          </p:stCondLst>
                                        </p:cTn>
                                        <p:tgtEl>
                                          <p:spTgt spid="600201"/>
                                        </p:tgtEl>
                                        <p:attrNameLst>
                                          <p:attrName>style.visibility</p:attrName>
                                        </p:attrNameLst>
                                      </p:cBhvr>
                                      <p:to>
                                        <p:strVal val="hidden"/>
                                      </p:to>
                                    </p:set>
                                  </p:childTnLst>
                                </p:cTn>
                              </p:par>
                            </p:childTnLst>
                          </p:cTn>
                        </p:par>
                        <p:par>
                          <p:cTn id="44" fill="hold" nodeType="afterGroup">
                            <p:stCondLst>
                              <p:cond delay="500"/>
                            </p:stCondLst>
                            <p:childTnLst>
                              <p:par>
                                <p:cTn id="45" presetID="23" presetClass="entr" presetSubtype="528" fill="hold" grpId="0" nodeType="afterEffect">
                                  <p:stCondLst>
                                    <p:cond delay="0"/>
                                  </p:stCondLst>
                                  <p:childTnLst>
                                    <p:set>
                                      <p:cBhvr>
                                        <p:cTn id="46" dur="1" fill="hold">
                                          <p:stCondLst>
                                            <p:cond delay="0"/>
                                          </p:stCondLst>
                                        </p:cTn>
                                        <p:tgtEl>
                                          <p:spTgt spid="600189"/>
                                        </p:tgtEl>
                                        <p:attrNameLst>
                                          <p:attrName>style.visibility</p:attrName>
                                        </p:attrNameLst>
                                      </p:cBhvr>
                                      <p:to>
                                        <p:strVal val="visible"/>
                                      </p:to>
                                    </p:set>
                                    <p:anim calcmode="lin" valueType="num">
                                      <p:cBhvr>
                                        <p:cTn id="47" dur="500" fill="hold"/>
                                        <p:tgtEl>
                                          <p:spTgt spid="600189"/>
                                        </p:tgtEl>
                                        <p:attrNameLst>
                                          <p:attrName>ppt_w</p:attrName>
                                        </p:attrNameLst>
                                      </p:cBhvr>
                                      <p:tavLst>
                                        <p:tav tm="0">
                                          <p:val>
                                            <p:fltVal val="0"/>
                                          </p:val>
                                        </p:tav>
                                        <p:tav tm="100000">
                                          <p:val>
                                            <p:strVal val="#ppt_w"/>
                                          </p:val>
                                        </p:tav>
                                      </p:tavLst>
                                    </p:anim>
                                    <p:anim calcmode="lin" valueType="num">
                                      <p:cBhvr>
                                        <p:cTn id="48" dur="500" fill="hold"/>
                                        <p:tgtEl>
                                          <p:spTgt spid="600189"/>
                                        </p:tgtEl>
                                        <p:attrNameLst>
                                          <p:attrName>ppt_h</p:attrName>
                                        </p:attrNameLst>
                                      </p:cBhvr>
                                      <p:tavLst>
                                        <p:tav tm="0">
                                          <p:val>
                                            <p:fltVal val="0"/>
                                          </p:val>
                                        </p:tav>
                                        <p:tav tm="100000">
                                          <p:val>
                                            <p:strVal val="#ppt_h"/>
                                          </p:val>
                                        </p:tav>
                                      </p:tavLst>
                                    </p:anim>
                                    <p:anim calcmode="lin" valueType="num">
                                      <p:cBhvr>
                                        <p:cTn id="49" dur="500" fill="hold"/>
                                        <p:tgtEl>
                                          <p:spTgt spid="600189"/>
                                        </p:tgtEl>
                                        <p:attrNameLst>
                                          <p:attrName>ppt_x</p:attrName>
                                        </p:attrNameLst>
                                      </p:cBhvr>
                                      <p:tavLst>
                                        <p:tav tm="0">
                                          <p:val>
                                            <p:fltVal val="0.5"/>
                                          </p:val>
                                        </p:tav>
                                        <p:tav tm="100000">
                                          <p:val>
                                            <p:strVal val="#ppt_x"/>
                                          </p:val>
                                        </p:tav>
                                      </p:tavLst>
                                    </p:anim>
                                    <p:anim calcmode="lin" valueType="num">
                                      <p:cBhvr>
                                        <p:cTn id="50" dur="500" fill="hold"/>
                                        <p:tgtEl>
                                          <p:spTgt spid="600189"/>
                                        </p:tgtEl>
                                        <p:attrNameLst>
                                          <p:attrName>ppt_y</p:attrName>
                                        </p:attrNameLst>
                                      </p:cBhvr>
                                      <p:tavLst>
                                        <p:tav tm="0">
                                          <p:val>
                                            <p:fltVal val="0.5"/>
                                          </p:val>
                                        </p:tav>
                                        <p:tav tm="100000">
                                          <p:val>
                                            <p:strVal val="#ppt_y"/>
                                          </p:val>
                                        </p:tav>
                                      </p:tavLst>
                                    </p:anim>
                                  </p:childTnLst>
                                </p:cTn>
                              </p:par>
                            </p:childTnLst>
                          </p:cTn>
                        </p:par>
                        <p:par>
                          <p:cTn id="51" fill="hold" nodeType="afterGroup">
                            <p:stCondLst>
                              <p:cond delay="1000"/>
                            </p:stCondLst>
                            <p:childTnLst>
                              <p:par>
                                <p:cTn id="52" presetID="23" presetClass="entr" presetSubtype="528" fill="hold" grpId="0" nodeType="afterEffect">
                                  <p:stCondLst>
                                    <p:cond delay="0"/>
                                  </p:stCondLst>
                                  <p:childTnLst>
                                    <p:set>
                                      <p:cBhvr>
                                        <p:cTn id="53" dur="1" fill="hold">
                                          <p:stCondLst>
                                            <p:cond delay="0"/>
                                          </p:stCondLst>
                                        </p:cTn>
                                        <p:tgtEl>
                                          <p:spTgt spid="600193"/>
                                        </p:tgtEl>
                                        <p:attrNameLst>
                                          <p:attrName>style.visibility</p:attrName>
                                        </p:attrNameLst>
                                      </p:cBhvr>
                                      <p:to>
                                        <p:strVal val="visible"/>
                                      </p:to>
                                    </p:set>
                                    <p:anim calcmode="lin" valueType="num">
                                      <p:cBhvr>
                                        <p:cTn id="54" dur="500" fill="hold"/>
                                        <p:tgtEl>
                                          <p:spTgt spid="600193"/>
                                        </p:tgtEl>
                                        <p:attrNameLst>
                                          <p:attrName>ppt_w</p:attrName>
                                        </p:attrNameLst>
                                      </p:cBhvr>
                                      <p:tavLst>
                                        <p:tav tm="0">
                                          <p:val>
                                            <p:fltVal val="0"/>
                                          </p:val>
                                        </p:tav>
                                        <p:tav tm="100000">
                                          <p:val>
                                            <p:strVal val="#ppt_w"/>
                                          </p:val>
                                        </p:tav>
                                      </p:tavLst>
                                    </p:anim>
                                    <p:anim calcmode="lin" valueType="num">
                                      <p:cBhvr>
                                        <p:cTn id="55" dur="500" fill="hold"/>
                                        <p:tgtEl>
                                          <p:spTgt spid="600193"/>
                                        </p:tgtEl>
                                        <p:attrNameLst>
                                          <p:attrName>ppt_h</p:attrName>
                                        </p:attrNameLst>
                                      </p:cBhvr>
                                      <p:tavLst>
                                        <p:tav tm="0">
                                          <p:val>
                                            <p:fltVal val="0"/>
                                          </p:val>
                                        </p:tav>
                                        <p:tav tm="100000">
                                          <p:val>
                                            <p:strVal val="#ppt_h"/>
                                          </p:val>
                                        </p:tav>
                                      </p:tavLst>
                                    </p:anim>
                                    <p:anim calcmode="lin" valueType="num">
                                      <p:cBhvr>
                                        <p:cTn id="56" dur="500" fill="hold"/>
                                        <p:tgtEl>
                                          <p:spTgt spid="600193"/>
                                        </p:tgtEl>
                                        <p:attrNameLst>
                                          <p:attrName>ppt_x</p:attrName>
                                        </p:attrNameLst>
                                      </p:cBhvr>
                                      <p:tavLst>
                                        <p:tav tm="0">
                                          <p:val>
                                            <p:fltVal val="0.5"/>
                                          </p:val>
                                        </p:tav>
                                        <p:tav tm="100000">
                                          <p:val>
                                            <p:strVal val="#ppt_x"/>
                                          </p:val>
                                        </p:tav>
                                      </p:tavLst>
                                    </p:anim>
                                    <p:anim calcmode="lin" valueType="num">
                                      <p:cBhvr>
                                        <p:cTn id="57" dur="500" fill="hold"/>
                                        <p:tgtEl>
                                          <p:spTgt spid="600193"/>
                                        </p:tgtEl>
                                        <p:attrNameLst>
                                          <p:attrName>ppt_y</p:attrName>
                                        </p:attrNameLst>
                                      </p:cBhvr>
                                      <p:tavLst>
                                        <p:tav tm="0">
                                          <p:val>
                                            <p:fltVal val="0.5"/>
                                          </p:val>
                                        </p:tav>
                                        <p:tav tm="100000">
                                          <p:val>
                                            <p:strVal val="#ppt_y"/>
                                          </p:val>
                                        </p:tav>
                                      </p:tavLst>
                                    </p:anim>
                                  </p:childTnLst>
                                </p:cTn>
                              </p:par>
                            </p:childTnLst>
                          </p:cTn>
                        </p:par>
                        <p:par>
                          <p:cTn id="58" fill="hold" nodeType="afterGroup">
                            <p:stCondLst>
                              <p:cond delay="1500"/>
                            </p:stCondLst>
                            <p:childTnLst>
                              <p:par>
                                <p:cTn id="59" presetID="23" presetClass="entr" presetSubtype="528" fill="hold" grpId="0" nodeType="afterEffect">
                                  <p:stCondLst>
                                    <p:cond delay="0"/>
                                  </p:stCondLst>
                                  <p:childTnLst>
                                    <p:set>
                                      <p:cBhvr>
                                        <p:cTn id="60" dur="1" fill="hold">
                                          <p:stCondLst>
                                            <p:cond delay="0"/>
                                          </p:stCondLst>
                                        </p:cTn>
                                        <p:tgtEl>
                                          <p:spTgt spid="600194"/>
                                        </p:tgtEl>
                                        <p:attrNameLst>
                                          <p:attrName>style.visibility</p:attrName>
                                        </p:attrNameLst>
                                      </p:cBhvr>
                                      <p:to>
                                        <p:strVal val="visible"/>
                                      </p:to>
                                    </p:set>
                                    <p:anim calcmode="lin" valueType="num">
                                      <p:cBhvr>
                                        <p:cTn id="61" dur="500" fill="hold"/>
                                        <p:tgtEl>
                                          <p:spTgt spid="600194"/>
                                        </p:tgtEl>
                                        <p:attrNameLst>
                                          <p:attrName>ppt_w</p:attrName>
                                        </p:attrNameLst>
                                      </p:cBhvr>
                                      <p:tavLst>
                                        <p:tav tm="0">
                                          <p:val>
                                            <p:fltVal val="0"/>
                                          </p:val>
                                        </p:tav>
                                        <p:tav tm="100000">
                                          <p:val>
                                            <p:strVal val="#ppt_w"/>
                                          </p:val>
                                        </p:tav>
                                      </p:tavLst>
                                    </p:anim>
                                    <p:anim calcmode="lin" valueType="num">
                                      <p:cBhvr>
                                        <p:cTn id="62" dur="500" fill="hold"/>
                                        <p:tgtEl>
                                          <p:spTgt spid="600194"/>
                                        </p:tgtEl>
                                        <p:attrNameLst>
                                          <p:attrName>ppt_h</p:attrName>
                                        </p:attrNameLst>
                                      </p:cBhvr>
                                      <p:tavLst>
                                        <p:tav tm="0">
                                          <p:val>
                                            <p:fltVal val="0"/>
                                          </p:val>
                                        </p:tav>
                                        <p:tav tm="100000">
                                          <p:val>
                                            <p:strVal val="#ppt_h"/>
                                          </p:val>
                                        </p:tav>
                                      </p:tavLst>
                                    </p:anim>
                                    <p:anim calcmode="lin" valueType="num">
                                      <p:cBhvr>
                                        <p:cTn id="63" dur="500" fill="hold"/>
                                        <p:tgtEl>
                                          <p:spTgt spid="600194"/>
                                        </p:tgtEl>
                                        <p:attrNameLst>
                                          <p:attrName>ppt_x</p:attrName>
                                        </p:attrNameLst>
                                      </p:cBhvr>
                                      <p:tavLst>
                                        <p:tav tm="0">
                                          <p:val>
                                            <p:fltVal val="0.5"/>
                                          </p:val>
                                        </p:tav>
                                        <p:tav tm="100000">
                                          <p:val>
                                            <p:strVal val="#ppt_x"/>
                                          </p:val>
                                        </p:tav>
                                      </p:tavLst>
                                    </p:anim>
                                    <p:anim calcmode="lin" valueType="num">
                                      <p:cBhvr>
                                        <p:cTn id="64" dur="500" fill="hold"/>
                                        <p:tgtEl>
                                          <p:spTgt spid="60019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177" grpId="0" autoUpdateAnimBg="0"/>
      <p:bldP spid="600189" grpId="0" animBg="1" autoUpdateAnimBg="0"/>
      <p:bldP spid="600192" grpId="0" autoUpdateAnimBg="0"/>
      <p:bldP spid="600187" grpId="0" autoUpdateAnimBg="0"/>
      <p:bldP spid="600193" grpId="0" animBg="1" autoUpdateAnimBg="0"/>
      <p:bldP spid="600182" grpId="0" autoUpdateAnimBg="0"/>
      <p:bldP spid="600194" grpId="0" animBg="1" autoUpdateAnimBg="0"/>
      <p:bldP spid="600201" grpId="0" animBg="1"/>
      <p:bldP spid="60020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7" name="Group 113"/>
          <p:cNvGrpSpPr>
            <a:grpSpLocks/>
          </p:cNvGrpSpPr>
          <p:nvPr/>
        </p:nvGrpSpPr>
        <p:grpSpPr bwMode="auto">
          <a:xfrm>
            <a:off x="6083300" y="3154363"/>
            <a:ext cx="1289050" cy="1435100"/>
            <a:chOff x="1084" y="711"/>
            <a:chExt cx="2950" cy="2769"/>
          </a:xfrm>
        </p:grpSpPr>
        <p:grpSp>
          <p:nvGrpSpPr>
            <p:cNvPr id="45130" name="Group 114"/>
            <p:cNvGrpSpPr>
              <a:grpSpLocks/>
            </p:cNvGrpSpPr>
            <p:nvPr/>
          </p:nvGrpSpPr>
          <p:grpSpPr bwMode="auto">
            <a:xfrm>
              <a:off x="1084" y="711"/>
              <a:ext cx="2950" cy="2769"/>
              <a:chOff x="2707" y="548"/>
              <a:chExt cx="2950" cy="2769"/>
            </a:xfrm>
          </p:grpSpPr>
          <p:grpSp>
            <p:nvGrpSpPr>
              <p:cNvPr id="45136" name="Group 115"/>
              <p:cNvGrpSpPr>
                <a:grpSpLocks/>
              </p:cNvGrpSpPr>
              <p:nvPr/>
            </p:nvGrpSpPr>
            <p:grpSpPr bwMode="auto">
              <a:xfrm>
                <a:off x="3180" y="1046"/>
                <a:ext cx="2105" cy="1421"/>
                <a:chOff x="578" y="2316"/>
                <a:chExt cx="2105" cy="1421"/>
              </a:xfrm>
            </p:grpSpPr>
            <p:sp>
              <p:nvSpPr>
                <p:cNvPr id="45138" name="Freeform 116" descr="Cork"/>
                <p:cNvSpPr>
                  <a:spLocks/>
                </p:cNvSpPr>
                <p:nvPr/>
              </p:nvSpPr>
              <p:spPr bwMode="auto">
                <a:xfrm>
                  <a:off x="633" y="2316"/>
                  <a:ext cx="2050" cy="256"/>
                </a:xfrm>
                <a:custGeom>
                  <a:avLst/>
                  <a:gdLst>
                    <a:gd name="T0" fmla="*/ 48338 w 592"/>
                    <a:gd name="T1" fmla="*/ 135578 h 90"/>
                    <a:gd name="T2" fmla="*/ 131006 w 592"/>
                    <a:gd name="T3" fmla="*/ 66304 h 90"/>
                    <a:gd name="T4" fmla="*/ 203587 w 592"/>
                    <a:gd name="T5" fmla="*/ 54016 h 90"/>
                    <a:gd name="T6" fmla="*/ 274347 w 592"/>
                    <a:gd name="T7" fmla="*/ 48239 h 90"/>
                    <a:gd name="T8" fmla="*/ 669197 w 592"/>
                    <a:gd name="T9" fmla="*/ 51393 h 90"/>
                    <a:gd name="T10" fmla="*/ 906754 w 592"/>
                    <a:gd name="T11" fmla="*/ 60365 h 90"/>
                    <a:gd name="T12" fmla="*/ 1015706 w 592"/>
                    <a:gd name="T13" fmla="*/ 69461 h 90"/>
                    <a:gd name="T14" fmla="*/ 1420484 w 592"/>
                    <a:gd name="T15" fmla="*/ 78433 h 90"/>
                    <a:gd name="T16" fmla="*/ 2017515 w 592"/>
                    <a:gd name="T17" fmla="*/ 66304 h 90"/>
                    <a:gd name="T18" fmla="*/ 2817261 w 592"/>
                    <a:gd name="T19" fmla="*/ 24420 h 90"/>
                    <a:gd name="T20" fmla="*/ 3105566 w 592"/>
                    <a:gd name="T21" fmla="*/ 0 h 90"/>
                    <a:gd name="T22" fmla="*/ 3415743 w 592"/>
                    <a:gd name="T23" fmla="*/ 3154 h 90"/>
                    <a:gd name="T24" fmla="*/ 3522873 w 592"/>
                    <a:gd name="T25" fmla="*/ 45042 h 90"/>
                    <a:gd name="T26" fmla="*/ 3534792 w 592"/>
                    <a:gd name="T27" fmla="*/ 54016 h 90"/>
                    <a:gd name="T28" fmla="*/ 3474535 w 592"/>
                    <a:gd name="T29" fmla="*/ 90473 h 90"/>
                    <a:gd name="T30" fmla="*/ 3486454 w 592"/>
                    <a:gd name="T31" fmla="*/ 9963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5139" name="Freeform 117" descr="Cork"/>
                <p:cNvSpPr>
                  <a:spLocks/>
                </p:cNvSpPr>
                <p:nvPr/>
              </p:nvSpPr>
              <p:spPr bwMode="auto">
                <a:xfrm>
                  <a:off x="578" y="2506"/>
                  <a:ext cx="2074" cy="1231"/>
                </a:xfrm>
                <a:custGeom>
                  <a:avLst/>
                  <a:gdLst>
                    <a:gd name="T0" fmla="*/ 3573537 w 599"/>
                    <a:gd name="T1" fmla="*/ 0 h 432"/>
                    <a:gd name="T2" fmla="*/ 3549667 w 599"/>
                    <a:gd name="T3" fmla="*/ 9022 h 432"/>
                    <a:gd name="T4" fmla="*/ 3513308 w 599"/>
                    <a:gd name="T5" fmla="*/ 15037 h 432"/>
                    <a:gd name="T6" fmla="*/ 3490899 w 599"/>
                    <a:gd name="T7" fmla="*/ 36466 h 432"/>
                    <a:gd name="T8" fmla="*/ 3323732 w 599"/>
                    <a:gd name="T9" fmla="*/ 140377 h 432"/>
                    <a:gd name="T10" fmla="*/ 3132588 w 599"/>
                    <a:gd name="T11" fmla="*/ 317518 h 432"/>
                    <a:gd name="T12" fmla="*/ 3072394 w 599"/>
                    <a:gd name="T13" fmla="*/ 405814 h 432"/>
                    <a:gd name="T14" fmla="*/ 3013747 w 599"/>
                    <a:gd name="T15" fmla="*/ 533792 h 432"/>
                    <a:gd name="T16" fmla="*/ 2953514 w 599"/>
                    <a:gd name="T17" fmla="*/ 613642 h 432"/>
                    <a:gd name="T18" fmla="*/ 2749868 w 599"/>
                    <a:gd name="T19" fmla="*/ 644018 h 432"/>
                    <a:gd name="T20" fmla="*/ 2582712 w 599"/>
                    <a:gd name="T21" fmla="*/ 631643 h 432"/>
                    <a:gd name="T22" fmla="*/ 2511981 w 599"/>
                    <a:gd name="T23" fmla="*/ 625228 h 432"/>
                    <a:gd name="T24" fmla="*/ 2536426 w 599"/>
                    <a:gd name="T25" fmla="*/ 536958 h 432"/>
                    <a:gd name="T26" fmla="*/ 2570797 w 599"/>
                    <a:gd name="T27" fmla="*/ 515538 h 432"/>
                    <a:gd name="T28" fmla="*/ 2415559 w 599"/>
                    <a:gd name="T29" fmla="*/ 500493 h 432"/>
                    <a:gd name="T30" fmla="*/ 2069198 w 599"/>
                    <a:gd name="T31" fmla="*/ 481888 h 432"/>
                    <a:gd name="T32" fmla="*/ 673776 w 599"/>
                    <a:gd name="T33" fmla="*/ 549342 h 432"/>
                    <a:gd name="T34" fmla="*/ 615130 w 599"/>
                    <a:gd name="T35" fmla="*/ 561553 h 432"/>
                    <a:gd name="T36" fmla="*/ 518538 w 599"/>
                    <a:gd name="T37" fmla="*/ 597995 h 432"/>
                    <a:gd name="T38" fmla="*/ 317048 w 599"/>
                    <a:gd name="T39" fmla="*/ 659058 h 432"/>
                    <a:gd name="T40" fmla="*/ 172180 w 599"/>
                    <a:gd name="T41" fmla="*/ 644018 h 432"/>
                    <a:gd name="T42" fmla="*/ 101446 w 599"/>
                    <a:gd name="T43" fmla="*/ 631643 h 432"/>
                    <a:gd name="T44" fmla="*/ 41265 w 599"/>
                    <a:gd name="T45" fmla="*/ 607040 h 432"/>
                    <a:gd name="T46" fmla="*/ 65672 w 599"/>
                    <a:gd name="T47" fmla="*/ 567545 h 432"/>
                    <a:gd name="T48" fmla="*/ 101446 w 599"/>
                    <a:gd name="T49" fmla="*/ 509725 h 432"/>
                    <a:gd name="T50" fmla="*/ 160262 w 599"/>
                    <a:gd name="T51" fmla="*/ 400009 h 432"/>
                    <a:gd name="T52" fmla="*/ 172180 w 599"/>
                    <a:gd name="T53" fmla="*/ 286866 h 432"/>
                    <a:gd name="T54" fmla="*/ 184094 w 599"/>
                    <a:gd name="T55" fmla="*/ 192181 h 432"/>
                    <a:gd name="T56" fmla="*/ 172180 w 599"/>
                    <a:gd name="T57" fmla="*/ 125337 h 432"/>
                    <a:gd name="T58" fmla="*/ 125905 w 599"/>
                    <a:gd name="T59" fmla="*/ 45487 h 432"/>
                    <a:gd name="T60" fmla="*/ 113987 w 599"/>
                    <a:gd name="T61" fmla="*/ 2142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5137" name="Picture 118"/>
              <p:cNvPicPr>
                <a:picLocks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5131" name="Freeform 119"/>
            <p:cNvSpPr>
              <a:spLocks/>
            </p:cNvSpPr>
            <p:nvPr/>
          </p:nvSpPr>
          <p:spPr bwMode="auto">
            <a:xfrm>
              <a:off x="1616" y="2649"/>
              <a:ext cx="88" cy="277"/>
            </a:xfrm>
            <a:custGeom>
              <a:avLst/>
              <a:gdLst>
                <a:gd name="T0" fmla="*/ 93 w 85"/>
                <a:gd name="T1" fmla="*/ 58 h 318"/>
                <a:gd name="T2" fmla="*/ 81 w 85"/>
                <a:gd name="T3" fmla="*/ 26 h 318"/>
                <a:gd name="T4" fmla="*/ 61 w 85"/>
                <a:gd name="T5" fmla="*/ 16 h 318"/>
                <a:gd name="T6" fmla="*/ 69 w 85"/>
                <a:gd name="T7" fmla="*/ 26 h 318"/>
                <a:gd name="T8" fmla="*/ 81 w 85"/>
                <a:gd name="T9" fmla="*/ 10 h 318"/>
                <a:gd name="T10" fmla="*/ 47 w 85"/>
                <a:gd name="T11" fmla="*/ 3 h 318"/>
                <a:gd name="T12" fmla="*/ 47 w 85"/>
                <a:gd name="T13" fmla="*/ 16 h 318"/>
                <a:gd name="T14" fmla="*/ 61 w 85"/>
                <a:gd name="T15" fmla="*/ 71 h 318"/>
                <a:gd name="T16" fmla="*/ 37 w 85"/>
                <a:gd name="T17" fmla="*/ 61 h 318"/>
                <a:gd name="T18" fmla="*/ 47 w 85"/>
                <a:gd name="T19" fmla="*/ 49 h 318"/>
                <a:gd name="T20" fmla="*/ 61 w 85"/>
                <a:gd name="T21" fmla="*/ 61 h 318"/>
                <a:gd name="T22" fmla="*/ 47 w 85"/>
                <a:gd name="T23" fmla="*/ 38 h 318"/>
                <a:gd name="T24" fmla="*/ 61 w 85"/>
                <a:gd name="T25" fmla="*/ 58 h 318"/>
                <a:gd name="T26" fmla="*/ 47 w 85"/>
                <a:gd name="T27" fmla="*/ 45 h 318"/>
                <a:gd name="T28" fmla="*/ 61 w 85"/>
                <a:gd name="T29" fmla="*/ 55 h 318"/>
                <a:gd name="T30" fmla="*/ 69 w 85"/>
                <a:gd name="T31" fmla="*/ 64 h 318"/>
                <a:gd name="T32" fmla="*/ 93 w 85"/>
                <a:gd name="T33" fmla="*/ 78 h 318"/>
                <a:gd name="T34" fmla="*/ 101 w 85"/>
                <a:gd name="T35" fmla="*/ 87 h 318"/>
                <a:gd name="T36" fmla="*/ 93 w 85"/>
                <a:gd name="T37" fmla="*/ 106 h 318"/>
                <a:gd name="T38" fmla="*/ 81 w 85"/>
                <a:gd name="T39" fmla="*/ 103 h 318"/>
                <a:gd name="T40" fmla="*/ 69 w 85"/>
                <a:gd name="T41" fmla="*/ 119 h 318"/>
                <a:gd name="T42" fmla="*/ 47 w 85"/>
                <a:gd name="T43" fmla="*/ 110 h 318"/>
                <a:gd name="T44" fmla="*/ 37 w 85"/>
                <a:gd name="T45" fmla="*/ 78 h 318"/>
                <a:gd name="T46" fmla="*/ 29 w 85"/>
                <a:gd name="T47" fmla="*/ 93 h 318"/>
                <a:gd name="T48" fmla="*/ 5 w 85"/>
                <a:gd name="T49" fmla="*/ 80 h 318"/>
                <a:gd name="T50" fmla="*/ 47 w 85"/>
                <a:gd name="T51" fmla="*/ 55 h 318"/>
                <a:gd name="T52" fmla="*/ 81 w 85"/>
                <a:gd name="T53" fmla="*/ 64 h 318"/>
                <a:gd name="T54" fmla="*/ 93 w 85"/>
                <a:gd name="T55" fmla="*/ 84 h 318"/>
                <a:gd name="T56" fmla="*/ 81 w 85"/>
                <a:gd name="T57" fmla="*/ 71 h 318"/>
                <a:gd name="T58" fmla="*/ 81 w 85"/>
                <a:gd name="T59" fmla="*/ 3 h 318"/>
                <a:gd name="T60" fmla="*/ 61 w 85"/>
                <a:gd name="T61" fmla="*/ 13 h 318"/>
                <a:gd name="T62" fmla="*/ 29 w 85"/>
                <a:gd name="T63" fmla="*/ 16 h 318"/>
                <a:gd name="T64" fmla="*/ 47 w 85"/>
                <a:gd name="T65" fmla="*/ 36 h 318"/>
                <a:gd name="T66" fmla="*/ 69 w 85"/>
                <a:gd name="T67" fmla="*/ 51 h 318"/>
                <a:gd name="T68" fmla="*/ 93 w 85"/>
                <a:gd name="T69" fmla="*/ 58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32" name="Freeform 120"/>
            <p:cNvSpPr>
              <a:spLocks/>
            </p:cNvSpPr>
            <p:nvPr/>
          </p:nvSpPr>
          <p:spPr bwMode="auto">
            <a:xfrm>
              <a:off x="1635" y="2647"/>
              <a:ext cx="109" cy="309"/>
            </a:xfrm>
            <a:custGeom>
              <a:avLst/>
              <a:gdLst>
                <a:gd name="T0" fmla="*/ 1 w 105"/>
                <a:gd name="T1" fmla="*/ 0 h 354"/>
                <a:gd name="T2" fmla="*/ 120 w 105"/>
                <a:gd name="T3" fmla="*/ 3 h 354"/>
                <a:gd name="T4" fmla="*/ 94 w 105"/>
                <a:gd name="T5" fmla="*/ 11 h 354"/>
                <a:gd name="T6" fmla="*/ 109 w 105"/>
                <a:gd name="T7" fmla="*/ 24 h 354"/>
                <a:gd name="T8" fmla="*/ 109 w 105"/>
                <a:gd name="T9" fmla="*/ 57 h 354"/>
                <a:gd name="T10" fmla="*/ 126 w 105"/>
                <a:gd name="T11" fmla="*/ 65 h 354"/>
                <a:gd name="T12" fmla="*/ 126 w 105"/>
                <a:gd name="T13" fmla="*/ 93 h 354"/>
                <a:gd name="T14" fmla="*/ 109 w 105"/>
                <a:gd name="T15" fmla="*/ 129 h 354"/>
                <a:gd name="T16" fmla="*/ 89 w 105"/>
                <a:gd name="T17" fmla="*/ 137 h 354"/>
                <a:gd name="T18" fmla="*/ 21 w 105"/>
                <a:gd name="T19" fmla="*/ 123 h 354"/>
                <a:gd name="T20" fmla="*/ 12 w 105"/>
                <a:gd name="T21" fmla="*/ 109 h 354"/>
                <a:gd name="T22" fmla="*/ 21 w 105"/>
                <a:gd name="T23" fmla="*/ 94 h 354"/>
                <a:gd name="T24" fmla="*/ 9 w 105"/>
                <a:gd name="T25" fmla="*/ 38 h 354"/>
                <a:gd name="T26" fmla="*/ 27 w 105"/>
                <a:gd name="T27" fmla="*/ 17 h 354"/>
                <a:gd name="T28" fmla="*/ 6 w 105"/>
                <a:gd name="T29" fmla="*/ 5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33" name="Freeform 121"/>
            <p:cNvSpPr>
              <a:spLocks/>
            </p:cNvSpPr>
            <p:nvPr/>
          </p:nvSpPr>
          <p:spPr bwMode="auto">
            <a:xfrm>
              <a:off x="3008" y="2583"/>
              <a:ext cx="155" cy="328"/>
            </a:xfrm>
            <a:custGeom>
              <a:avLst/>
              <a:gdLst>
                <a:gd name="T0" fmla="*/ 186 w 149"/>
                <a:gd name="T1" fmla="*/ 8 h 376"/>
                <a:gd name="T2" fmla="*/ 176 w 149"/>
                <a:gd name="T3" fmla="*/ 39 h 376"/>
                <a:gd name="T4" fmla="*/ 164 w 149"/>
                <a:gd name="T5" fmla="*/ 50 h 376"/>
                <a:gd name="T6" fmla="*/ 161 w 149"/>
                <a:gd name="T7" fmla="*/ 53 h 376"/>
                <a:gd name="T8" fmla="*/ 137 w 149"/>
                <a:gd name="T9" fmla="*/ 93 h 376"/>
                <a:gd name="T10" fmla="*/ 108 w 149"/>
                <a:gd name="T11" fmla="*/ 120 h 376"/>
                <a:gd name="T12" fmla="*/ 87 w 149"/>
                <a:gd name="T13" fmla="*/ 140 h 376"/>
                <a:gd name="T14" fmla="*/ 73 w 149"/>
                <a:gd name="T15" fmla="*/ 140 h 376"/>
                <a:gd name="T16" fmla="*/ 25 w 149"/>
                <a:gd name="T17" fmla="*/ 143 h 376"/>
                <a:gd name="T18" fmla="*/ 2 w 149"/>
                <a:gd name="T19" fmla="*/ 134 h 376"/>
                <a:gd name="T20" fmla="*/ 5 w 149"/>
                <a:gd name="T21" fmla="*/ 122 h 376"/>
                <a:gd name="T22" fmla="*/ 8 w 149"/>
                <a:gd name="T23" fmla="*/ 85 h 376"/>
                <a:gd name="T24" fmla="*/ 28 w 149"/>
                <a:gd name="T25" fmla="*/ 77 h 376"/>
                <a:gd name="T26" fmla="*/ 44 w 149"/>
                <a:gd name="T27" fmla="*/ 40 h 376"/>
                <a:gd name="T28" fmla="*/ 56 w 149"/>
                <a:gd name="T29" fmla="*/ 29 h 376"/>
                <a:gd name="T30" fmla="*/ 105 w 149"/>
                <a:gd name="T31" fmla="*/ 7 h 376"/>
                <a:gd name="T32" fmla="*/ 161 w 149"/>
                <a:gd name="T33" fmla="*/ 7 h 376"/>
                <a:gd name="T34" fmla="*/ 186 w 149"/>
                <a:gd name="T35" fmla="*/ 8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34" name="Freeform 122"/>
            <p:cNvSpPr>
              <a:spLocks/>
            </p:cNvSpPr>
            <p:nvPr/>
          </p:nvSpPr>
          <p:spPr bwMode="auto">
            <a:xfrm>
              <a:off x="1714" y="1020"/>
              <a:ext cx="99" cy="440"/>
            </a:xfrm>
            <a:custGeom>
              <a:avLst/>
              <a:gdLst>
                <a:gd name="T0" fmla="*/ 33 w 96"/>
                <a:gd name="T1" fmla="*/ 188 h 504"/>
                <a:gd name="T2" fmla="*/ 75 w 96"/>
                <a:gd name="T3" fmla="*/ 190 h 504"/>
                <a:gd name="T4" fmla="*/ 89 w 96"/>
                <a:gd name="T5" fmla="*/ 175 h 504"/>
                <a:gd name="T6" fmla="*/ 89 w 96"/>
                <a:gd name="T7" fmla="*/ 125 h 504"/>
                <a:gd name="T8" fmla="*/ 109 w 96"/>
                <a:gd name="T9" fmla="*/ 82 h 504"/>
                <a:gd name="T10" fmla="*/ 118 w 96"/>
                <a:gd name="T11" fmla="*/ 67 h 504"/>
                <a:gd name="T12" fmla="*/ 109 w 96"/>
                <a:gd name="T13" fmla="*/ 20 h 504"/>
                <a:gd name="T14" fmla="*/ 96 w 96"/>
                <a:gd name="T15" fmla="*/ 3 h 504"/>
                <a:gd name="T16" fmla="*/ 36 w 96"/>
                <a:gd name="T17" fmla="*/ 10 h 504"/>
                <a:gd name="T18" fmla="*/ 33 w 96"/>
                <a:gd name="T19" fmla="*/ 47 h 504"/>
                <a:gd name="T20" fmla="*/ 39 w 96"/>
                <a:gd name="T21" fmla="*/ 141 h 504"/>
                <a:gd name="T22" fmla="*/ 47 w 96"/>
                <a:gd name="T23" fmla="*/ 157 h 504"/>
                <a:gd name="T24" fmla="*/ 31 w 96"/>
                <a:gd name="T25" fmla="*/ 183 h 504"/>
                <a:gd name="T26" fmla="*/ 33 w 96"/>
                <a:gd name="T27" fmla="*/ 18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35" name="Freeform 123"/>
            <p:cNvSpPr>
              <a:spLocks/>
            </p:cNvSpPr>
            <p:nvPr/>
          </p:nvSpPr>
          <p:spPr bwMode="auto">
            <a:xfrm>
              <a:off x="3431" y="1007"/>
              <a:ext cx="156" cy="358"/>
            </a:xfrm>
            <a:custGeom>
              <a:avLst/>
              <a:gdLst>
                <a:gd name="T0" fmla="*/ 5 w 150"/>
                <a:gd name="T1" fmla="*/ 148 h 410"/>
                <a:gd name="T2" fmla="*/ 54 w 150"/>
                <a:gd name="T3" fmla="*/ 159 h 410"/>
                <a:gd name="T4" fmla="*/ 105 w 150"/>
                <a:gd name="T5" fmla="*/ 155 h 410"/>
                <a:gd name="T6" fmla="*/ 123 w 150"/>
                <a:gd name="T7" fmla="*/ 140 h 410"/>
                <a:gd name="T8" fmla="*/ 151 w 150"/>
                <a:gd name="T9" fmla="*/ 107 h 410"/>
                <a:gd name="T10" fmla="*/ 168 w 150"/>
                <a:gd name="T11" fmla="*/ 84 h 410"/>
                <a:gd name="T12" fmla="*/ 179 w 150"/>
                <a:gd name="T13" fmla="*/ 75 h 410"/>
                <a:gd name="T14" fmla="*/ 182 w 150"/>
                <a:gd name="T15" fmla="*/ 45 h 410"/>
                <a:gd name="T16" fmla="*/ 189 w 150"/>
                <a:gd name="T17" fmla="*/ 39 h 410"/>
                <a:gd name="T18" fmla="*/ 192 w 150"/>
                <a:gd name="T19" fmla="*/ 18 h 410"/>
                <a:gd name="T20" fmla="*/ 171 w 150"/>
                <a:gd name="T21" fmla="*/ 0 h 410"/>
                <a:gd name="T22" fmla="*/ 123 w 150"/>
                <a:gd name="T23" fmla="*/ 5 h 410"/>
                <a:gd name="T24" fmla="*/ 101 w 150"/>
                <a:gd name="T25" fmla="*/ 21 h 410"/>
                <a:gd name="T26" fmla="*/ 87 w 150"/>
                <a:gd name="T27" fmla="*/ 53 h 410"/>
                <a:gd name="T28" fmla="*/ 76 w 150"/>
                <a:gd name="T29" fmla="*/ 62 h 410"/>
                <a:gd name="T30" fmla="*/ 56 w 150"/>
                <a:gd name="T31" fmla="*/ 84 h 410"/>
                <a:gd name="T32" fmla="*/ 54 w 150"/>
                <a:gd name="T33" fmla="*/ 87 h 410"/>
                <a:gd name="T34" fmla="*/ 44 w 150"/>
                <a:gd name="T35" fmla="*/ 90 h 410"/>
                <a:gd name="T36" fmla="*/ 40 w 150"/>
                <a:gd name="T37" fmla="*/ 97 h 410"/>
                <a:gd name="T38" fmla="*/ 36 w 150"/>
                <a:gd name="T39" fmla="*/ 100 h 410"/>
                <a:gd name="T40" fmla="*/ 23 w 150"/>
                <a:gd name="T41" fmla="*/ 135 h 410"/>
                <a:gd name="T42" fmla="*/ 10 w 150"/>
                <a:gd name="T43" fmla="*/ 148 h 410"/>
                <a:gd name="T44" fmla="*/ 2 w 150"/>
                <a:gd name="T45" fmla="*/ 149 h 410"/>
                <a:gd name="T46" fmla="*/ 5 w 150"/>
                <a:gd name="T47" fmla="*/ 14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45058" name="Group 113"/>
          <p:cNvGrpSpPr>
            <a:grpSpLocks/>
          </p:cNvGrpSpPr>
          <p:nvPr/>
        </p:nvGrpSpPr>
        <p:grpSpPr bwMode="auto">
          <a:xfrm>
            <a:off x="6083300" y="1136650"/>
            <a:ext cx="1289050" cy="1435100"/>
            <a:chOff x="1084" y="711"/>
            <a:chExt cx="2950" cy="2769"/>
          </a:xfrm>
        </p:grpSpPr>
        <p:grpSp>
          <p:nvGrpSpPr>
            <p:cNvPr id="45120" name="Group 114"/>
            <p:cNvGrpSpPr>
              <a:grpSpLocks/>
            </p:cNvGrpSpPr>
            <p:nvPr/>
          </p:nvGrpSpPr>
          <p:grpSpPr bwMode="auto">
            <a:xfrm>
              <a:off x="1084" y="711"/>
              <a:ext cx="2950" cy="2769"/>
              <a:chOff x="2707" y="548"/>
              <a:chExt cx="2950" cy="2769"/>
            </a:xfrm>
          </p:grpSpPr>
          <p:grpSp>
            <p:nvGrpSpPr>
              <p:cNvPr id="45126" name="Group 115"/>
              <p:cNvGrpSpPr>
                <a:grpSpLocks/>
              </p:cNvGrpSpPr>
              <p:nvPr/>
            </p:nvGrpSpPr>
            <p:grpSpPr bwMode="auto">
              <a:xfrm>
                <a:off x="3180" y="1046"/>
                <a:ext cx="2105" cy="1421"/>
                <a:chOff x="578" y="2316"/>
                <a:chExt cx="2105" cy="1421"/>
              </a:xfrm>
            </p:grpSpPr>
            <p:sp>
              <p:nvSpPr>
                <p:cNvPr id="45128" name="Freeform 116" descr="Cork"/>
                <p:cNvSpPr>
                  <a:spLocks/>
                </p:cNvSpPr>
                <p:nvPr/>
              </p:nvSpPr>
              <p:spPr bwMode="auto">
                <a:xfrm>
                  <a:off x="633" y="2316"/>
                  <a:ext cx="2050" cy="256"/>
                </a:xfrm>
                <a:custGeom>
                  <a:avLst/>
                  <a:gdLst>
                    <a:gd name="T0" fmla="*/ 48338 w 592"/>
                    <a:gd name="T1" fmla="*/ 135578 h 90"/>
                    <a:gd name="T2" fmla="*/ 131006 w 592"/>
                    <a:gd name="T3" fmla="*/ 66304 h 90"/>
                    <a:gd name="T4" fmla="*/ 203587 w 592"/>
                    <a:gd name="T5" fmla="*/ 54016 h 90"/>
                    <a:gd name="T6" fmla="*/ 274347 w 592"/>
                    <a:gd name="T7" fmla="*/ 48239 h 90"/>
                    <a:gd name="T8" fmla="*/ 669197 w 592"/>
                    <a:gd name="T9" fmla="*/ 51393 h 90"/>
                    <a:gd name="T10" fmla="*/ 906754 w 592"/>
                    <a:gd name="T11" fmla="*/ 60365 h 90"/>
                    <a:gd name="T12" fmla="*/ 1015706 w 592"/>
                    <a:gd name="T13" fmla="*/ 69461 h 90"/>
                    <a:gd name="T14" fmla="*/ 1420484 w 592"/>
                    <a:gd name="T15" fmla="*/ 78433 h 90"/>
                    <a:gd name="T16" fmla="*/ 2017515 w 592"/>
                    <a:gd name="T17" fmla="*/ 66304 h 90"/>
                    <a:gd name="T18" fmla="*/ 2817261 w 592"/>
                    <a:gd name="T19" fmla="*/ 24420 h 90"/>
                    <a:gd name="T20" fmla="*/ 3105566 w 592"/>
                    <a:gd name="T21" fmla="*/ 0 h 90"/>
                    <a:gd name="T22" fmla="*/ 3415743 w 592"/>
                    <a:gd name="T23" fmla="*/ 3154 h 90"/>
                    <a:gd name="T24" fmla="*/ 3522873 w 592"/>
                    <a:gd name="T25" fmla="*/ 45042 h 90"/>
                    <a:gd name="T26" fmla="*/ 3534792 w 592"/>
                    <a:gd name="T27" fmla="*/ 54016 h 90"/>
                    <a:gd name="T28" fmla="*/ 3474535 w 592"/>
                    <a:gd name="T29" fmla="*/ 90473 h 90"/>
                    <a:gd name="T30" fmla="*/ 3486454 w 592"/>
                    <a:gd name="T31" fmla="*/ 9963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5129" name="Freeform 117" descr="Cork"/>
                <p:cNvSpPr>
                  <a:spLocks/>
                </p:cNvSpPr>
                <p:nvPr/>
              </p:nvSpPr>
              <p:spPr bwMode="auto">
                <a:xfrm>
                  <a:off x="578" y="2506"/>
                  <a:ext cx="2074" cy="1231"/>
                </a:xfrm>
                <a:custGeom>
                  <a:avLst/>
                  <a:gdLst>
                    <a:gd name="T0" fmla="*/ 3573537 w 599"/>
                    <a:gd name="T1" fmla="*/ 0 h 432"/>
                    <a:gd name="T2" fmla="*/ 3549667 w 599"/>
                    <a:gd name="T3" fmla="*/ 9022 h 432"/>
                    <a:gd name="T4" fmla="*/ 3513308 w 599"/>
                    <a:gd name="T5" fmla="*/ 15037 h 432"/>
                    <a:gd name="T6" fmla="*/ 3490899 w 599"/>
                    <a:gd name="T7" fmla="*/ 36466 h 432"/>
                    <a:gd name="T8" fmla="*/ 3323732 w 599"/>
                    <a:gd name="T9" fmla="*/ 140377 h 432"/>
                    <a:gd name="T10" fmla="*/ 3132588 w 599"/>
                    <a:gd name="T11" fmla="*/ 317518 h 432"/>
                    <a:gd name="T12" fmla="*/ 3072394 w 599"/>
                    <a:gd name="T13" fmla="*/ 405814 h 432"/>
                    <a:gd name="T14" fmla="*/ 3013747 w 599"/>
                    <a:gd name="T15" fmla="*/ 533792 h 432"/>
                    <a:gd name="T16" fmla="*/ 2953514 w 599"/>
                    <a:gd name="T17" fmla="*/ 613642 h 432"/>
                    <a:gd name="T18" fmla="*/ 2749868 w 599"/>
                    <a:gd name="T19" fmla="*/ 644018 h 432"/>
                    <a:gd name="T20" fmla="*/ 2582712 w 599"/>
                    <a:gd name="T21" fmla="*/ 631643 h 432"/>
                    <a:gd name="T22" fmla="*/ 2511981 w 599"/>
                    <a:gd name="T23" fmla="*/ 625228 h 432"/>
                    <a:gd name="T24" fmla="*/ 2536426 w 599"/>
                    <a:gd name="T25" fmla="*/ 536958 h 432"/>
                    <a:gd name="T26" fmla="*/ 2570797 w 599"/>
                    <a:gd name="T27" fmla="*/ 515538 h 432"/>
                    <a:gd name="T28" fmla="*/ 2415559 w 599"/>
                    <a:gd name="T29" fmla="*/ 500493 h 432"/>
                    <a:gd name="T30" fmla="*/ 2069198 w 599"/>
                    <a:gd name="T31" fmla="*/ 481888 h 432"/>
                    <a:gd name="T32" fmla="*/ 673776 w 599"/>
                    <a:gd name="T33" fmla="*/ 549342 h 432"/>
                    <a:gd name="T34" fmla="*/ 615130 w 599"/>
                    <a:gd name="T35" fmla="*/ 561553 h 432"/>
                    <a:gd name="T36" fmla="*/ 518538 w 599"/>
                    <a:gd name="T37" fmla="*/ 597995 h 432"/>
                    <a:gd name="T38" fmla="*/ 317048 w 599"/>
                    <a:gd name="T39" fmla="*/ 659058 h 432"/>
                    <a:gd name="T40" fmla="*/ 172180 w 599"/>
                    <a:gd name="T41" fmla="*/ 644018 h 432"/>
                    <a:gd name="T42" fmla="*/ 101446 w 599"/>
                    <a:gd name="T43" fmla="*/ 631643 h 432"/>
                    <a:gd name="T44" fmla="*/ 41265 w 599"/>
                    <a:gd name="T45" fmla="*/ 607040 h 432"/>
                    <a:gd name="T46" fmla="*/ 65672 w 599"/>
                    <a:gd name="T47" fmla="*/ 567545 h 432"/>
                    <a:gd name="T48" fmla="*/ 101446 w 599"/>
                    <a:gd name="T49" fmla="*/ 509725 h 432"/>
                    <a:gd name="T50" fmla="*/ 160262 w 599"/>
                    <a:gd name="T51" fmla="*/ 400009 h 432"/>
                    <a:gd name="T52" fmla="*/ 172180 w 599"/>
                    <a:gd name="T53" fmla="*/ 286866 h 432"/>
                    <a:gd name="T54" fmla="*/ 184094 w 599"/>
                    <a:gd name="T55" fmla="*/ 192181 h 432"/>
                    <a:gd name="T56" fmla="*/ 172180 w 599"/>
                    <a:gd name="T57" fmla="*/ 125337 h 432"/>
                    <a:gd name="T58" fmla="*/ 125905 w 599"/>
                    <a:gd name="T59" fmla="*/ 45487 h 432"/>
                    <a:gd name="T60" fmla="*/ 113987 w 599"/>
                    <a:gd name="T61" fmla="*/ 2142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5127" name="Picture 118"/>
              <p:cNvPicPr>
                <a:picLocks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5121" name="Freeform 119"/>
            <p:cNvSpPr>
              <a:spLocks/>
            </p:cNvSpPr>
            <p:nvPr/>
          </p:nvSpPr>
          <p:spPr bwMode="auto">
            <a:xfrm>
              <a:off x="1616" y="2649"/>
              <a:ext cx="88" cy="277"/>
            </a:xfrm>
            <a:custGeom>
              <a:avLst/>
              <a:gdLst>
                <a:gd name="T0" fmla="*/ 93 w 85"/>
                <a:gd name="T1" fmla="*/ 58 h 318"/>
                <a:gd name="T2" fmla="*/ 81 w 85"/>
                <a:gd name="T3" fmla="*/ 26 h 318"/>
                <a:gd name="T4" fmla="*/ 61 w 85"/>
                <a:gd name="T5" fmla="*/ 16 h 318"/>
                <a:gd name="T6" fmla="*/ 69 w 85"/>
                <a:gd name="T7" fmla="*/ 26 h 318"/>
                <a:gd name="T8" fmla="*/ 81 w 85"/>
                <a:gd name="T9" fmla="*/ 10 h 318"/>
                <a:gd name="T10" fmla="*/ 47 w 85"/>
                <a:gd name="T11" fmla="*/ 3 h 318"/>
                <a:gd name="T12" fmla="*/ 47 w 85"/>
                <a:gd name="T13" fmla="*/ 16 h 318"/>
                <a:gd name="T14" fmla="*/ 61 w 85"/>
                <a:gd name="T15" fmla="*/ 71 h 318"/>
                <a:gd name="T16" fmla="*/ 37 w 85"/>
                <a:gd name="T17" fmla="*/ 61 h 318"/>
                <a:gd name="T18" fmla="*/ 47 w 85"/>
                <a:gd name="T19" fmla="*/ 49 h 318"/>
                <a:gd name="T20" fmla="*/ 61 w 85"/>
                <a:gd name="T21" fmla="*/ 61 h 318"/>
                <a:gd name="T22" fmla="*/ 47 w 85"/>
                <a:gd name="T23" fmla="*/ 38 h 318"/>
                <a:gd name="T24" fmla="*/ 61 w 85"/>
                <a:gd name="T25" fmla="*/ 58 h 318"/>
                <a:gd name="T26" fmla="*/ 47 w 85"/>
                <a:gd name="T27" fmla="*/ 45 h 318"/>
                <a:gd name="T28" fmla="*/ 61 w 85"/>
                <a:gd name="T29" fmla="*/ 55 h 318"/>
                <a:gd name="T30" fmla="*/ 69 w 85"/>
                <a:gd name="T31" fmla="*/ 64 h 318"/>
                <a:gd name="T32" fmla="*/ 93 w 85"/>
                <a:gd name="T33" fmla="*/ 78 h 318"/>
                <a:gd name="T34" fmla="*/ 101 w 85"/>
                <a:gd name="T35" fmla="*/ 87 h 318"/>
                <a:gd name="T36" fmla="*/ 93 w 85"/>
                <a:gd name="T37" fmla="*/ 106 h 318"/>
                <a:gd name="T38" fmla="*/ 81 w 85"/>
                <a:gd name="T39" fmla="*/ 103 h 318"/>
                <a:gd name="T40" fmla="*/ 69 w 85"/>
                <a:gd name="T41" fmla="*/ 119 h 318"/>
                <a:gd name="T42" fmla="*/ 47 w 85"/>
                <a:gd name="T43" fmla="*/ 110 h 318"/>
                <a:gd name="T44" fmla="*/ 37 w 85"/>
                <a:gd name="T45" fmla="*/ 78 h 318"/>
                <a:gd name="T46" fmla="*/ 29 w 85"/>
                <a:gd name="T47" fmla="*/ 93 h 318"/>
                <a:gd name="T48" fmla="*/ 5 w 85"/>
                <a:gd name="T49" fmla="*/ 80 h 318"/>
                <a:gd name="T50" fmla="*/ 47 w 85"/>
                <a:gd name="T51" fmla="*/ 55 h 318"/>
                <a:gd name="T52" fmla="*/ 81 w 85"/>
                <a:gd name="T53" fmla="*/ 64 h 318"/>
                <a:gd name="T54" fmla="*/ 93 w 85"/>
                <a:gd name="T55" fmla="*/ 84 h 318"/>
                <a:gd name="T56" fmla="*/ 81 w 85"/>
                <a:gd name="T57" fmla="*/ 71 h 318"/>
                <a:gd name="T58" fmla="*/ 81 w 85"/>
                <a:gd name="T59" fmla="*/ 3 h 318"/>
                <a:gd name="T60" fmla="*/ 61 w 85"/>
                <a:gd name="T61" fmla="*/ 13 h 318"/>
                <a:gd name="T62" fmla="*/ 29 w 85"/>
                <a:gd name="T63" fmla="*/ 16 h 318"/>
                <a:gd name="T64" fmla="*/ 47 w 85"/>
                <a:gd name="T65" fmla="*/ 36 h 318"/>
                <a:gd name="T66" fmla="*/ 69 w 85"/>
                <a:gd name="T67" fmla="*/ 51 h 318"/>
                <a:gd name="T68" fmla="*/ 93 w 85"/>
                <a:gd name="T69" fmla="*/ 58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22" name="Freeform 120"/>
            <p:cNvSpPr>
              <a:spLocks/>
            </p:cNvSpPr>
            <p:nvPr/>
          </p:nvSpPr>
          <p:spPr bwMode="auto">
            <a:xfrm>
              <a:off x="1635" y="2647"/>
              <a:ext cx="109" cy="309"/>
            </a:xfrm>
            <a:custGeom>
              <a:avLst/>
              <a:gdLst>
                <a:gd name="T0" fmla="*/ 1 w 105"/>
                <a:gd name="T1" fmla="*/ 0 h 354"/>
                <a:gd name="T2" fmla="*/ 120 w 105"/>
                <a:gd name="T3" fmla="*/ 3 h 354"/>
                <a:gd name="T4" fmla="*/ 94 w 105"/>
                <a:gd name="T5" fmla="*/ 11 h 354"/>
                <a:gd name="T6" fmla="*/ 109 w 105"/>
                <a:gd name="T7" fmla="*/ 24 h 354"/>
                <a:gd name="T8" fmla="*/ 109 w 105"/>
                <a:gd name="T9" fmla="*/ 57 h 354"/>
                <a:gd name="T10" fmla="*/ 126 w 105"/>
                <a:gd name="T11" fmla="*/ 65 h 354"/>
                <a:gd name="T12" fmla="*/ 126 w 105"/>
                <a:gd name="T13" fmla="*/ 93 h 354"/>
                <a:gd name="T14" fmla="*/ 109 w 105"/>
                <a:gd name="T15" fmla="*/ 129 h 354"/>
                <a:gd name="T16" fmla="*/ 89 w 105"/>
                <a:gd name="T17" fmla="*/ 137 h 354"/>
                <a:gd name="T18" fmla="*/ 21 w 105"/>
                <a:gd name="T19" fmla="*/ 123 h 354"/>
                <a:gd name="T20" fmla="*/ 12 w 105"/>
                <a:gd name="T21" fmla="*/ 109 h 354"/>
                <a:gd name="T22" fmla="*/ 21 w 105"/>
                <a:gd name="T23" fmla="*/ 94 h 354"/>
                <a:gd name="T24" fmla="*/ 9 w 105"/>
                <a:gd name="T25" fmla="*/ 38 h 354"/>
                <a:gd name="T26" fmla="*/ 27 w 105"/>
                <a:gd name="T27" fmla="*/ 17 h 354"/>
                <a:gd name="T28" fmla="*/ 6 w 105"/>
                <a:gd name="T29" fmla="*/ 5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23" name="Freeform 121"/>
            <p:cNvSpPr>
              <a:spLocks/>
            </p:cNvSpPr>
            <p:nvPr/>
          </p:nvSpPr>
          <p:spPr bwMode="auto">
            <a:xfrm>
              <a:off x="3008" y="2583"/>
              <a:ext cx="155" cy="328"/>
            </a:xfrm>
            <a:custGeom>
              <a:avLst/>
              <a:gdLst>
                <a:gd name="T0" fmla="*/ 186 w 149"/>
                <a:gd name="T1" fmla="*/ 8 h 376"/>
                <a:gd name="T2" fmla="*/ 176 w 149"/>
                <a:gd name="T3" fmla="*/ 39 h 376"/>
                <a:gd name="T4" fmla="*/ 164 w 149"/>
                <a:gd name="T5" fmla="*/ 50 h 376"/>
                <a:gd name="T6" fmla="*/ 161 w 149"/>
                <a:gd name="T7" fmla="*/ 53 h 376"/>
                <a:gd name="T8" fmla="*/ 137 w 149"/>
                <a:gd name="T9" fmla="*/ 93 h 376"/>
                <a:gd name="T10" fmla="*/ 108 w 149"/>
                <a:gd name="T11" fmla="*/ 120 h 376"/>
                <a:gd name="T12" fmla="*/ 87 w 149"/>
                <a:gd name="T13" fmla="*/ 140 h 376"/>
                <a:gd name="T14" fmla="*/ 73 w 149"/>
                <a:gd name="T15" fmla="*/ 140 h 376"/>
                <a:gd name="T16" fmla="*/ 25 w 149"/>
                <a:gd name="T17" fmla="*/ 143 h 376"/>
                <a:gd name="T18" fmla="*/ 2 w 149"/>
                <a:gd name="T19" fmla="*/ 134 h 376"/>
                <a:gd name="T20" fmla="*/ 5 w 149"/>
                <a:gd name="T21" fmla="*/ 122 h 376"/>
                <a:gd name="T22" fmla="*/ 8 w 149"/>
                <a:gd name="T23" fmla="*/ 85 h 376"/>
                <a:gd name="T24" fmla="*/ 28 w 149"/>
                <a:gd name="T25" fmla="*/ 77 h 376"/>
                <a:gd name="T26" fmla="*/ 44 w 149"/>
                <a:gd name="T27" fmla="*/ 40 h 376"/>
                <a:gd name="T28" fmla="*/ 56 w 149"/>
                <a:gd name="T29" fmla="*/ 29 h 376"/>
                <a:gd name="T30" fmla="*/ 105 w 149"/>
                <a:gd name="T31" fmla="*/ 7 h 376"/>
                <a:gd name="T32" fmla="*/ 161 w 149"/>
                <a:gd name="T33" fmla="*/ 7 h 376"/>
                <a:gd name="T34" fmla="*/ 186 w 149"/>
                <a:gd name="T35" fmla="*/ 8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24" name="Freeform 122"/>
            <p:cNvSpPr>
              <a:spLocks/>
            </p:cNvSpPr>
            <p:nvPr/>
          </p:nvSpPr>
          <p:spPr bwMode="auto">
            <a:xfrm>
              <a:off x="1714" y="1020"/>
              <a:ext cx="99" cy="440"/>
            </a:xfrm>
            <a:custGeom>
              <a:avLst/>
              <a:gdLst>
                <a:gd name="T0" fmla="*/ 33 w 96"/>
                <a:gd name="T1" fmla="*/ 188 h 504"/>
                <a:gd name="T2" fmla="*/ 75 w 96"/>
                <a:gd name="T3" fmla="*/ 190 h 504"/>
                <a:gd name="T4" fmla="*/ 89 w 96"/>
                <a:gd name="T5" fmla="*/ 175 h 504"/>
                <a:gd name="T6" fmla="*/ 89 w 96"/>
                <a:gd name="T7" fmla="*/ 125 h 504"/>
                <a:gd name="T8" fmla="*/ 109 w 96"/>
                <a:gd name="T9" fmla="*/ 82 h 504"/>
                <a:gd name="T10" fmla="*/ 118 w 96"/>
                <a:gd name="T11" fmla="*/ 67 h 504"/>
                <a:gd name="T12" fmla="*/ 109 w 96"/>
                <a:gd name="T13" fmla="*/ 20 h 504"/>
                <a:gd name="T14" fmla="*/ 96 w 96"/>
                <a:gd name="T15" fmla="*/ 3 h 504"/>
                <a:gd name="T16" fmla="*/ 36 w 96"/>
                <a:gd name="T17" fmla="*/ 10 h 504"/>
                <a:gd name="T18" fmla="*/ 33 w 96"/>
                <a:gd name="T19" fmla="*/ 47 h 504"/>
                <a:gd name="T20" fmla="*/ 39 w 96"/>
                <a:gd name="T21" fmla="*/ 141 h 504"/>
                <a:gd name="T22" fmla="*/ 47 w 96"/>
                <a:gd name="T23" fmla="*/ 157 h 504"/>
                <a:gd name="T24" fmla="*/ 31 w 96"/>
                <a:gd name="T25" fmla="*/ 183 h 504"/>
                <a:gd name="T26" fmla="*/ 33 w 96"/>
                <a:gd name="T27" fmla="*/ 18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25" name="Freeform 123"/>
            <p:cNvSpPr>
              <a:spLocks/>
            </p:cNvSpPr>
            <p:nvPr/>
          </p:nvSpPr>
          <p:spPr bwMode="auto">
            <a:xfrm>
              <a:off x="3431" y="1007"/>
              <a:ext cx="156" cy="358"/>
            </a:xfrm>
            <a:custGeom>
              <a:avLst/>
              <a:gdLst>
                <a:gd name="T0" fmla="*/ 5 w 150"/>
                <a:gd name="T1" fmla="*/ 148 h 410"/>
                <a:gd name="T2" fmla="*/ 54 w 150"/>
                <a:gd name="T3" fmla="*/ 159 h 410"/>
                <a:gd name="T4" fmla="*/ 105 w 150"/>
                <a:gd name="T5" fmla="*/ 155 h 410"/>
                <a:gd name="T6" fmla="*/ 123 w 150"/>
                <a:gd name="T7" fmla="*/ 140 h 410"/>
                <a:gd name="T8" fmla="*/ 151 w 150"/>
                <a:gd name="T9" fmla="*/ 107 h 410"/>
                <a:gd name="T10" fmla="*/ 168 w 150"/>
                <a:gd name="T11" fmla="*/ 84 h 410"/>
                <a:gd name="T12" fmla="*/ 179 w 150"/>
                <a:gd name="T13" fmla="*/ 75 h 410"/>
                <a:gd name="T14" fmla="*/ 182 w 150"/>
                <a:gd name="T15" fmla="*/ 45 h 410"/>
                <a:gd name="T16" fmla="*/ 189 w 150"/>
                <a:gd name="T17" fmla="*/ 39 h 410"/>
                <a:gd name="T18" fmla="*/ 192 w 150"/>
                <a:gd name="T19" fmla="*/ 18 h 410"/>
                <a:gd name="T20" fmla="*/ 171 w 150"/>
                <a:gd name="T21" fmla="*/ 0 h 410"/>
                <a:gd name="T22" fmla="*/ 123 w 150"/>
                <a:gd name="T23" fmla="*/ 5 h 410"/>
                <a:gd name="T24" fmla="*/ 101 w 150"/>
                <a:gd name="T25" fmla="*/ 21 h 410"/>
                <a:gd name="T26" fmla="*/ 87 w 150"/>
                <a:gd name="T27" fmla="*/ 53 h 410"/>
                <a:gd name="T28" fmla="*/ 76 w 150"/>
                <a:gd name="T29" fmla="*/ 62 h 410"/>
                <a:gd name="T30" fmla="*/ 56 w 150"/>
                <a:gd name="T31" fmla="*/ 84 h 410"/>
                <a:gd name="T32" fmla="*/ 54 w 150"/>
                <a:gd name="T33" fmla="*/ 87 h 410"/>
                <a:gd name="T34" fmla="*/ 44 w 150"/>
                <a:gd name="T35" fmla="*/ 90 h 410"/>
                <a:gd name="T36" fmla="*/ 40 w 150"/>
                <a:gd name="T37" fmla="*/ 97 h 410"/>
                <a:gd name="T38" fmla="*/ 36 w 150"/>
                <a:gd name="T39" fmla="*/ 100 h 410"/>
                <a:gd name="T40" fmla="*/ 23 w 150"/>
                <a:gd name="T41" fmla="*/ 135 h 410"/>
                <a:gd name="T42" fmla="*/ 10 w 150"/>
                <a:gd name="T43" fmla="*/ 148 h 410"/>
                <a:gd name="T44" fmla="*/ 2 w 150"/>
                <a:gd name="T45" fmla="*/ 149 h 410"/>
                <a:gd name="T46" fmla="*/ 5 w 150"/>
                <a:gd name="T47" fmla="*/ 14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3350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5060"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5061"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45062" name="Rectangle 5"/>
          <p:cNvSpPr>
            <a:spLocks noChangeArrowheads="1"/>
          </p:cNvSpPr>
          <p:nvPr/>
        </p:nvSpPr>
        <p:spPr bwMode="auto">
          <a:xfrm>
            <a:off x="3059113" y="879475"/>
            <a:ext cx="9842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a:t>
            </a:r>
            <a:r>
              <a:rPr lang="ja-JP" altLang="en-US" b="1">
                <a:solidFill>
                  <a:schemeClr val="accent2"/>
                </a:solidFill>
                <a:latin typeface="Times" charset="0"/>
              </a:rPr>
              <a:t>王制</a:t>
            </a:r>
            <a:endParaRPr lang="ja-JP" altLang="en-US" sz="2400" b="1">
              <a:solidFill>
                <a:schemeClr val="accent2"/>
              </a:solidFill>
              <a:latin typeface="Times" charset="0"/>
            </a:endParaRPr>
          </a:p>
        </p:txBody>
      </p:sp>
      <p:sp>
        <p:nvSpPr>
          <p:cNvPr id="45063"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064"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3515"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grpSp>
        <p:nvGrpSpPr>
          <p:cNvPr id="45066" name="Group 12"/>
          <p:cNvGrpSpPr>
            <a:grpSpLocks/>
          </p:cNvGrpSpPr>
          <p:nvPr/>
        </p:nvGrpSpPr>
        <p:grpSpPr bwMode="auto">
          <a:xfrm>
            <a:off x="901700" y="2603500"/>
            <a:ext cx="2201863" cy="1765300"/>
            <a:chOff x="568" y="1640"/>
            <a:chExt cx="1387" cy="1112"/>
          </a:xfrm>
        </p:grpSpPr>
        <p:grpSp>
          <p:nvGrpSpPr>
            <p:cNvPr id="45115" name="Group 13"/>
            <p:cNvGrpSpPr>
              <a:grpSpLocks/>
            </p:cNvGrpSpPr>
            <p:nvPr/>
          </p:nvGrpSpPr>
          <p:grpSpPr bwMode="auto">
            <a:xfrm>
              <a:off x="568" y="1640"/>
              <a:ext cx="1249" cy="1112"/>
              <a:chOff x="568" y="1640"/>
              <a:chExt cx="1249" cy="1112"/>
            </a:xfrm>
          </p:grpSpPr>
          <p:sp>
            <p:nvSpPr>
              <p:cNvPr id="533518" name="Oval 14"/>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5118"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5119"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3521" name="Rectangle 17"/>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07" charset="0"/>
                  <a:ea typeface="ＭＳ Ｐゴシック" pitchFamily="-107" charset="-128"/>
                  <a:cs typeface="ＭＳ Ｐゴシック" pitchFamily="-107" charset="-128"/>
                </a:rPr>
                <a:t>A </a:t>
              </a:r>
              <a:r>
                <a:rPr lang="en-US" sz="6000">
                  <a:solidFill>
                    <a:srgbClr val="51DC00"/>
                  </a:solidFill>
                  <a:latin typeface="Times" pitchFamily="-107" charset="0"/>
                  <a:ea typeface="ＭＳ Ｐゴシック" pitchFamily="-107" charset="-128"/>
                  <a:cs typeface="ＭＳ Ｐゴシック" pitchFamily="-107" charset="-128"/>
                </a:rPr>
                <a:t>R</a:t>
              </a:r>
              <a:r>
                <a:rPr lang="en-US" sz="3600">
                  <a:solidFill>
                    <a:schemeClr val="tx2"/>
                  </a:solidFill>
                  <a:latin typeface="Times" pitchFamily="-107" charset="0"/>
                  <a:ea typeface="ＭＳ Ｐゴシック" pitchFamily="-107" charset="-128"/>
                  <a:cs typeface="ＭＳ Ｐゴシック" pitchFamily="-107" charset="-128"/>
                </a:rPr>
                <a:t> C</a:t>
              </a:r>
            </a:p>
          </p:txBody>
        </p:sp>
      </p:grpSp>
      <p:sp>
        <p:nvSpPr>
          <p:cNvPr id="45067" name="Rectangle 18"/>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068"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69"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0"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1"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2"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3"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4"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5"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6"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7"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078"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079" name="Rectangle 30"/>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080"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081"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542" name="Rectangle 38"/>
          <p:cNvSpPr>
            <a:spLocks noChangeArrowheads="1"/>
          </p:cNvSpPr>
          <p:nvPr/>
        </p:nvSpPr>
        <p:spPr bwMode="auto">
          <a:xfrm>
            <a:off x="4786313" y="852488"/>
            <a:ext cx="21669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a:solidFill>
                  <a:srgbClr val="FAFD00"/>
                </a:solidFill>
                <a:latin typeface="Times" pitchFamily="-107" charset="0"/>
                <a:ea typeface="ＭＳ Ｐゴシック" pitchFamily="-107" charset="-128"/>
                <a:cs typeface="ＭＳ Ｐゴシック" pitchFamily="-107" charset="-128"/>
              </a:rPr>
              <a:t>ca. 1000 B.C.</a:t>
            </a:r>
          </a:p>
        </p:txBody>
      </p:sp>
      <p:sp>
        <p:nvSpPr>
          <p:cNvPr id="45083" name="Text Box 7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533580" name="Text Box 76"/>
          <p:cNvSpPr txBox="1">
            <a:spLocks noChangeArrowheads="1"/>
          </p:cNvSpPr>
          <p:nvPr/>
        </p:nvSpPr>
        <p:spPr bwMode="auto">
          <a:xfrm>
            <a:off x="1758950" y="0"/>
            <a:ext cx="344328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chemeClr val="tx1"/>
                </a:solidFill>
                <a:latin typeface="Comic Sans MS" charset="0"/>
              </a:rPr>
              <a:t>ｻﾑｴﾙ記上 </a:t>
            </a:r>
            <a:r>
              <a:rPr lang="en-US" altLang="ja-JP" sz="1600" b="1" smtClean="0">
                <a:solidFill>
                  <a:schemeClr val="tx1"/>
                </a:solidFill>
                <a:latin typeface="Comic Sans MS" charset="0"/>
              </a:rPr>
              <a:t>16</a:t>
            </a:r>
            <a:r>
              <a:rPr lang="ja-JP" altLang="en-US" sz="1600" b="1" smtClean="0">
                <a:solidFill>
                  <a:schemeClr val="tx1"/>
                </a:solidFill>
                <a:latin typeface="Comic Sans MS" charset="0"/>
              </a:rPr>
              <a:t>章</a:t>
            </a:r>
            <a:r>
              <a:rPr lang="en-US" altLang="ja-JP" sz="1600" b="1" smtClean="0">
                <a:solidFill>
                  <a:schemeClr val="tx1"/>
                </a:solidFill>
                <a:latin typeface="Comic Sans MS" charset="0"/>
              </a:rPr>
              <a:t>13-14</a:t>
            </a:r>
            <a:r>
              <a:rPr lang="ja-JP" altLang="en-US" sz="1600" b="1" smtClean="0">
                <a:solidFill>
                  <a:schemeClr val="tx1"/>
                </a:solidFill>
                <a:latin typeface="Comic Sans MS" charset="0"/>
              </a:rPr>
              <a:t>節</a:t>
            </a:r>
          </a:p>
        </p:txBody>
      </p:sp>
      <p:grpSp>
        <p:nvGrpSpPr>
          <p:cNvPr id="45085" name="Group 138"/>
          <p:cNvGrpSpPr>
            <a:grpSpLocks/>
          </p:cNvGrpSpPr>
          <p:nvPr/>
        </p:nvGrpSpPr>
        <p:grpSpPr bwMode="auto">
          <a:xfrm>
            <a:off x="8018463" y="3436938"/>
            <a:ext cx="981075" cy="1843087"/>
            <a:chOff x="5051" y="2165"/>
            <a:chExt cx="618" cy="1161"/>
          </a:xfrm>
        </p:grpSpPr>
        <p:grpSp>
          <p:nvGrpSpPr>
            <p:cNvPr id="45096" name="Group 139"/>
            <p:cNvGrpSpPr>
              <a:grpSpLocks/>
            </p:cNvGrpSpPr>
            <p:nvPr/>
          </p:nvGrpSpPr>
          <p:grpSpPr bwMode="auto">
            <a:xfrm>
              <a:off x="5051" y="2165"/>
              <a:ext cx="618" cy="1161"/>
              <a:chOff x="5051" y="2165"/>
              <a:chExt cx="618" cy="1161"/>
            </a:xfrm>
          </p:grpSpPr>
          <p:sp>
            <p:nvSpPr>
              <p:cNvPr id="45098" name="Freeform 14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5099" name="AutoShape 14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5100" name="Rectangle 14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5101" name="Line 14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02" name="Rectangle 14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103" name="Rectangle 14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104" name="Line 14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05" name="Line 14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06" name="Line 14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07" name="Line 14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08" name="Line 15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09" name="Line 15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0" name="Line 15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1" name="Line 15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2" name="Line 15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3" name="Line 15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4" name="Rectangle 156"/>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900" b="1">
                    <a:solidFill>
                      <a:srgbClr val="000000"/>
                    </a:solidFill>
                    <a:latin typeface="Chicago" charset="0"/>
                  </a:rPr>
                  <a:t>王制</a:t>
                </a:r>
              </a:p>
            </p:txBody>
          </p:sp>
        </p:grpSp>
        <p:sp>
          <p:nvSpPr>
            <p:cNvPr id="45097" name="Rectangle 15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5086" name="Text Box 15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33664" name="Rectangle 160"/>
          <p:cNvSpPr>
            <a:spLocks noChangeArrowheads="1"/>
          </p:cNvSpPr>
          <p:nvPr/>
        </p:nvSpPr>
        <p:spPr bwMode="auto">
          <a:xfrm>
            <a:off x="8081963"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21</a:t>
            </a:r>
          </a:p>
        </p:txBody>
      </p:sp>
      <p:sp>
        <p:nvSpPr>
          <p:cNvPr id="45088" name="Text Box 16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12" name="Group 78"/>
          <p:cNvGrpSpPr>
            <a:grpSpLocks/>
          </p:cNvGrpSpPr>
          <p:nvPr/>
        </p:nvGrpSpPr>
        <p:grpSpPr bwMode="auto">
          <a:xfrm>
            <a:off x="1709738" y="1966913"/>
            <a:ext cx="6273800" cy="3373437"/>
            <a:chOff x="3496" y="1336"/>
            <a:chExt cx="3952" cy="2125"/>
          </a:xfrm>
        </p:grpSpPr>
        <p:sp>
          <p:nvSpPr>
            <p:cNvPr id="533575" name="AutoShape 71"/>
            <p:cNvSpPr>
              <a:spLocks noChangeArrowheads="1"/>
            </p:cNvSpPr>
            <p:nvPr/>
          </p:nvSpPr>
          <p:spPr bwMode="auto">
            <a:xfrm>
              <a:off x="3496" y="1336"/>
              <a:ext cx="3952" cy="2125"/>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5095" name="Text Box 73"/>
            <p:cNvSpPr txBox="1">
              <a:spLocks noChangeArrowheads="1"/>
            </p:cNvSpPr>
            <p:nvPr/>
          </p:nvSpPr>
          <p:spPr bwMode="auto">
            <a:xfrm>
              <a:off x="3641" y="1667"/>
              <a:ext cx="3639"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ja-JP" altLang="en-US" sz="3200" b="1">
                  <a:solidFill>
                    <a:schemeClr val="tx2"/>
                  </a:solidFill>
                  <a:latin typeface="Comic Sans MS" charset="0"/>
                </a:rPr>
                <a:t>サウル王</a:t>
              </a:r>
              <a:r>
                <a:rPr lang="en-US" altLang="ja-JP" sz="3200" b="1">
                  <a:solidFill>
                    <a:schemeClr val="tx2"/>
                  </a:solidFill>
                  <a:latin typeface="Comic Sans MS" charset="0"/>
                </a:rPr>
                <a:t>: </a:t>
              </a:r>
              <a:r>
                <a:rPr lang="ja-JP" altLang="en-US" sz="3200" b="1">
                  <a:solidFill>
                    <a:schemeClr val="tx2"/>
                  </a:solidFill>
                  <a:latin typeface="Comic Sans MS" charset="0"/>
                </a:rPr>
                <a:t>苦しみの男</a:t>
              </a:r>
              <a:r>
                <a:rPr lang="en-US" altLang="ja-JP" sz="3200" b="1">
                  <a:solidFill>
                    <a:schemeClr val="tx2"/>
                  </a:solidFill>
                  <a:latin typeface="Comic Sans MS" charset="0"/>
                </a:rPr>
                <a:t>!</a:t>
              </a:r>
            </a:p>
            <a:p>
              <a:pPr algn="ctr">
                <a:spcBef>
                  <a:spcPct val="50000"/>
                </a:spcBef>
              </a:pPr>
              <a:r>
                <a:rPr lang="ja-JP" altLang="en-US" sz="3200" b="1">
                  <a:solidFill>
                    <a:schemeClr val="tx2"/>
                  </a:solidFill>
                  <a:latin typeface="Comic Sans MS" charset="0"/>
                </a:rPr>
                <a:t>サムエルはサウルの後任（ベツレヘムにいた若いダビデ）に油を注ぐ為に召される。</a:t>
              </a:r>
              <a:endParaRPr lang="en-US" sz="3200" b="1">
                <a:solidFill>
                  <a:schemeClr val="tx2"/>
                </a:solidFill>
                <a:latin typeface="Comic Sans MS" charset="0"/>
              </a:endParaRPr>
            </a:p>
          </p:txBody>
        </p:sp>
      </p:grpSp>
      <p:sp>
        <p:nvSpPr>
          <p:cNvPr id="45090" name="Rectangle 184"/>
          <p:cNvSpPr>
            <a:spLocks noChangeArrowheads="1"/>
          </p:cNvSpPr>
          <p:nvPr/>
        </p:nvSpPr>
        <p:spPr bwMode="auto">
          <a:xfrm>
            <a:off x="3863975" y="1389063"/>
            <a:ext cx="14255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grpSp>
        <p:nvGrpSpPr>
          <p:cNvPr id="45091" name="Group 185"/>
          <p:cNvGrpSpPr>
            <a:grpSpLocks/>
          </p:cNvGrpSpPr>
          <p:nvPr/>
        </p:nvGrpSpPr>
        <p:grpSpPr bwMode="auto">
          <a:xfrm>
            <a:off x="519113" y="84138"/>
            <a:ext cx="854075" cy="1704975"/>
            <a:chOff x="327" y="161"/>
            <a:chExt cx="538" cy="1074"/>
          </a:xfrm>
        </p:grpSpPr>
        <p:sp>
          <p:nvSpPr>
            <p:cNvPr id="533690" name="Rectangle 186"/>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533691" name="Line 187"/>
            <p:cNvSpPr>
              <a:spLocks noChangeShapeType="1"/>
            </p:cNvSpPr>
            <p:nvPr/>
          </p:nvSpPr>
          <p:spPr bwMode="auto">
            <a:xfrm flipV="1">
              <a:off x="500" y="65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0" fill="hold"/>
                                        <p:tgtEl>
                                          <p:spTgt spid="12"/>
                                        </p:tgtEl>
                                        <p:attrNameLst>
                                          <p:attrName>ppt_x</p:attrName>
                                        </p:attrNameLst>
                                      </p:cBhvr>
                                      <p:tavLst>
                                        <p:tav tm="0">
                                          <p:val>
                                            <p:strVal val="1+#ppt_w/2"/>
                                          </p:val>
                                        </p:tav>
                                        <p:tav tm="100000">
                                          <p:val>
                                            <p:strVal val="#ppt_x"/>
                                          </p:val>
                                        </p:tav>
                                      </p:tavLst>
                                    </p:anim>
                                    <p:anim calcmode="lin" valueType="num">
                                      <p:cBhvr additive="base">
                                        <p:cTn id="8" dur="5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5" name="Group 113"/>
          <p:cNvGrpSpPr>
            <a:grpSpLocks/>
          </p:cNvGrpSpPr>
          <p:nvPr/>
        </p:nvGrpSpPr>
        <p:grpSpPr bwMode="auto">
          <a:xfrm>
            <a:off x="6108700" y="3702050"/>
            <a:ext cx="1289050" cy="1435100"/>
            <a:chOff x="1084" y="711"/>
            <a:chExt cx="2950" cy="2769"/>
          </a:xfrm>
        </p:grpSpPr>
        <p:grpSp>
          <p:nvGrpSpPr>
            <p:cNvPr id="47178" name="Group 114"/>
            <p:cNvGrpSpPr>
              <a:grpSpLocks/>
            </p:cNvGrpSpPr>
            <p:nvPr/>
          </p:nvGrpSpPr>
          <p:grpSpPr bwMode="auto">
            <a:xfrm>
              <a:off x="1084" y="711"/>
              <a:ext cx="2950" cy="2769"/>
              <a:chOff x="2707" y="548"/>
              <a:chExt cx="2950" cy="2769"/>
            </a:xfrm>
          </p:grpSpPr>
          <p:grpSp>
            <p:nvGrpSpPr>
              <p:cNvPr id="47184" name="Group 115"/>
              <p:cNvGrpSpPr>
                <a:grpSpLocks/>
              </p:cNvGrpSpPr>
              <p:nvPr/>
            </p:nvGrpSpPr>
            <p:grpSpPr bwMode="auto">
              <a:xfrm>
                <a:off x="3180" y="1046"/>
                <a:ext cx="2105" cy="1421"/>
                <a:chOff x="578" y="2316"/>
                <a:chExt cx="2105" cy="1421"/>
              </a:xfrm>
            </p:grpSpPr>
            <p:sp>
              <p:nvSpPr>
                <p:cNvPr id="47186" name="Freeform 116" descr="Cork"/>
                <p:cNvSpPr>
                  <a:spLocks/>
                </p:cNvSpPr>
                <p:nvPr/>
              </p:nvSpPr>
              <p:spPr bwMode="auto">
                <a:xfrm>
                  <a:off x="633" y="2316"/>
                  <a:ext cx="2050" cy="256"/>
                </a:xfrm>
                <a:custGeom>
                  <a:avLst/>
                  <a:gdLst>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7187" name="Freeform 117" descr="Cork"/>
                <p:cNvSpPr>
                  <a:spLocks/>
                </p:cNvSpPr>
                <p:nvPr/>
              </p:nvSpPr>
              <p:spPr bwMode="auto">
                <a:xfrm>
                  <a:off x="578" y="2506"/>
                  <a:ext cx="2074" cy="1231"/>
                </a:xfrm>
                <a:custGeom>
                  <a:avLst/>
                  <a:gdLst>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7185" name="Picture 118"/>
              <p:cNvPicPr>
                <a:picLocks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7179" name="Freeform 119"/>
            <p:cNvSpPr>
              <a:spLocks/>
            </p:cNvSpPr>
            <p:nvPr/>
          </p:nvSpPr>
          <p:spPr bwMode="auto">
            <a:xfrm>
              <a:off x="1616" y="2649"/>
              <a:ext cx="88" cy="277"/>
            </a:xfrm>
            <a:custGeom>
              <a:avLst/>
              <a:gdLst>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80" name="Freeform 120"/>
            <p:cNvSpPr>
              <a:spLocks/>
            </p:cNvSpPr>
            <p:nvPr/>
          </p:nvSpPr>
          <p:spPr bwMode="auto">
            <a:xfrm>
              <a:off x="1635" y="2647"/>
              <a:ext cx="109" cy="309"/>
            </a:xfrm>
            <a:custGeom>
              <a:avLst/>
              <a:gdLst>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81" name="Freeform 121"/>
            <p:cNvSpPr>
              <a:spLocks/>
            </p:cNvSpPr>
            <p:nvPr/>
          </p:nvSpPr>
          <p:spPr bwMode="auto">
            <a:xfrm>
              <a:off x="3008" y="2583"/>
              <a:ext cx="155" cy="328"/>
            </a:xfrm>
            <a:custGeom>
              <a:avLst/>
              <a:gdLst>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82" name="Freeform 122"/>
            <p:cNvSpPr>
              <a:spLocks/>
            </p:cNvSpPr>
            <p:nvPr/>
          </p:nvSpPr>
          <p:spPr bwMode="auto">
            <a:xfrm>
              <a:off x="1714" y="1020"/>
              <a:ext cx="99" cy="440"/>
            </a:xfrm>
            <a:custGeom>
              <a:avLst/>
              <a:gdLst>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83" name="Freeform 123"/>
            <p:cNvSpPr>
              <a:spLocks/>
            </p:cNvSpPr>
            <p:nvPr/>
          </p:nvSpPr>
          <p:spPr bwMode="auto">
            <a:xfrm>
              <a:off x="3431" y="1007"/>
              <a:ext cx="156" cy="358"/>
            </a:xfrm>
            <a:custGeom>
              <a:avLst/>
              <a:gdLst>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34530"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7107"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7108"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47109" name="Rectangle 5"/>
          <p:cNvSpPr>
            <a:spLocks noChangeArrowheads="1"/>
          </p:cNvSpPr>
          <p:nvPr/>
        </p:nvSpPr>
        <p:spPr bwMode="auto">
          <a:xfrm>
            <a:off x="3059113" y="879475"/>
            <a:ext cx="7937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2400" b="1">
                <a:solidFill>
                  <a:schemeClr val="accent2"/>
                </a:solidFill>
                <a:latin typeface="Times" charset="0"/>
              </a:rPr>
              <a:t>王制</a:t>
            </a:r>
          </a:p>
        </p:txBody>
      </p:sp>
      <p:sp>
        <p:nvSpPr>
          <p:cNvPr id="47110"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11"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4539"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grpSp>
        <p:nvGrpSpPr>
          <p:cNvPr id="47113" name="Group 12"/>
          <p:cNvGrpSpPr>
            <a:grpSpLocks/>
          </p:cNvGrpSpPr>
          <p:nvPr/>
        </p:nvGrpSpPr>
        <p:grpSpPr bwMode="auto">
          <a:xfrm>
            <a:off x="901700" y="2603500"/>
            <a:ext cx="2201863" cy="1765300"/>
            <a:chOff x="568" y="1640"/>
            <a:chExt cx="1387" cy="1112"/>
          </a:xfrm>
        </p:grpSpPr>
        <p:grpSp>
          <p:nvGrpSpPr>
            <p:cNvPr id="47173" name="Group 13"/>
            <p:cNvGrpSpPr>
              <a:grpSpLocks/>
            </p:cNvGrpSpPr>
            <p:nvPr/>
          </p:nvGrpSpPr>
          <p:grpSpPr bwMode="auto">
            <a:xfrm>
              <a:off x="568" y="1640"/>
              <a:ext cx="1249" cy="1112"/>
              <a:chOff x="568" y="1640"/>
              <a:chExt cx="1249" cy="1112"/>
            </a:xfrm>
          </p:grpSpPr>
          <p:sp>
            <p:nvSpPr>
              <p:cNvPr id="534542" name="Oval 14"/>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7176"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7177"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4545" name="Rectangle 17"/>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07" charset="0"/>
                  <a:ea typeface="ＭＳ Ｐゴシック" pitchFamily="-107" charset="-128"/>
                  <a:cs typeface="ＭＳ Ｐゴシック" pitchFamily="-107" charset="-128"/>
                </a:rPr>
                <a:t>A </a:t>
              </a:r>
              <a:r>
                <a:rPr lang="en-US" sz="6000">
                  <a:solidFill>
                    <a:srgbClr val="51DC00"/>
                  </a:solidFill>
                  <a:latin typeface="Times" pitchFamily="-107" charset="0"/>
                  <a:ea typeface="ＭＳ Ｐゴシック" pitchFamily="-107" charset="-128"/>
                  <a:cs typeface="ＭＳ Ｐゴシック" pitchFamily="-107" charset="-128"/>
                </a:rPr>
                <a:t>R</a:t>
              </a:r>
              <a:r>
                <a:rPr lang="en-US" sz="3600">
                  <a:solidFill>
                    <a:schemeClr val="tx2"/>
                  </a:solidFill>
                  <a:latin typeface="Times" pitchFamily="-107" charset="0"/>
                  <a:ea typeface="ＭＳ Ｐゴシック" pitchFamily="-107" charset="-128"/>
                  <a:cs typeface="ＭＳ Ｐゴシック" pitchFamily="-107" charset="-128"/>
                </a:rPr>
                <a:t> C</a:t>
              </a:r>
            </a:p>
          </p:txBody>
        </p:sp>
      </p:grpSp>
      <p:sp>
        <p:nvSpPr>
          <p:cNvPr id="47114" name="Rectangle 18"/>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15"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6"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7"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8"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9"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0"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1"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2"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3"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4"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25"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26" name="Rectangle 30"/>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27"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28"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566" name="Rectangle 38"/>
          <p:cNvSpPr>
            <a:spLocks noChangeArrowheads="1"/>
          </p:cNvSpPr>
          <p:nvPr/>
        </p:nvSpPr>
        <p:spPr bwMode="auto">
          <a:xfrm>
            <a:off x="4786313" y="852488"/>
            <a:ext cx="21669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a:solidFill>
                  <a:srgbClr val="FAFD00"/>
                </a:solidFill>
                <a:latin typeface="Times" pitchFamily="-107" charset="0"/>
                <a:ea typeface="ＭＳ Ｐゴシック" pitchFamily="-107" charset="-128"/>
                <a:cs typeface="ＭＳ Ｐゴシック" pitchFamily="-107" charset="-128"/>
              </a:rPr>
              <a:t>ca. 1000 B.C.</a:t>
            </a:r>
          </a:p>
        </p:txBody>
      </p:sp>
      <p:sp>
        <p:nvSpPr>
          <p:cNvPr id="534568" name="Oval 40"/>
          <p:cNvSpPr>
            <a:spLocks noChangeArrowheads="1"/>
          </p:cNvSpPr>
          <p:nvPr/>
        </p:nvSpPr>
        <p:spPr bwMode="auto">
          <a:xfrm>
            <a:off x="4178300" y="1295400"/>
            <a:ext cx="723900" cy="685800"/>
          </a:xfrm>
          <a:prstGeom prst="ellipse">
            <a:avLst/>
          </a:prstGeom>
          <a:noFill/>
          <a:ln w="57150">
            <a:solidFill>
              <a:srgbClr val="3333CC"/>
            </a:solidFill>
            <a:round/>
            <a:headEnd/>
            <a:tailEnd/>
          </a:ln>
          <a:effectLst>
            <a:outerShdw blurRad="63500" dist="99190" dir="2388334" algn="ctr" rotWithShape="0">
              <a:schemeClr val="bg2">
                <a:alpha val="74998"/>
              </a:schemeClr>
            </a:outerShdw>
          </a:effectLst>
        </p:spPr>
        <p:txBody>
          <a:bodyPr wrap="none" anchor="ctr"/>
          <a:lstStyle/>
          <a:p>
            <a:pPr algn="ctr">
              <a:defRPr/>
            </a:pPr>
            <a:endParaRPr lang="en-US" sz="1600">
              <a:solidFill>
                <a:schemeClr val="accent1"/>
              </a:solidFill>
              <a:latin typeface="Times" pitchFamily="-107" charset="0"/>
              <a:ea typeface="ＭＳ Ｐゴシック" pitchFamily="-107" charset="-128"/>
              <a:cs typeface="ＭＳ Ｐゴシック" pitchFamily="-107" charset="-128"/>
            </a:endParaRPr>
          </a:p>
        </p:txBody>
      </p:sp>
      <p:sp>
        <p:nvSpPr>
          <p:cNvPr id="534595" name="Text Box 67"/>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chemeClr val="tx1"/>
                </a:solidFill>
                <a:latin typeface="Comic Sans MS" charset="0"/>
              </a:rPr>
              <a:t>ｻﾑｴﾙ記上 </a:t>
            </a:r>
            <a:r>
              <a:rPr lang="en-US" altLang="ja-JP" sz="1600" b="1" smtClean="0">
                <a:solidFill>
                  <a:schemeClr val="tx1"/>
                </a:solidFill>
                <a:latin typeface="Comic Sans MS" charset="0"/>
              </a:rPr>
              <a:t>16</a:t>
            </a:r>
            <a:r>
              <a:rPr lang="ja-JP" altLang="en-US" sz="1600" b="1" smtClean="0">
                <a:solidFill>
                  <a:schemeClr val="tx1"/>
                </a:solidFill>
                <a:latin typeface="Comic Sans MS" charset="0"/>
              </a:rPr>
              <a:t>章</a:t>
            </a:r>
            <a:r>
              <a:rPr lang="en-US" altLang="ja-JP" sz="1600" b="1" smtClean="0">
                <a:solidFill>
                  <a:schemeClr val="tx1"/>
                </a:solidFill>
                <a:latin typeface="Comic Sans MS" charset="0"/>
              </a:rPr>
              <a:t>1</a:t>
            </a:r>
            <a:r>
              <a:rPr lang="ja-JP" altLang="en-US" sz="1600" b="1" smtClean="0">
                <a:solidFill>
                  <a:schemeClr val="tx1"/>
                </a:solidFill>
                <a:latin typeface="Comic Sans MS" charset="0"/>
              </a:rPr>
              <a:t>節</a:t>
            </a:r>
          </a:p>
        </p:txBody>
      </p:sp>
      <p:grpSp>
        <p:nvGrpSpPr>
          <p:cNvPr id="47132" name="Group 89"/>
          <p:cNvGrpSpPr>
            <a:grpSpLocks/>
          </p:cNvGrpSpPr>
          <p:nvPr/>
        </p:nvGrpSpPr>
        <p:grpSpPr bwMode="auto">
          <a:xfrm>
            <a:off x="8018463" y="3436938"/>
            <a:ext cx="981075" cy="1843087"/>
            <a:chOff x="5051" y="2165"/>
            <a:chExt cx="618" cy="1161"/>
          </a:xfrm>
        </p:grpSpPr>
        <p:grpSp>
          <p:nvGrpSpPr>
            <p:cNvPr id="47154" name="Group 90"/>
            <p:cNvGrpSpPr>
              <a:grpSpLocks/>
            </p:cNvGrpSpPr>
            <p:nvPr/>
          </p:nvGrpSpPr>
          <p:grpSpPr bwMode="auto">
            <a:xfrm>
              <a:off x="5051" y="2165"/>
              <a:ext cx="618" cy="1161"/>
              <a:chOff x="5051" y="2165"/>
              <a:chExt cx="618" cy="1161"/>
            </a:xfrm>
          </p:grpSpPr>
          <p:sp>
            <p:nvSpPr>
              <p:cNvPr id="47156" name="Freeform 91"/>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7157" name="AutoShape 92"/>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7158" name="Rectangle 93"/>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7159" name="Line 94"/>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0" name="Rectangle 95"/>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61" name="Rectangle 96"/>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62" name="Line 97"/>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3" name="Line 98"/>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4" name="Line 99"/>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5" name="Line 100"/>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6" name="Line 101"/>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7" name="Line 102"/>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8" name="Line 103"/>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9" name="Line 104"/>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70" name="Line 105"/>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71" name="Line 106"/>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72" name="Rectangle 107"/>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900" b="1">
                    <a:solidFill>
                      <a:srgbClr val="000000"/>
                    </a:solidFill>
                    <a:latin typeface="Chicago" charset="0"/>
                  </a:rPr>
                  <a:t>王制</a:t>
                </a:r>
              </a:p>
            </p:txBody>
          </p:sp>
        </p:grpSp>
        <p:sp>
          <p:nvSpPr>
            <p:cNvPr id="47155" name="Rectangle 108"/>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7133" name="Text Box 10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34639" name="Rectangle 111"/>
          <p:cNvSpPr>
            <a:spLocks noChangeArrowheads="1"/>
          </p:cNvSpPr>
          <p:nvPr/>
        </p:nvSpPr>
        <p:spPr bwMode="auto">
          <a:xfrm>
            <a:off x="8081963"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22</a:t>
            </a:r>
          </a:p>
        </p:txBody>
      </p:sp>
      <p:sp>
        <p:nvSpPr>
          <p:cNvPr id="47135" name="Text Box 11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pic>
        <p:nvPicPr>
          <p:cNvPr id="534593" name="Picture 6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03538" y="3152775"/>
            <a:ext cx="4724400" cy="3103563"/>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534663" name="Text Box 135"/>
          <p:cNvSpPr txBox="1">
            <a:spLocks noChangeArrowheads="1"/>
          </p:cNvSpPr>
          <p:nvPr/>
        </p:nvSpPr>
        <p:spPr bwMode="auto">
          <a:xfrm>
            <a:off x="2921000" y="5545138"/>
            <a:ext cx="45164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ja-JP" altLang="en-US" sz="1800">
                <a:solidFill>
                  <a:schemeClr val="tx1"/>
                </a:solidFill>
                <a:latin typeface="Comic Sans MS" charset="0"/>
              </a:rPr>
              <a:t>サムエルは、ベツレヘム近郊の牧草地で羊の世話をしていたダビデを探し出す。</a:t>
            </a:r>
            <a:endParaRPr lang="en-US" sz="1800">
              <a:solidFill>
                <a:schemeClr val="tx1"/>
              </a:solidFill>
              <a:latin typeface="Comic Sans MS" charset="0"/>
            </a:endParaRPr>
          </a:p>
        </p:txBody>
      </p:sp>
      <p:sp>
        <p:nvSpPr>
          <p:cNvPr id="47138" name="Rectangle 136"/>
          <p:cNvSpPr>
            <a:spLocks noChangeArrowheads="1"/>
          </p:cNvSpPr>
          <p:nvPr/>
        </p:nvSpPr>
        <p:spPr bwMode="auto">
          <a:xfrm>
            <a:off x="3863975" y="1389063"/>
            <a:ext cx="14255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sp>
        <p:nvSpPr>
          <p:cNvPr id="47139" name="Text Box 137"/>
          <p:cNvSpPr txBox="1">
            <a:spLocks noChangeArrowheads="1"/>
          </p:cNvSpPr>
          <p:nvPr/>
        </p:nvSpPr>
        <p:spPr bwMode="auto">
          <a:xfrm>
            <a:off x="8602663" y="64849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Comic Sans MS" charset="0"/>
            </a:endParaRPr>
          </a:p>
        </p:txBody>
      </p:sp>
      <p:grpSp>
        <p:nvGrpSpPr>
          <p:cNvPr id="47140" name="Group 141"/>
          <p:cNvGrpSpPr>
            <a:grpSpLocks/>
          </p:cNvGrpSpPr>
          <p:nvPr/>
        </p:nvGrpSpPr>
        <p:grpSpPr bwMode="auto">
          <a:xfrm>
            <a:off x="519113" y="312738"/>
            <a:ext cx="854075" cy="1704975"/>
            <a:chOff x="327" y="161"/>
            <a:chExt cx="538" cy="1074"/>
          </a:xfrm>
        </p:grpSpPr>
        <p:sp>
          <p:nvSpPr>
            <p:cNvPr id="534670" name="Rectangle 142"/>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534671" name="Line 143"/>
            <p:cNvSpPr>
              <a:spLocks noChangeShapeType="1"/>
            </p:cNvSpPr>
            <p:nvPr/>
          </p:nvSpPr>
          <p:spPr bwMode="auto">
            <a:xfrm flipV="1">
              <a:off x="500" y="701"/>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47141" name="Group 113"/>
          <p:cNvGrpSpPr>
            <a:grpSpLocks/>
          </p:cNvGrpSpPr>
          <p:nvPr/>
        </p:nvGrpSpPr>
        <p:grpSpPr bwMode="auto">
          <a:xfrm>
            <a:off x="6083300" y="1136650"/>
            <a:ext cx="1289050" cy="1435100"/>
            <a:chOff x="1084" y="711"/>
            <a:chExt cx="2950" cy="2769"/>
          </a:xfrm>
        </p:grpSpPr>
        <p:grpSp>
          <p:nvGrpSpPr>
            <p:cNvPr id="47142" name="Group 114"/>
            <p:cNvGrpSpPr>
              <a:grpSpLocks/>
            </p:cNvGrpSpPr>
            <p:nvPr/>
          </p:nvGrpSpPr>
          <p:grpSpPr bwMode="auto">
            <a:xfrm>
              <a:off x="1084" y="711"/>
              <a:ext cx="2950" cy="2769"/>
              <a:chOff x="2707" y="548"/>
              <a:chExt cx="2950" cy="2769"/>
            </a:xfrm>
          </p:grpSpPr>
          <p:grpSp>
            <p:nvGrpSpPr>
              <p:cNvPr id="47148" name="Group 115"/>
              <p:cNvGrpSpPr>
                <a:grpSpLocks/>
              </p:cNvGrpSpPr>
              <p:nvPr/>
            </p:nvGrpSpPr>
            <p:grpSpPr bwMode="auto">
              <a:xfrm>
                <a:off x="3180" y="1046"/>
                <a:ext cx="2105" cy="1421"/>
                <a:chOff x="578" y="2316"/>
                <a:chExt cx="2105" cy="1421"/>
              </a:xfrm>
            </p:grpSpPr>
            <p:sp>
              <p:nvSpPr>
                <p:cNvPr id="47150" name="Freeform 116" descr="Cork"/>
                <p:cNvSpPr>
                  <a:spLocks/>
                </p:cNvSpPr>
                <p:nvPr/>
              </p:nvSpPr>
              <p:spPr bwMode="auto">
                <a:xfrm>
                  <a:off x="633" y="2316"/>
                  <a:ext cx="2050" cy="256"/>
                </a:xfrm>
                <a:custGeom>
                  <a:avLst/>
                  <a:gdLst>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7151" name="Freeform 117" descr="Cork"/>
                <p:cNvSpPr>
                  <a:spLocks/>
                </p:cNvSpPr>
                <p:nvPr/>
              </p:nvSpPr>
              <p:spPr bwMode="auto">
                <a:xfrm>
                  <a:off x="578" y="2506"/>
                  <a:ext cx="2074" cy="1231"/>
                </a:xfrm>
                <a:custGeom>
                  <a:avLst/>
                  <a:gdLst>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7149" name="Picture 118"/>
              <p:cNvPicPr>
                <a:picLocks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7143" name="Freeform 119"/>
            <p:cNvSpPr>
              <a:spLocks/>
            </p:cNvSpPr>
            <p:nvPr/>
          </p:nvSpPr>
          <p:spPr bwMode="auto">
            <a:xfrm>
              <a:off x="1616" y="2649"/>
              <a:ext cx="88" cy="277"/>
            </a:xfrm>
            <a:custGeom>
              <a:avLst/>
              <a:gdLst>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44" name="Freeform 120"/>
            <p:cNvSpPr>
              <a:spLocks/>
            </p:cNvSpPr>
            <p:nvPr/>
          </p:nvSpPr>
          <p:spPr bwMode="auto">
            <a:xfrm>
              <a:off x="1635" y="2647"/>
              <a:ext cx="109" cy="309"/>
            </a:xfrm>
            <a:custGeom>
              <a:avLst/>
              <a:gdLst>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45" name="Freeform 121"/>
            <p:cNvSpPr>
              <a:spLocks/>
            </p:cNvSpPr>
            <p:nvPr/>
          </p:nvSpPr>
          <p:spPr bwMode="auto">
            <a:xfrm>
              <a:off x="3008" y="2583"/>
              <a:ext cx="155" cy="328"/>
            </a:xfrm>
            <a:custGeom>
              <a:avLst/>
              <a:gdLst>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46" name="Freeform 122"/>
            <p:cNvSpPr>
              <a:spLocks/>
            </p:cNvSpPr>
            <p:nvPr/>
          </p:nvSpPr>
          <p:spPr bwMode="auto">
            <a:xfrm>
              <a:off x="1714" y="1020"/>
              <a:ext cx="99" cy="440"/>
            </a:xfrm>
            <a:custGeom>
              <a:avLst/>
              <a:gdLst>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47" name="Freeform 123"/>
            <p:cNvSpPr>
              <a:spLocks/>
            </p:cNvSpPr>
            <p:nvPr/>
          </p:nvSpPr>
          <p:spPr bwMode="auto">
            <a:xfrm>
              <a:off x="3431" y="1007"/>
              <a:ext cx="156" cy="358"/>
            </a:xfrm>
            <a:custGeom>
              <a:avLst/>
              <a:gdLst>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534568"/>
                                        </p:tgtEl>
                                        <p:attrNameLst>
                                          <p:attrName>style.visibility</p:attrName>
                                        </p:attrNameLst>
                                      </p:cBhvr>
                                      <p:to>
                                        <p:strVal val="visible"/>
                                      </p:to>
                                    </p:set>
                                    <p:animEffect transition="in" filter="dissolve">
                                      <p:cBhvr>
                                        <p:cTn id="7" dur="500"/>
                                        <p:tgtEl>
                                          <p:spTgt spid="5345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34593"/>
                                        </p:tgtEl>
                                        <p:attrNameLst>
                                          <p:attrName>style.visibility</p:attrName>
                                        </p:attrNameLst>
                                      </p:cBhvr>
                                      <p:to>
                                        <p:strVal val="visible"/>
                                      </p:to>
                                    </p:set>
                                    <p:animEffect transition="in" filter="fade">
                                      <p:cBhvr>
                                        <p:cTn id="12" dur="1000"/>
                                        <p:tgtEl>
                                          <p:spTgt spid="534593"/>
                                        </p:tgtEl>
                                      </p:cBhvr>
                                    </p:animEffect>
                                  </p:childTnLst>
                                </p:cTn>
                              </p:par>
                            </p:childTnLst>
                          </p:cTn>
                        </p:par>
                        <p:par>
                          <p:cTn id="13" fill="hold" nodeType="afterGroup">
                            <p:stCondLst>
                              <p:cond delay="1000"/>
                            </p:stCondLst>
                            <p:childTnLst>
                              <p:par>
                                <p:cTn id="14" presetID="9" presetClass="entr" presetSubtype="0" fill="hold" grpId="0" nodeType="afterEffect">
                                  <p:stCondLst>
                                    <p:cond delay="0"/>
                                  </p:stCondLst>
                                  <p:childTnLst>
                                    <p:set>
                                      <p:cBhvr>
                                        <p:cTn id="15" dur="1" fill="hold">
                                          <p:stCondLst>
                                            <p:cond delay="0"/>
                                          </p:stCondLst>
                                        </p:cTn>
                                        <p:tgtEl>
                                          <p:spTgt spid="534663"/>
                                        </p:tgtEl>
                                        <p:attrNameLst>
                                          <p:attrName>style.visibility</p:attrName>
                                        </p:attrNameLst>
                                      </p:cBhvr>
                                      <p:to>
                                        <p:strVal val="visible"/>
                                      </p:to>
                                    </p:set>
                                    <p:animEffect transition="in" filter="dissolve">
                                      <p:cBhvr>
                                        <p:cTn id="16" dur="500"/>
                                        <p:tgtEl>
                                          <p:spTgt spid="534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68" grpId="0" animBg="1" autoUpdateAnimBg="0"/>
      <p:bldP spid="534663"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3" name="Group 113"/>
          <p:cNvGrpSpPr>
            <a:grpSpLocks/>
          </p:cNvGrpSpPr>
          <p:nvPr/>
        </p:nvGrpSpPr>
        <p:grpSpPr bwMode="auto">
          <a:xfrm>
            <a:off x="6083300" y="1136650"/>
            <a:ext cx="1289050" cy="1435100"/>
            <a:chOff x="1084" y="711"/>
            <a:chExt cx="2950" cy="2769"/>
          </a:xfrm>
        </p:grpSpPr>
        <p:grpSp>
          <p:nvGrpSpPr>
            <p:cNvPr id="49232" name="Group 114"/>
            <p:cNvGrpSpPr>
              <a:grpSpLocks/>
            </p:cNvGrpSpPr>
            <p:nvPr/>
          </p:nvGrpSpPr>
          <p:grpSpPr bwMode="auto">
            <a:xfrm>
              <a:off x="1084" y="711"/>
              <a:ext cx="2950" cy="2769"/>
              <a:chOff x="2707" y="548"/>
              <a:chExt cx="2950" cy="2769"/>
            </a:xfrm>
          </p:grpSpPr>
          <p:grpSp>
            <p:nvGrpSpPr>
              <p:cNvPr id="49238" name="Group 115"/>
              <p:cNvGrpSpPr>
                <a:grpSpLocks/>
              </p:cNvGrpSpPr>
              <p:nvPr/>
            </p:nvGrpSpPr>
            <p:grpSpPr bwMode="auto">
              <a:xfrm>
                <a:off x="3180" y="1046"/>
                <a:ext cx="2105" cy="1421"/>
                <a:chOff x="578" y="2316"/>
                <a:chExt cx="2105" cy="1421"/>
              </a:xfrm>
            </p:grpSpPr>
            <p:sp>
              <p:nvSpPr>
                <p:cNvPr id="49240" name="Freeform 116" descr="Cork"/>
                <p:cNvSpPr>
                  <a:spLocks/>
                </p:cNvSpPr>
                <p:nvPr/>
              </p:nvSpPr>
              <p:spPr bwMode="auto">
                <a:xfrm>
                  <a:off x="633" y="2316"/>
                  <a:ext cx="2050" cy="256"/>
                </a:xfrm>
                <a:custGeom>
                  <a:avLst/>
                  <a:gdLst>
                    <a:gd name="T0" fmla="*/ 48338 w 592"/>
                    <a:gd name="T1" fmla="*/ 135578 h 90"/>
                    <a:gd name="T2" fmla="*/ 131006 w 592"/>
                    <a:gd name="T3" fmla="*/ 66304 h 90"/>
                    <a:gd name="T4" fmla="*/ 203587 w 592"/>
                    <a:gd name="T5" fmla="*/ 54016 h 90"/>
                    <a:gd name="T6" fmla="*/ 274347 w 592"/>
                    <a:gd name="T7" fmla="*/ 48239 h 90"/>
                    <a:gd name="T8" fmla="*/ 669197 w 592"/>
                    <a:gd name="T9" fmla="*/ 51393 h 90"/>
                    <a:gd name="T10" fmla="*/ 906754 w 592"/>
                    <a:gd name="T11" fmla="*/ 60365 h 90"/>
                    <a:gd name="T12" fmla="*/ 1015706 w 592"/>
                    <a:gd name="T13" fmla="*/ 69461 h 90"/>
                    <a:gd name="T14" fmla="*/ 1420484 w 592"/>
                    <a:gd name="T15" fmla="*/ 78433 h 90"/>
                    <a:gd name="T16" fmla="*/ 2017515 w 592"/>
                    <a:gd name="T17" fmla="*/ 66304 h 90"/>
                    <a:gd name="T18" fmla="*/ 2817261 w 592"/>
                    <a:gd name="T19" fmla="*/ 24420 h 90"/>
                    <a:gd name="T20" fmla="*/ 3105566 w 592"/>
                    <a:gd name="T21" fmla="*/ 0 h 90"/>
                    <a:gd name="T22" fmla="*/ 3415743 w 592"/>
                    <a:gd name="T23" fmla="*/ 3154 h 90"/>
                    <a:gd name="T24" fmla="*/ 3522873 w 592"/>
                    <a:gd name="T25" fmla="*/ 45042 h 90"/>
                    <a:gd name="T26" fmla="*/ 3534792 w 592"/>
                    <a:gd name="T27" fmla="*/ 54016 h 90"/>
                    <a:gd name="T28" fmla="*/ 3474535 w 592"/>
                    <a:gd name="T29" fmla="*/ 90473 h 90"/>
                    <a:gd name="T30" fmla="*/ 3486454 w 592"/>
                    <a:gd name="T31" fmla="*/ 9963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9241" name="Freeform 117" descr="Cork"/>
                <p:cNvSpPr>
                  <a:spLocks/>
                </p:cNvSpPr>
                <p:nvPr/>
              </p:nvSpPr>
              <p:spPr bwMode="auto">
                <a:xfrm>
                  <a:off x="578" y="2506"/>
                  <a:ext cx="2074" cy="1231"/>
                </a:xfrm>
                <a:custGeom>
                  <a:avLst/>
                  <a:gdLst>
                    <a:gd name="T0" fmla="*/ 3573537 w 599"/>
                    <a:gd name="T1" fmla="*/ 0 h 432"/>
                    <a:gd name="T2" fmla="*/ 3549667 w 599"/>
                    <a:gd name="T3" fmla="*/ 9022 h 432"/>
                    <a:gd name="T4" fmla="*/ 3513308 w 599"/>
                    <a:gd name="T5" fmla="*/ 15037 h 432"/>
                    <a:gd name="T6" fmla="*/ 3490899 w 599"/>
                    <a:gd name="T7" fmla="*/ 36466 h 432"/>
                    <a:gd name="T8" fmla="*/ 3323732 w 599"/>
                    <a:gd name="T9" fmla="*/ 140377 h 432"/>
                    <a:gd name="T10" fmla="*/ 3132588 w 599"/>
                    <a:gd name="T11" fmla="*/ 317518 h 432"/>
                    <a:gd name="T12" fmla="*/ 3072394 w 599"/>
                    <a:gd name="T13" fmla="*/ 405814 h 432"/>
                    <a:gd name="T14" fmla="*/ 3013747 w 599"/>
                    <a:gd name="T15" fmla="*/ 533792 h 432"/>
                    <a:gd name="T16" fmla="*/ 2953514 w 599"/>
                    <a:gd name="T17" fmla="*/ 613642 h 432"/>
                    <a:gd name="T18" fmla="*/ 2749868 w 599"/>
                    <a:gd name="T19" fmla="*/ 644018 h 432"/>
                    <a:gd name="T20" fmla="*/ 2582712 w 599"/>
                    <a:gd name="T21" fmla="*/ 631643 h 432"/>
                    <a:gd name="T22" fmla="*/ 2511981 w 599"/>
                    <a:gd name="T23" fmla="*/ 625228 h 432"/>
                    <a:gd name="T24" fmla="*/ 2536426 w 599"/>
                    <a:gd name="T25" fmla="*/ 536958 h 432"/>
                    <a:gd name="T26" fmla="*/ 2570797 w 599"/>
                    <a:gd name="T27" fmla="*/ 515538 h 432"/>
                    <a:gd name="T28" fmla="*/ 2415559 w 599"/>
                    <a:gd name="T29" fmla="*/ 500493 h 432"/>
                    <a:gd name="T30" fmla="*/ 2069198 w 599"/>
                    <a:gd name="T31" fmla="*/ 481888 h 432"/>
                    <a:gd name="T32" fmla="*/ 673776 w 599"/>
                    <a:gd name="T33" fmla="*/ 549342 h 432"/>
                    <a:gd name="T34" fmla="*/ 615130 w 599"/>
                    <a:gd name="T35" fmla="*/ 561553 h 432"/>
                    <a:gd name="T36" fmla="*/ 518538 w 599"/>
                    <a:gd name="T37" fmla="*/ 597995 h 432"/>
                    <a:gd name="T38" fmla="*/ 317048 w 599"/>
                    <a:gd name="T39" fmla="*/ 659058 h 432"/>
                    <a:gd name="T40" fmla="*/ 172180 w 599"/>
                    <a:gd name="T41" fmla="*/ 644018 h 432"/>
                    <a:gd name="T42" fmla="*/ 101446 w 599"/>
                    <a:gd name="T43" fmla="*/ 631643 h 432"/>
                    <a:gd name="T44" fmla="*/ 41265 w 599"/>
                    <a:gd name="T45" fmla="*/ 607040 h 432"/>
                    <a:gd name="T46" fmla="*/ 65672 w 599"/>
                    <a:gd name="T47" fmla="*/ 567545 h 432"/>
                    <a:gd name="T48" fmla="*/ 101446 w 599"/>
                    <a:gd name="T49" fmla="*/ 509725 h 432"/>
                    <a:gd name="T50" fmla="*/ 160262 w 599"/>
                    <a:gd name="T51" fmla="*/ 400009 h 432"/>
                    <a:gd name="T52" fmla="*/ 172180 w 599"/>
                    <a:gd name="T53" fmla="*/ 286866 h 432"/>
                    <a:gd name="T54" fmla="*/ 184094 w 599"/>
                    <a:gd name="T55" fmla="*/ 192181 h 432"/>
                    <a:gd name="T56" fmla="*/ 172180 w 599"/>
                    <a:gd name="T57" fmla="*/ 125337 h 432"/>
                    <a:gd name="T58" fmla="*/ 125905 w 599"/>
                    <a:gd name="T59" fmla="*/ 45487 h 432"/>
                    <a:gd name="T60" fmla="*/ 113987 w 599"/>
                    <a:gd name="T61" fmla="*/ 2142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9239" name="Picture 118"/>
              <p:cNvPicPr>
                <a:picLocks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9233" name="Freeform 119"/>
            <p:cNvSpPr>
              <a:spLocks/>
            </p:cNvSpPr>
            <p:nvPr/>
          </p:nvSpPr>
          <p:spPr bwMode="auto">
            <a:xfrm>
              <a:off x="1616" y="2649"/>
              <a:ext cx="88" cy="277"/>
            </a:xfrm>
            <a:custGeom>
              <a:avLst/>
              <a:gdLst>
                <a:gd name="T0" fmla="*/ 93 w 85"/>
                <a:gd name="T1" fmla="*/ 58 h 318"/>
                <a:gd name="T2" fmla="*/ 81 w 85"/>
                <a:gd name="T3" fmla="*/ 26 h 318"/>
                <a:gd name="T4" fmla="*/ 61 w 85"/>
                <a:gd name="T5" fmla="*/ 16 h 318"/>
                <a:gd name="T6" fmla="*/ 69 w 85"/>
                <a:gd name="T7" fmla="*/ 26 h 318"/>
                <a:gd name="T8" fmla="*/ 81 w 85"/>
                <a:gd name="T9" fmla="*/ 10 h 318"/>
                <a:gd name="T10" fmla="*/ 47 w 85"/>
                <a:gd name="T11" fmla="*/ 3 h 318"/>
                <a:gd name="T12" fmla="*/ 47 w 85"/>
                <a:gd name="T13" fmla="*/ 16 h 318"/>
                <a:gd name="T14" fmla="*/ 61 w 85"/>
                <a:gd name="T15" fmla="*/ 71 h 318"/>
                <a:gd name="T16" fmla="*/ 37 w 85"/>
                <a:gd name="T17" fmla="*/ 61 h 318"/>
                <a:gd name="T18" fmla="*/ 47 w 85"/>
                <a:gd name="T19" fmla="*/ 49 h 318"/>
                <a:gd name="T20" fmla="*/ 61 w 85"/>
                <a:gd name="T21" fmla="*/ 61 h 318"/>
                <a:gd name="T22" fmla="*/ 47 w 85"/>
                <a:gd name="T23" fmla="*/ 38 h 318"/>
                <a:gd name="T24" fmla="*/ 61 w 85"/>
                <a:gd name="T25" fmla="*/ 58 h 318"/>
                <a:gd name="T26" fmla="*/ 47 w 85"/>
                <a:gd name="T27" fmla="*/ 45 h 318"/>
                <a:gd name="T28" fmla="*/ 61 w 85"/>
                <a:gd name="T29" fmla="*/ 55 h 318"/>
                <a:gd name="T30" fmla="*/ 69 w 85"/>
                <a:gd name="T31" fmla="*/ 64 h 318"/>
                <a:gd name="T32" fmla="*/ 93 w 85"/>
                <a:gd name="T33" fmla="*/ 78 h 318"/>
                <a:gd name="T34" fmla="*/ 101 w 85"/>
                <a:gd name="T35" fmla="*/ 87 h 318"/>
                <a:gd name="T36" fmla="*/ 93 w 85"/>
                <a:gd name="T37" fmla="*/ 106 h 318"/>
                <a:gd name="T38" fmla="*/ 81 w 85"/>
                <a:gd name="T39" fmla="*/ 103 h 318"/>
                <a:gd name="T40" fmla="*/ 69 w 85"/>
                <a:gd name="T41" fmla="*/ 119 h 318"/>
                <a:gd name="T42" fmla="*/ 47 w 85"/>
                <a:gd name="T43" fmla="*/ 110 h 318"/>
                <a:gd name="T44" fmla="*/ 37 w 85"/>
                <a:gd name="T45" fmla="*/ 78 h 318"/>
                <a:gd name="T46" fmla="*/ 29 w 85"/>
                <a:gd name="T47" fmla="*/ 93 h 318"/>
                <a:gd name="T48" fmla="*/ 5 w 85"/>
                <a:gd name="T49" fmla="*/ 80 h 318"/>
                <a:gd name="T50" fmla="*/ 47 w 85"/>
                <a:gd name="T51" fmla="*/ 55 h 318"/>
                <a:gd name="T52" fmla="*/ 81 w 85"/>
                <a:gd name="T53" fmla="*/ 64 h 318"/>
                <a:gd name="T54" fmla="*/ 93 w 85"/>
                <a:gd name="T55" fmla="*/ 84 h 318"/>
                <a:gd name="T56" fmla="*/ 81 w 85"/>
                <a:gd name="T57" fmla="*/ 71 h 318"/>
                <a:gd name="T58" fmla="*/ 81 w 85"/>
                <a:gd name="T59" fmla="*/ 3 h 318"/>
                <a:gd name="T60" fmla="*/ 61 w 85"/>
                <a:gd name="T61" fmla="*/ 13 h 318"/>
                <a:gd name="T62" fmla="*/ 29 w 85"/>
                <a:gd name="T63" fmla="*/ 16 h 318"/>
                <a:gd name="T64" fmla="*/ 47 w 85"/>
                <a:gd name="T65" fmla="*/ 36 h 318"/>
                <a:gd name="T66" fmla="*/ 69 w 85"/>
                <a:gd name="T67" fmla="*/ 51 h 318"/>
                <a:gd name="T68" fmla="*/ 93 w 85"/>
                <a:gd name="T69" fmla="*/ 58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34" name="Freeform 120"/>
            <p:cNvSpPr>
              <a:spLocks/>
            </p:cNvSpPr>
            <p:nvPr/>
          </p:nvSpPr>
          <p:spPr bwMode="auto">
            <a:xfrm>
              <a:off x="1635" y="2647"/>
              <a:ext cx="109" cy="309"/>
            </a:xfrm>
            <a:custGeom>
              <a:avLst/>
              <a:gdLst>
                <a:gd name="T0" fmla="*/ 1 w 105"/>
                <a:gd name="T1" fmla="*/ 0 h 354"/>
                <a:gd name="T2" fmla="*/ 120 w 105"/>
                <a:gd name="T3" fmla="*/ 3 h 354"/>
                <a:gd name="T4" fmla="*/ 94 w 105"/>
                <a:gd name="T5" fmla="*/ 11 h 354"/>
                <a:gd name="T6" fmla="*/ 109 w 105"/>
                <a:gd name="T7" fmla="*/ 24 h 354"/>
                <a:gd name="T8" fmla="*/ 109 w 105"/>
                <a:gd name="T9" fmla="*/ 57 h 354"/>
                <a:gd name="T10" fmla="*/ 126 w 105"/>
                <a:gd name="T11" fmla="*/ 65 h 354"/>
                <a:gd name="T12" fmla="*/ 126 w 105"/>
                <a:gd name="T13" fmla="*/ 93 h 354"/>
                <a:gd name="T14" fmla="*/ 109 w 105"/>
                <a:gd name="T15" fmla="*/ 129 h 354"/>
                <a:gd name="T16" fmla="*/ 89 w 105"/>
                <a:gd name="T17" fmla="*/ 137 h 354"/>
                <a:gd name="T18" fmla="*/ 21 w 105"/>
                <a:gd name="T19" fmla="*/ 123 h 354"/>
                <a:gd name="T20" fmla="*/ 12 w 105"/>
                <a:gd name="T21" fmla="*/ 109 h 354"/>
                <a:gd name="T22" fmla="*/ 21 w 105"/>
                <a:gd name="T23" fmla="*/ 94 h 354"/>
                <a:gd name="T24" fmla="*/ 9 w 105"/>
                <a:gd name="T25" fmla="*/ 38 h 354"/>
                <a:gd name="T26" fmla="*/ 27 w 105"/>
                <a:gd name="T27" fmla="*/ 17 h 354"/>
                <a:gd name="T28" fmla="*/ 6 w 105"/>
                <a:gd name="T29" fmla="*/ 5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35" name="Freeform 121"/>
            <p:cNvSpPr>
              <a:spLocks/>
            </p:cNvSpPr>
            <p:nvPr/>
          </p:nvSpPr>
          <p:spPr bwMode="auto">
            <a:xfrm>
              <a:off x="3008" y="2583"/>
              <a:ext cx="155" cy="328"/>
            </a:xfrm>
            <a:custGeom>
              <a:avLst/>
              <a:gdLst>
                <a:gd name="T0" fmla="*/ 186 w 149"/>
                <a:gd name="T1" fmla="*/ 8 h 376"/>
                <a:gd name="T2" fmla="*/ 176 w 149"/>
                <a:gd name="T3" fmla="*/ 39 h 376"/>
                <a:gd name="T4" fmla="*/ 164 w 149"/>
                <a:gd name="T5" fmla="*/ 50 h 376"/>
                <a:gd name="T6" fmla="*/ 161 w 149"/>
                <a:gd name="T7" fmla="*/ 53 h 376"/>
                <a:gd name="T8" fmla="*/ 137 w 149"/>
                <a:gd name="T9" fmla="*/ 93 h 376"/>
                <a:gd name="T10" fmla="*/ 108 w 149"/>
                <a:gd name="T11" fmla="*/ 120 h 376"/>
                <a:gd name="T12" fmla="*/ 87 w 149"/>
                <a:gd name="T13" fmla="*/ 140 h 376"/>
                <a:gd name="T14" fmla="*/ 73 w 149"/>
                <a:gd name="T15" fmla="*/ 140 h 376"/>
                <a:gd name="T16" fmla="*/ 25 w 149"/>
                <a:gd name="T17" fmla="*/ 143 h 376"/>
                <a:gd name="T18" fmla="*/ 2 w 149"/>
                <a:gd name="T19" fmla="*/ 134 h 376"/>
                <a:gd name="T20" fmla="*/ 5 w 149"/>
                <a:gd name="T21" fmla="*/ 122 h 376"/>
                <a:gd name="T22" fmla="*/ 8 w 149"/>
                <a:gd name="T23" fmla="*/ 85 h 376"/>
                <a:gd name="T24" fmla="*/ 28 w 149"/>
                <a:gd name="T25" fmla="*/ 77 h 376"/>
                <a:gd name="T26" fmla="*/ 44 w 149"/>
                <a:gd name="T27" fmla="*/ 40 h 376"/>
                <a:gd name="T28" fmla="*/ 56 w 149"/>
                <a:gd name="T29" fmla="*/ 29 h 376"/>
                <a:gd name="T30" fmla="*/ 105 w 149"/>
                <a:gd name="T31" fmla="*/ 7 h 376"/>
                <a:gd name="T32" fmla="*/ 161 w 149"/>
                <a:gd name="T33" fmla="*/ 7 h 376"/>
                <a:gd name="T34" fmla="*/ 186 w 149"/>
                <a:gd name="T35" fmla="*/ 8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36" name="Freeform 122"/>
            <p:cNvSpPr>
              <a:spLocks/>
            </p:cNvSpPr>
            <p:nvPr/>
          </p:nvSpPr>
          <p:spPr bwMode="auto">
            <a:xfrm>
              <a:off x="1714" y="1020"/>
              <a:ext cx="99" cy="440"/>
            </a:xfrm>
            <a:custGeom>
              <a:avLst/>
              <a:gdLst>
                <a:gd name="T0" fmla="*/ 33 w 96"/>
                <a:gd name="T1" fmla="*/ 188 h 504"/>
                <a:gd name="T2" fmla="*/ 75 w 96"/>
                <a:gd name="T3" fmla="*/ 190 h 504"/>
                <a:gd name="T4" fmla="*/ 89 w 96"/>
                <a:gd name="T5" fmla="*/ 175 h 504"/>
                <a:gd name="T6" fmla="*/ 89 w 96"/>
                <a:gd name="T7" fmla="*/ 125 h 504"/>
                <a:gd name="T8" fmla="*/ 109 w 96"/>
                <a:gd name="T9" fmla="*/ 82 h 504"/>
                <a:gd name="T10" fmla="*/ 118 w 96"/>
                <a:gd name="T11" fmla="*/ 67 h 504"/>
                <a:gd name="T12" fmla="*/ 109 w 96"/>
                <a:gd name="T13" fmla="*/ 20 h 504"/>
                <a:gd name="T14" fmla="*/ 96 w 96"/>
                <a:gd name="T15" fmla="*/ 3 h 504"/>
                <a:gd name="T16" fmla="*/ 36 w 96"/>
                <a:gd name="T17" fmla="*/ 10 h 504"/>
                <a:gd name="T18" fmla="*/ 33 w 96"/>
                <a:gd name="T19" fmla="*/ 47 h 504"/>
                <a:gd name="T20" fmla="*/ 39 w 96"/>
                <a:gd name="T21" fmla="*/ 141 h 504"/>
                <a:gd name="T22" fmla="*/ 47 w 96"/>
                <a:gd name="T23" fmla="*/ 157 h 504"/>
                <a:gd name="T24" fmla="*/ 31 w 96"/>
                <a:gd name="T25" fmla="*/ 183 h 504"/>
                <a:gd name="T26" fmla="*/ 33 w 96"/>
                <a:gd name="T27" fmla="*/ 18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37" name="Freeform 123"/>
            <p:cNvSpPr>
              <a:spLocks/>
            </p:cNvSpPr>
            <p:nvPr/>
          </p:nvSpPr>
          <p:spPr bwMode="auto">
            <a:xfrm>
              <a:off x="3431" y="1007"/>
              <a:ext cx="156" cy="358"/>
            </a:xfrm>
            <a:custGeom>
              <a:avLst/>
              <a:gdLst>
                <a:gd name="T0" fmla="*/ 5 w 150"/>
                <a:gd name="T1" fmla="*/ 148 h 410"/>
                <a:gd name="T2" fmla="*/ 54 w 150"/>
                <a:gd name="T3" fmla="*/ 159 h 410"/>
                <a:gd name="T4" fmla="*/ 105 w 150"/>
                <a:gd name="T5" fmla="*/ 155 h 410"/>
                <a:gd name="T6" fmla="*/ 123 w 150"/>
                <a:gd name="T7" fmla="*/ 140 h 410"/>
                <a:gd name="T8" fmla="*/ 151 w 150"/>
                <a:gd name="T9" fmla="*/ 107 h 410"/>
                <a:gd name="T10" fmla="*/ 168 w 150"/>
                <a:gd name="T11" fmla="*/ 84 h 410"/>
                <a:gd name="T12" fmla="*/ 179 w 150"/>
                <a:gd name="T13" fmla="*/ 75 h 410"/>
                <a:gd name="T14" fmla="*/ 182 w 150"/>
                <a:gd name="T15" fmla="*/ 45 h 410"/>
                <a:gd name="T16" fmla="*/ 189 w 150"/>
                <a:gd name="T17" fmla="*/ 39 h 410"/>
                <a:gd name="T18" fmla="*/ 192 w 150"/>
                <a:gd name="T19" fmla="*/ 18 h 410"/>
                <a:gd name="T20" fmla="*/ 171 w 150"/>
                <a:gd name="T21" fmla="*/ 0 h 410"/>
                <a:gd name="T22" fmla="*/ 123 w 150"/>
                <a:gd name="T23" fmla="*/ 5 h 410"/>
                <a:gd name="T24" fmla="*/ 101 w 150"/>
                <a:gd name="T25" fmla="*/ 21 h 410"/>
                <a:gd name="T26" fmla="*/ 87 w 150"/>
                <a:gd name="T27" fmla="*/ 53 h 410"/>
                <a:gd name="T28" fmla="*/ 76 w 150"/>
                <a:gd name="T29" fmla="*/ 62 h 410"/>
                <a:gd name="T30" fmla="*/ 56 w 150"/>
                <a:gd name="T31" fmla="*/ 84 h 410"/>
                <a:gd name="T32" fmla="*/ 54 w 150"/>
                <a:gd name="T33" fmla="*/ 87 h 410"/>
                <a:gd name="T34" fmla="*/ 44 w 150"/>
                <a:gd name="T35" fmla="*/ 90 h 410"/>
                <a:gd name="T36" fmla="*/ 40 w 150"/>
                <a:gd name="T37" fmla="*/ 97 h 410"/>
                <a:gd name="T38" fmla="*/ 36 w 150"/>
                <a:gd name="T39" fmla="*/ 100 h 410"/>
                <a:gd name="T40" fmla="*/ 23 w 150"/>
                <a:gd name="T41" fmla="*/ 135 h 410"/>
                <a:gd name="T42" fmla="*/ 10 w 150"/>
                <a:gd name="T43" fmla="*/ 148 h 410"/>
                <a:gd name="T44" fmla="*/ 2 w 150"/>
                <a:gd name="T45" fmla="*/ 149 h 410"/>
                <a:gd name="T46" fmla="*/ 5 w 150"/>
                <a:gd name="T47" fmla="*/ 14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49154" name="Group 113"/>
          <p:cNvGrpSpPr>
            <a:grpSpLocks/>
          </p:cNvGrpSpPr>
          <p:nvPr/>
        </p:nvGrpSpPr>
        <p:grpSpPr bwMode="auto">
          <a:xfrm>
            <a:off x="6083300" y="3154363"/>
            <a:ext cx="1289050" cy="1435100"/>
            <a:chOff x="1084" y="711"/>
            <a:chExt cx="2950" cy="2769"/>
          </a:xfrm>
        </p:grpSpPr>
        <p:grpSp>
          <p:nvGrpSpPr>
            <p:cNvPr id="49222" name="Group 114"/>
            <p:cNvGrpSpPr>
              <a:grpSpLocks/>
            </p:cNvGrpSpPr>
            <p:nvPr/>
          </p:nvGrpSpPr>
          <p:grpSpPr bwMode="auto">
            <a:xfrm>
              <a:off x="1084" y="711"/>
              <a:ext cx="2950" cy="2769"/>
              <a:chOff x="2707" y="548"/>
              <a:chExt cx="2950" cy="2769"/>
            </a:xfrm>
          </p:grpSpPr>
          <p:grpSp>
            <p:nvGrpSpPr>
              <p:cNvPr id="49228" name="Group 115"/>
              <p:cNvGrpSpPr>
                <a:grpSpLocks/>
              </p:cNvGrpSpPr>
              <p:nvPr/>
            </p:nvGrpSpPr>
            <p:grpSpPr bwMode="auto">
              <a:xfrm>
                <a:off x="3180" y="1046"/>
                <a:ext cx="2105" cy="1421"/>
                <a:chOff x="578" y="2316"/>
                <a:chExt cx="2105" cy="1421"/>
              </a:xfrm>
            </p:grpSpPr>
            <p:sp>
              <p:nvSpPr>
                <p:cNvPr id="49230" name="Freeform 116" descr="Cork"/>
                <p:cNvSpPr>
                  <a:spLocks/>
                </p:cNvSpPr>
                <p:nvPr/>
              </p:nvSpPr>
              <p:spPr bwMode="auto">
                <a:xfrm>
                  <a:off x="633" y="2316"/>
                  <a:ext cx="2050" cy="256"/>
                </a:xfrm>
                <a:custGeom>
                  <a:avLst/>
                  <a:gdLst>
                    <a:gd name="T0" fmla="*/ 48338 w 592"/>
                    <a:gd name="T1" fmla="*/ 135578 h 90"/>
                    <a:gd name="T2" fmla="*/ 131006 w 592"/>
                    <a:gd name="T3" fmla="*/ 66304 h 90"/>
                    <a:gd name="T4" fmla="*/ 203587 w 592"/>
                    <a:gd name="T5" fmla="*/ 54016 h 90"/>
                    <a:gd name="T6" fmla="*/ 274347 w 592"/>
                    <a:gd name="T7" fmla="*/ 48239 h 90"/>
                    <a:gd name="T8" fmla="*/ 669197 w 592"/>
                    <a:gd name="T9" fmla="*/ 51393 h 90"/>
                    <a:gd name="T10" fmla="*/ 906754 w 592"/>
                    <a:gd name="T11" fmla="*/ 60365 h 90"/>
                    <a:gd name="T12" fmla="*/ 1015706 w 592"/>
                    <a:gd name="T13" fmla="*/ 69461 h 90"/>
                    <a:gd name="T14" fmla="*/ 1420484 w 592"/>
                    <a:gd name="T15" fmla="*/ 78433 h 90"/>
                    <a:gd name="T16" fmla="*/ 2017515 w 592"/>
                    <a:gd name="T17" fmla="*/ 66304 h 90"/>
                    <a:gd name="T18" fmla="*/ 2817261 w 592"/>
                    <a:gd name="T19" fmla="*/ 24420 h 90"/>
                    <a:gd name="T20" fmla="*/ 3105566 w 592"/>
                    <a:gd name="T21" fmla="*/ 0 h 90"/>
                    <a:gd name="T22" fmla="*/ 3415743 w 592"/>
                    <a:gd name="T23" fmla="*/ 3154 h 90"/>
                    <a:gd name="T24" fmla="*/ 3522873 w 592"/>
                    <a:gd name="T25" fmla="*/ 45042 h 90"/>
                    <a:gd name="T26" fmla="*/ 3534792 w 592"/>
                    <a:gd name="T27" fmla="*/ 54016 h 90"/>
                    <a:gd name="T28" fmla="*/ 3474535 w 592"/>
                    <a:gd name="T29" fmla="*/ 90473 h 90"/>
                    <a:gd name="T30" fmla="*/ 3486454 w 592"/>
                    <a:gd name="T31" fmla="*/ 9963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9231" name="Freeform 117" descr="Cork"/>
                <p:cNvSpPr>
                  <a:spLocks/>
                </p:cNvSpPr>
                <p:nvPr/>
              </p:nvSpPr>
              <p:spPr bwMode="auto">
                <a:xfrm>
                  <a:off x="578" y="2506"/>
                  <a:ext cx="2074" cy="1231"/>
                </a:xfrm>
                <a:custGeom>
                  <a:avLst/>
                  <a:gdLst>
                    <a:gd name="T0" fmla="*/ 3573537 w 599"/>
                    <a:gd name="T1" fmla="*/ 0 h 432"/>
                    <a:gd name="T2" fmla="*/ 3549667 w 599"/>
                    <a:gd name="T3" fmla="*/ 9022 h 432"/>
                    <a:gd name="T4" fmla="*/ 3513308 w 599"/>
                    <a:gd name="T5" fmla="*/ 15037 h 432"/>
                    <a:gd name="T6" fmla="*/ 3490899 w 599"/>
                    <a:gd name="T7" fmla="*/ 36466 h 432"/>
                    <a:gd name="T8" fmla="*/ 3323732 w 599"/>
                    <a:gd name="T9" fmla="*/ 140377 h 432"/>
                    <a:gd name="T10" fmla="*/ 3132588 w 599"/>
                    <a:gd name="T11" fmla="*/ 317518 h 432"/>
                    <a:gd name="T12" fmla="*/ 3072394 w 599"/>
                    <a:gd name="T13" fmla="*/ 405814 h 432"/>
                    <a:gd name="T14" fmla="*/ 3013747 w 599"/>
                    <a:gd name="T15" fmla="*/ 533792 h 432"/>
                    <a:gd name="T16" fmla="*/ 2953514 w 599"/>
                    <a:gd name="T17" fmla="*/ 613642 h 432"/>
                    <a:gd name="T18" fmla="*/ 2749868 w 599"/>
                    <a:gd name="T19" fmla="*/ 644018 h 432"/>
                    <a:gd name="T20" fmla="*/ 2582712 w 599"/>
                    <a:gd name="T21" fmla="*/ 631643 h 432"/>
                    <a:gd name="T22" fmla="*/ 2511981 w 599"/>
                    <a:gd name="T23" fmla="*/ 625228 h 432"/>
                    <a:gd name="T24" fmla="*/ 2536426 w 599"/>
                    <a:gd name="T25" fmla="*/ 536958 h 432"/>
                    <a:gd name="T26" fmla="*/ 2570797 w 599"/>
                    <a:gd name="T27" fmla="*/ 515538 h 432"/>
                    <a:gd name="T28" fmla="*/ 2415559 w 599"/>
                    <a:gd name="T29" fmla="*/ 500493 h 432"/>
                    <a:gd name="T30" fmla="*/ 2069198 w 599"/>
                    <a:gd name="T31" fmla="*/ 481888 h 432"/>
                    <a:gd name="T32" fmla="*/ 673776 w 599"/>
                    <a:gd name="T33" fmla="*/ 549342 h 432"/>
                    <a:gd name="T34" fmla="*/ 615130 w 599"/>
                    <a:gd name="T35" fmla="*/ 561553 h 432"/>
                    <a:gd name="T36" fmla="*/ 518538 w 599"/>
                    <a:gd name="T37" fmla="*/ 597995 h 432"/>
                    <a:gd name="T38" fmla="*/ 317048 w 599"/>
                    <a:gd name="T39" fmla="*/ 659058 h 432"/>
                    <a:gd name="T40" fmla="*/ 172180 w 599"/>
                    <a:gd name="T41" fmla="*/ 644018 h 432"/>
                    <a:gd name="T42" fmla="*/ 101446 w 599"/>
                    <a:gd name="T43" fmla="*/ 631643 h 432"/>
                    <a:gd name="T44" fmla="*/ 41265 w 599"/>
                    <a:gd name="T45" fmla="*/ 607040 h 432"/>
                    <a:gd name="T46" fmla="*/ 65672 w 599"/>
                    <a:gd name="T47" fmla="*/ 567545 h 432"/>
                    <a:gd name="T48" fmla="*/ 101446 w 599"/>
                    <a:gd name="T49" fmla="*/ 509725 h 432"/>
                    <a:gd name="T50" fmla="*/ 160262 w 599"/>
                    <a:gd name="T51" fmla="*/ 400009 h 432"/>
                    <a:gd name="T52" fmla="*/ 172180 w 599"/>
                    <a:gd name="T53" fmla="*/ 286866 h 432"/>
                    <a:gd name="T54" fmla="*/ 184094 w 599"/>
                    <a:gd name="T55" fmla="*/ 192181 h 432"/>
                    <a:gd name="T56" fmla="*/ 172180 w 599"/>
                    <a:gd name="T57" fmla="*/ 125337 h 432"/>
                    <a:gd name="T58" fmla="*/ 125905 w 599"/>
                    <a:gd name="T59" fmla="*/ 45487 h 432"/>
                    <a:gd name="T60" fmla="*/ 113987 w 599"/>
                    <a:gd name="T61" fmla="*/ 2142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9229" name="Picture 118"/>
              <p:cNvPicPr>
                <a:picLocks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9223" name="Freeform 119"/>
            <p:cNvSpPr>
              <a:spLocks/>
            </p:cNvSpPr>
            <p:nvPr/>
          </p:nvSpPr>
          <p:spPr bwMode="auto">
            <a:xfrm>
              <a:off x="1616" y="2649"/>
              <a:ext cx="88" cy="277"/>
            </a:xfrm>
            <a:custGeom>
              <a:avLst/>
              <a:gdLst>
                <a:gd name="T0" fmla="*/ 93 w 85"/>
                <a:gd name="T1" fmla="*/ 58 h 318"/>
                <a:gd name="T2" fmla="*/ 81 w 85"/>
                <a:gd name="T3" fmla="*/ 26 h 318"/>
                <a:gd name="T4" fmla="*/ 61 w 85"/>
                <a:gd name="T5" fmla="*/ 16 h 318"/>
                <a:gd name="T6" fmla="*/ 69 w 85"/>
                <a:gd name="T7" fmla="*/ 26 h 318"/>
                <a:gd name="T8" fmla="*/ 81 w 85"/>
                <a:gd name="T9" fmla="*/ 10 h 318"/>
                <a:gd name="T10" fmla="*/ 47 w 85"/>
                <a:gd name="T11" fmla="*/ 3 h 318"/>
                <a:gd name="T12" fmla="*/ 47 w 85"/>
                <a:gd name="T13" fmla="*/ 16 h 318"/>
                <a:gd name="T14" fmla="*/ 61 w 85"/>
                <a:gd name="T15" fmla="*/ 71 h 318"/>
                <a:gd name="T16" fmla="*/ 37 w 85"/>
                <a:gd name="T17" fmla="*/ 61 h 318"/>
                <a:gd name="T18" fmla="*/ 47 w 85"/>
                <a:gd name="T19" fmla="*/ 49 h 318"/>
                <a:gd name="T20" fmla="*/ 61 w 85"/>
                <a:gd name="T21" fmla="*/ 61 h 318"/>
                <a:gd name="T22" fmla="*/ 47 w 85"/>
                <a:gd name="T23" fmla="*/ 38 h 318"/>
                <a:gd name="T24" fmla="*/ 61 w 85"/>
                <a:gd name="T25" fmla="*/ 58 h 318"/>
                <a:gd name="T26" fmla="*/ 47 w 85"/>
                <a:gd name="T27" fmla="*/ 45 h 318"/>
                <a:gd name="T28" fmla="*/ 61 w 85"/>
                <a:gd name="T29" fmla="*/ 55 h 318"/>
                <a:gd name="T30" fmla="*/ 69 w 85"/>
                <a:gd name="T31" fmla="*/ 64 h 318"/>
                <a:gd name="T32" fmla="*/ 93 w 85"/>
                <a:gd name="T33" fmla="*/ 78 h 318"/>
                <a:gd name="T34" fmla="*/ 101 w 85"/>
                <a:gd name="T35" fmla="*/ 87 h 318"/>
                <a:gd name="T36" fmla="*/ 93 w 85"/>
                <a:gd name="T37" fmla="*/ 106 h 318"/>
                <a:gd name="T38" fmla="*/ 81 w 85"/>
                <a:gd name="T39" fmla="*/ 103 h 318"/>
                <a:gd name="T40" fmla="*/ 69 w 85"/>
                <a:gd name="T41" fmla="*/ 119 h 318"/>
                <a:gd name="T42" fmla="*/ 47 w 85"/>
                <a:gd name="T43" fmla="*/ 110 h 318"/>
                <a:gd name="T44" fmla="*/ 37 w 85"/>
                <a:gd name="T45" fmla="*/ 78 h 318"/>
                <a:gd name="T46" fmla="*/ 29 w 85"/>
                <a:gd name="T47" fmla="*/ 93 h 318"/>
                <a:gd name="T48" fmla="*/ 5 w 85"/>
                <a:gd name="T49" fmla="*/ 80 h 318"/>
                <a:gd name="T50" fmla="*/ 47 w 85"/>
                <a:gd name="T51" fmla="*/ 55 h 318"/>
                <a:gd name="T52" fmla="*/ 81 w 85"/>
                <a:gd name="T53" fmla="*/ 64 h 318"/>
                <a:gd name="T54" fmla="*/ 93 w 85"/>
                <a:gd name="T55" fmla="*/ 84 h 318"/>
                <a:gd name="T56" fmla="*/ 81 w 85"/>
                <a:gd name="T57" fmla="*/ 71 h 318"/>
                <a:gd name="T58" fmla="*/ 81 w 85"/>
                <a:gd name="T59" fmla="*/ 3 h 318"/>
                <a:gd name="T60" fmla="*/ 61 w 85"/>
                <a:gd name="T61" fmla="*/ 13 h 318"/>
                <a:gd name="T62" fmla="*/ 29 w 85"/>
                <a:gd name="T63" fmla="*/ 16 h 318"/>
                <a:gd name="T64" fmla="*/ 47 w 85"/>
                <a:gd name="T65" fmla="*/ 36 h 318"/>
                <a:gd name="T66" fmla="*/ 69 w 85"/>
                <a:gd name="T67" fmla="*/ 51 h 318"/>
                <a:gd name="T68" fmla="*/ 93 w 85"/>
                <a:gd name="T69" fmla="*/ 58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24" name="Freeform 120"/>
            <p:cNvSpPr>
              <a:spLocks/>
            </p:cNvSpPr>
            <p:nvPr/>
          </p:nvSpPr>
          <p:spPr bwMode="auto">
            <a:xfrm>
              <a:off x="1635" y="2647"/>
              <a:ext cx="109" cy="309"/>
            </a:xfrm>
            <a:custGeom>
              <a:avLst/>
              <a:gdLst>
                <a:gd name="T0" fmla="*/ 1 w 105"/>
                <a:gd name="T1" fmla="*/ 0 h 354"/>
                <a:gd name="T2" fmla="*/ 120 w 105"/>
                <a:gd name="T3" fmla="*/ 3 h 354"/>
                <a:gd name="T4" fmla="*/ 94 w 105"/>
                <a:gd name="T5" fmla="*/ 11 h 354"/>
                <a:gd name="T6" fmla="*/ 109 w 105"/>
                <a:gd name="T7" fmla="*/ 24 h 354"/>
                <a:gd name="T8" fmla="*/ 109 w 105"/>
                <a:gd name="T9" fmla="*/ 57 h 354"/>
                <a:gd name="T10" fmla="*/ 126 w 105"/>
                <a:gd name="T11" fmla="*/ 65 h 354"/>
                <a:gd name="T12" fmla="*/ 126 w 105"/>
                <a:gd name="T13" fmla="*/ 93 h 354"/>
                <a:gd name="T14" fmla="*/ 109 w 105"/>
                <a:gd name="T15" fmla="*/ 129 h 354"/>
                <a:gd name="T16" fmla="*/ 89 w 105"/>
                <a:gd name="T17" fmla="*/ 137 h 354"/>
                <a:gd name="T18" fmla="*/ 21 w 105"/>
                <a:gd name="T19" fmla="*/ 123 h 354"/>
                <a:gd name="T20" fmla="*/ 12 w 105"/>
                <a:gd name="T21" fmla="*/ 109 h 354"/>
                <a:gd name="T22" fmla="*/ 21 w 105"/>
                <a:gd name="T23" fmla="*/ 94 h 354"/>
                <a:gd name="T24" fmla="*/ 9 w 105"/>
                <a:gd name="T25" fmla="*/ 38 h 354"/>
                <a:gd name="T26" fmla="*/ 27 w 105"/>
                <a:gd name="T27" fmla="*/ 17 h 354"/>
                <a:gd name="T28" fmla="*/ 6 w 105"/>
                <a:gd name="T29" fmla="*/ 5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25" name="Freeform 121"/>
            <p:cNvSpPr>
              <a:spLocks/>
            </p:cNvSpPr>
            <p:nvPr/>
          </p:nvSpPr>
          <p:spPr bwMode="auto">
            <a:xfrm>
              <a:off x="3008" y="2583"/>
              <a:ext cx="155" cy="328"/>
            </a:xfrm>
            <a:custGeom>
              <a:avLst/>
              <a:gdLst>
                <a:gd name="T0" fmla="*/ 186 w 149"/>
                <a:gd name="T1" fmla="*/ 8 h 376"/>
                <a:gd name="T2" fmla="*/ 176 w 149"/>
                <a:gd name="T3" fmla="*/ 39 h 376"/>
                <a:gd name="T4" fmla="*/ 164 w 149"/>
                <a:gd name="T5" fmla="*/ 50 h 376"/>
                <a:gd name="T6" fmla="*/ 161 w 149"/>
                <a:gd name="T7" fmla="*/ 53 h 376"/>
                <a:gd name="T8" fmla="*/ 137 w 149"/>
                <a:gd name="T9" fmla="*/ 93 h 376"/>
                <a:gd name="T10" fmla="*/ 108 w 149"/>
                <a:gd name="T11" fmla="*/ 120 h 376"/>
                <a:gd name="T12" fmla="*/ 87 w 149"/>
                <a:gd name="T13" fmla="*/ 140 h 376"/>
                <a:gd name="T14" fmla="*/ 73 w 149"/>
                <a:gd name="T15" fmla="*/ 140 h 376"/>
                <a:gd name="T16" fmla="*/ 25 w 149"/>
                <a:gd name="T17" fmla="*/ 143 h 376"/>
                <a:gd name="T18" fmla="*/ 2 w 149"/>
                <a:gd name="T19" fmla="*/ 134 h 376"/>
                <a:gd name="T20" fmla="*/ 5 w 149"/>
                <a:gd name="T21" fmla="*/ 122 h 376"/>
                <a:gd name="T22" fmla="*/ 8 w 149"/>
                <a:gd name="T23" fmla="*/ 85 h 376"/>
                <a:gd name="T24" fmla="*/ 28 w 149"/>
                <a:gd name="T25" fmla="*/ 77 h 376"/>
                <a:gd name="T26" fmla="*/ 44 w 149"/>
                <a:gd name="T27" fmla="*/ 40 h 376"/>
                <a:gd name="T28" fmla="*/ 56 w 149"/>
                <a:gd name="T29" fmla="*/ 29 h 376"/>
                <a:gd name="T30" fmla="*/ 105 w 149"/>
                <a:gd name="T31" fmla="*/ 7 h 376"/>
                <a:gd name="T32" fmla="*/ 161 w 149"/>
                <a:gd name="T33" fmla="*/ 7 h 376"/>
                <a:gd name="T34" fmla="*/ 186 w 149"/>
                <a:gd name="T35" fmla="*/ 8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26" name="Freeform 122"/>
            <p:cNvSpPr>
              <a:spLocks/>
            </p:cNvSpPr>
            <p:nvPr/>
          </p:nvSpPr>
          <p:spPr bwMode="auto">
            <a:xfrm>
              <a:off x="1714" y="1020"/>
              <a:ext cx="99" cy="440"/>
            </a:xfrm>
            <a:custGeom>
              <a:avLst/>
              <a:gdLst>
                <a:gd name="T0" fmla="*/ 33 w 96"/>
                <a:gd name="T1" fmla="*/ 188 h 504"/>
                <a:gd name="T2" fmla="*/ 75 w 96"/>
                <a:gd name="T3" fmla="*/ 190 h 504"/>
                <a:gd name="T4" fmla="*/ 89 w 96"/>
                <a:gd name="T5" fmla="*/ 175 h 504"/>
                <a:gd name="T6" fmla="*/ 89 w 96"/>
                <a:gd name="T7" fmla="*/ 125 h 504"/>
                <a:gd name="T8" fmla="*/ 109 w 96"/>
                <a:gd name="T9" fmla="*/ 82 h 504"/>
                <a:gd name="T10" fmla="*/ 118 w 96"/>
                <a:gd name="T11" fmla="*/ 67 h 504"/>
                <a:gd name="T12" fmla="*/ 109 w 96"/>
                <a:gd name="T13" fmla="*/ 20 h 504"/>
                <a:gd name="T14" fmla="*/ 96 w 96"/>
                <a:gd name="T15" fmla="*/ 3 h 504"/>
                <a:gd name="T16" fmla="*/ 36 w 96"/>
                <a:gd name="T17" fmla="*/ 10 h 504"/>
                <a:gd name="T18" fmla="*/ 33 w 96"/>
                <a:gd name="T19" fmla="*/ 47 h 504"/>
                <a:gd name="T20" fmla="*/ 39 w 96"/>
                <a:gd name="T21" fmla="*/ 141 h 504"/>
                <a:gd name="T22" fmla="*/ 47 w 96"/>
                <a:gd name="T23" fmla="*/ 157 h 504"/>
                <a:gd name="T24" fmla="*/ 31 w 96"/>
                <a:gd name="T25" fmla="*/ 183 h 504"/>
                <a:gd name="T26" fmla="*/ 33 w 96"/>
                <a:gd name="T27" fmla="*/ 18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27" name="Freeform 123"/>
            <p:cNvSpPr>
              <a:spLocks/>
            </p:cNvSpPr>
            <p:nvPr/>
          </p:nvSpPr>
          <p:spPr bwMode="auto">
            <a:xfrm>
              <a:off x="3431" y="1007"/>
              <a:ext cx="156" cy="358"/>
            </a:xfrm>
            <a:custGeom>
              <a:avLst/>
              <a:gdLst>
                <a:gd name="T0" fmla="*/ 5 w 150"/>
                <a:gd name="T1" fmla="*/ 148 h 410"/>
                <a:gd name="T2" fmla="*/ 54 w 150"/>
                <a:gd name="T3" fmla="*/ 159 h 410"/>
                <a:gd name="T4" fmla="*/ 105 w 150"/>
                <a:gd name="T5" fmla="*/ 155 h 410"/>
                <a:gd name="T6" fmla="*/ 123 w 150"/>
                <a:gd name="T7" fmla="*/ 140 h 410"/>
                <a:gd name="T8" fmla="*/ 151 w 150"/>
                <a:gd name="T9" fmla="*/ 107 h 410"/>
                <a:gd name="T10" fmla="*/ 168 w 150"/>
                <a:gd name="T11" fmla="*/ 84 h 410"/>
                <a:gd name="T12" fmla="*/ 179 w 150"/>
                <a:gd name="T13" fmla="*/ 75 h 410"/>
                <a:gd name="T14" fmla="*/ 182 w 150"/>
                <a:gd name="T15" fmla="*/ 45 h 410"/>
                <a:gd name="T16" fmla="*/ 189 w 150"/>
                <a:gd name="T17" fmla="*/ 39 h 410"/>
                <a:gd name="T18" fmla="*/ 192 w 150"/>
                <a:gd name="T19" fmla="*/ 18 h 410"/>
                <a:gd name="T20" fmla="*/ 171 w 150"/>
                <a:gd name="T21" fmla="*/ 0 h 410"/>
                <a:gd name="T22" fmla="*/ 123 w 150"/>
                <a:gd name="T23" fmla="*/ 5 h 410"/>
                <a:gd name="T24" fmla="*/ 101 w 150"/>
                <a:gd name="T25" fmla="*/ 21 h 410"/>
                <a:gd name="T26" fmla="*/ 87 w 150"/>
                <a:gd name="T27" fmla="*/ 53 h 410"/>
                <a:gd name="T28" fmla="*/ 76 w 150"/>
                <a:gd name="T29" fmla="*/ 62 h 410"/>
                <a:gd name="T30" fmla="*/ 56 w 150"/>
                <a:gd name="T31" fmla="*/ 84 h 410"/>
                <a:gd name="T32" fmla="*/ 54 w 150"/>
                <a:gd name="T33" fmla="*/ 87 h 410"/>
                <a:gd name="T34" fmla="*/ 44 w 150"/>
                <a:gd name="T35" fmla="*/ 90 h 410"/>
                <a:gd name="T36" fmla="*/ 40 w 150"/>
                <a:gd name="T37" fmla="*/ 97 h 410"/>
                <a:gd name="T38" fmla="*/ 36 w 150"/>
                <a:gd name="T39" fmla="*/ 100 h 410"/>
                <a:gd name="T40" fmla="*/ 23 w 150"/>
                <a:gd name="T41" fmla="*/ 135 h 410"/>
                <a:gd name="T42" fmla="*/ 10 w 150"/>
                <a:gd name="T43" fmla="*/ 148 h 410"/>
                <a:gd name="T44" fmla="*/ 2 w 150"/>
                <a:gd name="T45" fmla="*/ 149 h 410"/>
                <a:gd name="T46" fmla="*/ 5 w 150"/>
                <a:gd name="T47" fmla="*/ 14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32482"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9156"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915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49158" name="Rectangle 174"/>
          <p:cNvSpPr>
            <a:spLocks noChangeArrowheads="1"/>
          </p:cNvSpPr>
          <p:nvPr/>
        </p:nvSpPr>
        <p:spPr bwMode="auto">
          <a:xfrm>
            <a:off x="3863975" y="1389063"/>
            <a:ext cx="14255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sp>
        <p:nvSpPr>
          <p:cNvPr id="49159" name="Rectangle 5"/>
          <p:cNvSpPr>
            <a:spLocks noChangeArrowheads="1"/>
          </p:cNvSpPr>
          <p:nvPr/>
        </p:nvSpPr>
        <p:spPr bwMode="auto">
          <a:xfrm>
            <a:off x="3059113" y="879475"/>
            <a:ext cx="7937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2400" b="1">
                <a:solidFill>
                  <a:schemeClr val="accent2"/>
                </a:solidFill>
                <a:latin typeface="Times" charset="0"/>
              </a:rPr>
              <a:t>王制</a:t>
            </a:r>
          </a:p>
        </p:txBody>
      </p:sp>
      <p:sp>
        <p:nvSpPr>
          <p:cNvPr id="49160"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161"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2491"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grpSp>
        <p:nvGrpSpPr>
          <p:cNvPr id="49163" name="Group 12"/>
          <p:cNvGrpSpPr>
            <a:grpSpLocks/>
          </p:cNvGrpSpPr>
          <p:nvPr/>
        </p:nvGrpSpPr>
        <p:grpSpPr bwMode="auto">
          <a:xfrm>
            <a:off x="901700" y="2603500"/>
            <a:ext cx="2201863" cy="1765300"/>
            <a:chOff x="568" y="1640"/>
            <a:chExt cx="1387" cy="1112"/>
          </a:xfrm>
        </p:grpSpPr>
        <p:grpSp>
          <p:nvGrpSpPr>
            <p:cNvPr id="49217" name="Group 13"/>
            <p:cNvGrpSpPr>
              <a:grpSpLocks/>
            </p:cNvGrpSpPr>
            <p:nvPr/>
          </p:nvGrpSpPr>
          <p:grpSpPr bwMode="auto">
            <a:xfrm>
              <a:off x="568" y="1640"/>
              <a:ext cx="1249" cy="1112"/>
              <a:chOff x="568" y="1640"/>
              <a:chExt cx="1249" cy="1112"/>
            </a:xfrm>
          </p:grpSpPr>
          <p:sp>
            <p:nvSpPr>
              <p:cNvPr id="532494" name="Oval 14"/>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9220"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9221"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2497" name="Rectangle 17"/>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07" charset="0"/>
                  <a:ea typeface="ＭＳ Ｐゴシック" pitchFamily="-107" charset="-128"/>
                  <a:cs typeface="ＭＳ Ｐゴシック" pitchFamily="-107" charset="-128"/>
                </a:rPr>
                <a:t>A </a:t>
              </a:r>
              <a:r>
                <a:rPr lang="en-US" sz="6000">
                  <a:solidFill>
                    <a:srgbClr val="51DC00"/>
                  </a:solidFill>
                  <a:latin typeface="Times" pitchFamily="-107" charset="0"/>
                  <a:ea typeface="ＭＳ Ｐゴシック" pitchFamily="-107" charset="-128"/>
                  <a:cs typeface="ＭＳ Ｐゴシック" pitchFamily="-107" charset="-128"/>
                </a:rPr>
                <a:t>R</a:t>
              </a:r>
              <a:r>
                <a:rPr lang="en-US" sz="3600">
                  <a:solidFill>
                    <a:schemeClr val="tx2"/>
                  </a:solidFill>
                  <a:latin typeface="Times" pitchFamily="-107" charset="0"/>
                  <a:ea typeface="ＭＳ Ｐゴシック" pitchFamily="-107" charset="-128"/>
                  <a:cs typeface="ＭＳ Ｐゴシック" pitchFamily="-107" charset="-128"/>
                </a:rPr>
                <a:t> C</a:t>
              </a:r>
            </a:p>
          </p:txBody>
        </p:sp>
      </p:grpSp>
      <p:sp>
        <p:nvSpPr>
          <p:cNvPr id="49164" name="Rectangle 18"/>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165"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6"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7"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8"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9"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0"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1"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2"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3"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4"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175"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176" name="Rectangle 30"/>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177"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178"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518" name="Rectangle 38"/>
          <p:cNvSpPr>
            <a:spLocks noChangeArrowheads="1"/>
          </p:cNvSpPr>
          <p:nvPr/>
        </p:nvSpPr>
        <p:spPr bwMode="auto">
          <a:xfrm>
            <a:off x="4786313" y="852488"/>
            <a:ext cx="21669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a:solidFill>
                  <a:srgbClr val="FAFD00"/>
                </a:solidFill>
                <a:latin typeface="Times" pitchFamily="-107" charset="0"/>
                <a:ea typeface="ＭＳ Ｐゴシック" pitchFamily="-107" charset="-128"/>
                <a:cs typeface="ＭＳ Ｐゴシック" pitchFamily="-107" charset="-128"/>
              </a:rPr>
              <a:t>ca. 1000 B.C.</a:t>
            </a:r>
          </a:p>
        </p:txBody>
      </p:sp>
      <p:sp>
        <p:nvSpPr>
          <p:cNvPr id="532546" name="Oval 66"/>
          <p:cNvSpPr>
            <a:spLocks noChangeArrowheads="1"/>
          </p:cNvSpPr>
          <p:nvPr/>
        </p:nvSpPr>
        <p:spPr bwMode="auto">
          <a:xfrm>
            <a:off x="4178300" y="1295400"/>
            <a:ext cx="723900" cy="685800"/>
          </a:xfrm>
          <a:prstGeom prst="ellipse">
            <a:avLst/>
          </a:prstGeom>
          <a:noFill/>
          <a:ln w="57150">
            <a:solidFill>
              <a:srgbClr val="3333CC"/>
            </a:solidFill>
            <a:round/>
            <a:headEnd/>
            <a:tailEnd/>
          </a:ln>
          <a:effectLst>
            <a:outerShdw blurRad="63500" dist="99190" dir="2388334" algn="ctr" rotWithShape="0">
              <a:schemeClr val="bg2">
                <a:alpha val="74998"/>
              </a:schemeClr>
            </a:outerShdw>
          </a:effectLst>
        </p:spPr>
        <p:txBody>
          <a:bodyPr wrap="none" anchor="ctr"/>
          <a:lstStyle/>
          <a:p>
            <a:pPr algn="ctr">
              <a:defRPr/>
            </a:pPr>
            <a:endParaRPr lang="en-US" sz="1600">
              <a:solidFill>
                <a:schemeClr val="accent1"/>
              </a:solidFill>
              <a:latin typeface="Times" pitchFamily="-107" charset="0"/>
              <a:ea typeface="ＭＳ Ｐゴシック" pitchFamily="-107" charset="-128"/>
              <a:cs typeface="ＭＳ Ｐゴシック" pitchFamily="-107" charset="-128"/>
            </a:endParaRPr>
          </a:p>
        </p:txBody>
      </p:sp>
      <p:grpSp>
        <p:nvGrpSpPr>
          <p:cNvPr id="49181" name="Group 104"/>
          <p:cNvGrpSpPr>
            <a:grpSpLocks/>
          </p:cNvGrpSpPr>
          <p:nvPr/>
        </p:nvGrpSpPr>
        <p:grpSpPr bwMode="auto">
          <a:xfrm>
            <a:off x="8018463" y="3436938"/>
            <a:ext cx="981075" cy="1843087"/>
            <a:chOff x="5051" y="2165"/>
            <a:chExt cx="618" cy="1161"/>
          </a:xfrm>
        </p:grpSpPr>
        <p:grpSp>
          <p:nvGrpSpPr>
            <p:cNvPr id="49198" name="Group 105"/>
            <p:cNvGrpSpPr>
              <a:grpSpLocks/>
            </p:cNvGrpSpPr>
            <p:nvPr/>
          </p:nvGrpSpPr>
          <p:grpSpPr bwMode="auto">
            <a:xfrm>
              <a:off x="5051" y="2165"/>
              <a:ext cx="618" cy="1161"/>
              <a:chOff x="5051" y="2165"/>
              <a:chExt cx="618" cy="1161"/>
            </a:xfrm>
          </p:grpSpPr>
          <p:sp>
            <p:nvSpPr>
              <p:cNvPr id="49200" name="Freeform 1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9201" name="AutoShape 1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9202" name="Rectangle 1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9203" name="Line 1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4" name="Rectangle 1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205" name="Rectangle 1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206" name="Line 1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7" name="Line 1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8" name="Line 1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9" name="Line 1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0" name="Line 1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1" name="Line 1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2" name="Line 1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3" name="Line 1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4" name="Line 1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5" name="Line 1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6" name="Rectangle 122"/>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900" b="1">
                    <a:solidFill>
                      <a:srgbClr val="000000"/>
                    </a:solidFill>
                    <a:latin typeface="Chicago" charset="0"/>
                  </a:rPr>
                  <a:t>王制</a:t>
                </a:r>
              </a:p>
            </p:txBody>
          </p:sp>
        </p:grpSp>
        <p:sp>
          <p:nvSpPr>
            <p:cNvPr id="49199" name="Rectangle 123"/>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9182" name="Text Box 12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32606" name="Rectangle 126"/>
          <p:cNvSpPr>
            <a:spLocks noChangeArrowheads="1"/>
          </p:cNvSpPr>
          <p:nvPr/>
        </p:nvSpPr>
        <p:spPr bwMode="auto">
          <a:xfrm>
            <a:off x="8081963"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23</a:t>
            </a:r>
          </a:p>
        </p:txBody>
      </p:sp>
      <p:sp>
        <p:nvSpPr>
          <p:cNvPr id="49184" name="Text Box 12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9185" name="Text Box 178"/>
          <p:cNvSpPr txBox="1">
            <a:spLocks noChangeArrowheads="1"/>
          </p:cNvSpPr>
          <p:nvPr/>
        </p:nvSpPr>
        <p:spPr bwMode="auto">
          <a:xfrm>
            <a:off x="8602663" y="64849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Comic Sans MS" charset="0"/>
            </a:endParaRPr>
          </a:p>
        </p:txBody>
      </p:sp>
      <p:grpSp>
        <p:nvGrpSpPr>
          <p:cNvPr id="12" name="Group 183"/>
          <p:cNvGrpSpPr>
            <a:grpSpLocks/>
          </p:cNvGrpSpPr>
          <p:nvPr/>
        </p:nvGrpSpPr>
        <p:grpSpPr bwMode="auto">
          <a:xfrm>
            <a:off x="4851400" y="1193800"/>
            <a:ext cx="4386263" cy="2082800"/>
            <a:chOff x="3056" y="752"/>
            <a:chExt cx="2763" cy="1312"/>
          </a:xfrm>
        </p:grpSpPr>
        <p:grpSp>
          <p:nvGrpSpPr>
            <p:cNvPr id="49191" name="Group 173"/>
            <p:cNvGrpSpPr>
              <a:grpSpLocks/>
            </p:cNvGrpSpPr>
            <p:nvPr/>
          </p:nvGrpSpPr>
          <p:grpSpPr bwMode="auto">
            <a:xfrm>
              <a:off x="3056" y="752"/>
              <a:ext cx="2763" cy="1312"/>
              <a:chOff x="2984" y="712"/>
              <a:chExt cx="2763" cy="1312"/>
            </a:xfrm>
          </p:grpSpPr>
          <p:grpSp>
            <p:nvGrpSpPr>
              <p:cNvPr id="49193" name="Group 42"/>
              <p:cNvGrpSpPr>
                <a:grpSpLocks/>
              </p:cNvGrpSpPr>
              <p:nvPr/>
            </p:nvGrpSpPr>
            <p:grpSpPr bwMode="auto">
              <a:xfrm>
                <a:off x="2984" y="712"/>
                <a:ext cx="2688" cy="1312"/>
                <a:chOff x="2936" y="712"/>
                <a:chExt cx="2688" cy="1312"/>
              </a:xfrm>
            </p:grpSpPr>
            <p:sp>
              <p:nvSpPr>
                <p:cNvPr id="532523" name="AutoShape 43"/>
                <p:cNvSpPr>
                  <a:spLocks noChangeArrowheads="1"/>
                </p:cNvSpPr>
                <p:nvPr/>
              </p:nvSpPr>
              <p:spPr bwMode="auto">
                <a:xfrm rot="-10800000">
                  <a:off x="2936" y="752"/>
                  <a:ext cx="1080" cy="5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83104"/>
                </a:solidFill>
                <a:ln w="12700">
                  <a:solidFill>
                    <a:schemeClr val="tx1"/>
                  </a:solidFill>
                  <a:miter lim="800000"/>
                  <a:headEnd/>
                  <a:tailEnd/>
                </a:ln>
                <a:effectLst>
                  <a:outerShdw blurRad="63500" dist="52363" dir="4557825"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532524" name="AutoShape 44"/>
                <p:cNvSpPr>
                  <a:spLocks noChangeArrowheads="1"/>
                </p:cNvSpPr>
                <p:nvPr/>
              </p:nvSpPr>
              <p:spPr bwMode="auto">
                <a:xfrm>
                  <a:off x="3704" y="712"/>
                  <a:ext cx="1920" cy="1312"/>
                </a:xfrm>
                <a:prstGeom prst="roundRect">
                  <a:avLst>
                    <a:gd name="adj" fmla="val 16667"/>
                  </a:avLst>
                </a:prstGeom>
                <a:noFill/>
                <a:ln w="76200">
                  <a:solidFill>
                    <a:srgbClr val="D83104"/>
                  </a:solidFill>
                  <a:round/>
                  <a:headEnd/>
                  <a:tailEnd/>
                </a:ln>
                <a:effectLst>
                  <a:outerShdw blurRad="63500" dist="85194" dir="3806097"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grpSp>
          <p:sp>
            <p:nvSpPr>
              <p:cNvPr id="532652" name="Text Box 172"/>
              <p:cNvSpPr txBox="1">
                <a:spLocks noChangeArrowheads="1"/>
              </p:cNvSpPr>
              <p:nvPr/>
            </p:nvSpPr>
            <p:spPr bwMode="auto">
              <a:xfrm>
                <a:off x="4021" y="867"/>
                <a:ext cx="544" cy="365"/>
              </a:xfrm>
              <a:prstGeom prst="rect">
                <a:avLst/>
              </a:prstGeom>
              <a:noFill/>
              <a:ln w="12700">
                <a:noFill/>
                <a:miter lim="800000"/>
                <a:headEnd/>
                <a:tailEnd/>
              </a:ln>
              <a:effectLst>
                <a:outerShdw blurRad="63500" dist="64758" dir="4721404" algn="ctr" rotWithShape="0">
                  <a:schemeClr val="bg2">
                    <a:alpha val="74998"/>
                  </a:schemeClr>
                </a:outerShdw>
              </a:effectLst>
            </p:spPr>
            <p:txBody>
              <a:bodyPr>
                <a:spAutoFit/>
              </a:bodyPr>
              <a:lstStyle/>
              <a:p>
                <a:pPr>
                  <a:spcBef>
                    <a:spcPct val="50000"/>
                  </a:spcBef>
                  <a:defRPr/>
                </a:pPr>
                <a:r>
                  <a:rPr lang="en-US" sz="3200" b="1" i="1">
                    <a:solidFill>
                      <a:schemeClr val="tx1"/>
                    </a:solidFill>
                    <a:latin typeface="Kosher-Normal" pitchFamily="-107" charset="0"/>
                    <a:ea typeface="ＭＳ Ｐゴシック" pitchFamily="-107" charset="-128"/>
                    <a:cs typeface="ＭＳ Ｐゴシック" pitchFamily="-107" charset="-128"/>
                  </a:rPr>
                  <a:t>DC</a:t>
                </a:r>
              </a:p>
            </p:txBody>
          </p:sp>
          <p:sp>
            <p:nvSpPr>
              <p:cNvPr id="532514" name="Rectangle 34"/>
              <p:cNvSpPr>
                <a:spLocks noChangeArrowheads="1"/>
              </p:cNvSpPr>
              <p:nvPr/>
            </p:nvSpPr>
            <p:spPr bwMode="auto">
              <a:xfrm>
                <a:off x="3890" y="1360"/>
                <a:ext cx="1857" cy="498"/>
              </a:xfrm>
              <a:prstGeom prst="rect">
                <a:avLst/>
              </a:prstGeom>
              <a:noFill/>
              <a:ln w="12700">
                <a:noFill/>
                <a:miter lim="800000"/>
                <a:headEnd/>
                <a:tailEnd/>
              </a:ln>
              <a:effectLst>
                <a:outerShdw blurRad="63500" dist="119812" dir="3479677" algn="ctr" rotWithShape="0">
                  <a:schemeClr val="bg2">
                    <a:alpha val="74998"/>
                  </a:schemeClr>
                </a:outerShdw>
              </a:effectLst>
            </p:spPr>
            <p:txBody>
              <a:bodyPr wrap="none" lIns="90487" tIns="44450" rIns="90487" bIns="44450">
                <a:spAutoFit/>
              </a:bodyPr>
              <a:lstStyle/>
              <a:p>
                <a:pPr>
                  <a:defRPr/>
                </a:pPr>
                <a:r>
                  <a:rPr lang="ja-JP" altLang="en-US" sz="1800" b="1">
                    <a:solidFill>
                      <a:schemeClr val="tx1"/>
                    </a:solidFill>
                    <a:latin typeface="Helvetica" charset="0"/>
                  </a:rPr>
                  <a:t>サムエル記下</a:t>
                </a:r>
                <a:r>
                  <a:rPr lang="ja-JP" altLang="en-US" b="1">
                    <a:solidFill>
                      <a:schemeClr val="tx1"/>
                    </a:solidFill>
                    <a:latin typeface="Helvetica" charset="0"/>
                  </a:rPr>
                  <a:t> </a:t>
                </a:r>
                <a:r>
                  <a:rPr lang="ja-JP" altLang="en-US" sz="1800" b="1">
                    <a:solidFill>
                      <a:schemeClr val="tx1"/>
                    </a:solidFill>
                    <a:latin typeface="Helvetica" charset="0"/>
                  </a:rPr>
                  <a:t>７章４～１６節</a:t>
                </a:r>
              </a:p>
              <a:p>
                <a:pPr>
                  <a:defRPr/>
                </a:pPr>
                <a:r>
                  <a:rPr lang="ja-JP" altLang="en-US" sz="1800" b="1">
                    <a:solidFill>
                      <a:schemeClr val="tx1"/>
                    </a:solidFill>
                    <a:latin typeface="Helvetica" charset="0"/>
                  </a:rPr>
                  <a:t>歴代誌上 </a:t>
                </a:r>
                <a:r>
                  <a:rPr lang="en-US" altLang="ja-JP" sz="1800" b="1">
                    <a:solidFill>
                      <a:schemeClr val="tx1"/>
                    </a:solidFill>
                    <a:latin typeface="Helvetica" charset="0"/>
                  </a:rPr>
                  <a:t>17</a:t>
                </a:r>
                <a:r>
                  <a:rPr lang="ja-JP" altLang="en-US" sz="1800" b="1">
                    <a:solidFill>
                      <a:schemeClr val="tx1"/>
                    </a:solidFill>
                    <a:latin typeface="Helvetica" charset="0"/>
                  </a:rPr>
                  <a:t>章</a:t>
                </a:r>
                <a:r>
                  <a:rPr lang="en-US" altLang="ja-JP" sz="1800" b="1">
                    <a:solidFill>
                      <a:schemeClr val="tx1"/>
                    </a:solidFill>
                    <a:latin typeface="Helvetica" charset="0"/>
                  </a:rPr>
                  <a:t>3</a:t>
                </a:r>
                <a:r>
                  <a:rPr lang="ja-JP" altLang="en-US" sz="1800" b="1">
                    <a:solidFill>
                      <a:schemeClr val="tx1"/>
                    </a:solidFill>
                    <a:latin typeface="Helvetica" charset="0"/>
                  </a:rPr>
                  <a:t>～</a:t>
                </a:r>
                <a:r>
                  <a:rPr lang="en-US" altLang="ja-JP" sz="1800" b="1">
                    <a:solidFill>
                      <a:schemeClr val="tx1"/>
                    </a:solidFill>
                    <a:latin typeface="Helvetica" charset="0"/>
                  </a:rPr>
                  <a:t>15</a:t>
                </a:r>
                <a:r>
                  <a:rPr lang="ja-JP" altLang="en-US" sz="1800" b="1">
                    <a:solidFill>
                      <a:schemeClr val="tx1"/>
                    </a:solidFill>
                    <a:latin typeface="Helvetica" charset="0"/>
                  </a:rPr>
                  <a:t>節</a:t>
                </a:r>
                <a:endParaRPr lang="ja-JP" altLang="en-US" sz="1800" b="1" i="1">
                  <a:solidFill>
                    <a:srgbClr val="99FF99"/>
                  </a:solidFill>
                  <a:latin typeface="Times" charset="0"/>
                </a:endParaRPr>
              </a:p>
            </p:txBody>
          </p:sp>
        </p:grpSp>
        <p:sp>
          <p:nvSpPr>
            <p:cNvPr id="532659" name="Text Box 179"/>
            <p:cNvSpPr txBox="1">
              <a:spLocks noChangeArrowheads="1"/>
            </p:cNvSpPr>
            <p:nvPr/>
          </p:nvSpPr>
          <p:spPr bwMode="auto">
            <a:xfrm>
              <a:off x="4543" y="779"/>
              <a:ext cx="1027" cy="426"/>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lnSpc>
                  <a:spcPct val="80000"/>
                </a:lnSpc>
                <a:spcBef>
                  <a:spcPct val="50000"/>
                </a:spcBef>
                <a:defRPr/>
              </a:pPr>
              <a:r>
                <a:rPr lang="ja-JP" altLang="en-US" sz="2400" b="1" smtClean="0">
                  <a:solidFill>
                    <a:srgbClr val="FFEA18"/>
                  </a:solidFill>
                  <a:latin typeface="Arial" charset="0"/>
                </a:rPr>
                <a:t>ダビデ　　契約</a:t>
              </a:r>
            </a:p>
          </p:txBody>
        </p:sp>
      </p:grpSp>
      <p:grpSp>
        <p:nvGrpSpPr>
          <p:cNvPr id="49187" name="Group 180"/>
          <p:cNvGrpSpPr>
            <a:grpSpLocks/>
          </p:cNvGrpSpPr>
          <p:nvPr/>
        </p:nvGrpSpPr>
        <p:grpSpPr bwMode="auto">
          <a:xfrm>
            <a:off x="519113" y="312738"/>
            <a:ext cx="854075" cy="1704975"/>
            <a:chOff x="327" y="161"/>
            <a:chExt cx="538" cy="1074"/>
          </a:xfrm>
        </p:grpSpPr>
        <p:sp>
          <p:nvSpPr>
            <p:cNvPr id="532661" name="Rectangle 181"/>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532662" name="Line 182"/>
            <p:cNvSpPr>
              <a:spLocks noChangeShapeType="1"/>
            </p:cNvSpPr>
            <p:nvPr/>
          </p:nvSpPr>
          <p:spPr bwMode="auto">
            <a:xfrm flipV="1">
              <a:off x="500" y="66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532655" name="Oval 175"/>
          <p:cNvSpPr>
            <a:spLocks noChangeArrowheads="1"/>
          </p:cNvSpPr>
          <p:nvPr/>
        </p:nvSpPr>
        <p:spPr bwMode="auto">
          <a:xfrm>
            <a:off x="6440488" y="1354138"/>
            <a:ext cx="827087" cy="781050"/>
          </a:xfrm>
          <a:prstGeom prst="ellipse">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532655"/>
                                        </p:tgtEl>
                                        <p:attrNameLst>
                                          <p:attrName>style.visibility</p:attrName>
                                        </p:attrNameLst>
                                      </p:cBhvr>
                                      <p:to>
                                        <p:strVal val="visible"/>
                                      </p:to>
                                    </p:set>
                                    <p:anim calcmode="lin" valueType="num">
                                      <p:cBhvr>
                                        <p:cTn id="13" dur="500" fill="hold"/>
                                        <p:tgtEl>
                                          <p:spTgt spid="532655"/>
                                        </p:tgtEl>
                                        <p:attrNameLst>
                                          <p:attrName>ppt_w</p:attrName>
                                        </p:attrNameLst>
                                      </p:cBhvr>
                                      <p:tavLst>
                                        <p:tav tm="0">
                                          <p:val>
                                            <p:fltVal val="0"/>
                                          </p:val>
                                        </p:tav>
                                        <p:tav tm="100000">
                                          <p:val>
                                            <p:strVal val="#ppt_w"/>
                                          </p:val>
                                        </p:tav>
                                      </p:tavLst>
                                    </p:anim>
                                    <p:anim calcmode="lin" valueType="num">
                                      <p:cBhvr>
                                        <p:cTn id="14" dur="500" fill="hold"/>
                                        <p:tgtEl>
                                          <p:spTgt spid="532655"/>
                                        </p:tgtEl>
                                        <p:attrNameLst>
                                          <p:attrName>ppt_h</p:attrName>
                                        </p:attrNameLst>
                                      </p:cBhvr>
                                      <p:tavLst>
                                        <p:tav tm="0">
                                          <p:val>
                                            <p:fltVal val="0"/>
                                          </p:val>
                                        </p:tav>
                                        <p:tav tm="100000">
                                          <p:val>
                                            <p:strVal val="#ppt_h"/>
                                          </p:val>
                                        </p:tav>
                                      </p:tavLst>
                                    </p:anim>
                                    <p:anim calcmode="lin" valueType="num">
                                      <p:cBhvr>
                                        <p:cTn id="15" dur="500" fill="hold"/>
                                        <p:tgtEl>
                                          <p:spTgt spid="532655"/>
                                        </p:tgtEl>
                                        <p:attrNameLst>
                                          <p:attrName>ppt_x</p:attrName>
                                        </p:attrNameLst>
                                      </p:cBhvr>
                                      <p:tavLst>
                                        <p:tav tm="0">
                                          <p:val>
                                            <p:fltVal val="0.5"/>
                                          </p:val>
                                        </p:tav>
                                        <p:tav tm="100000">
                                          <p:val>
                                            <p:strVal val="#ppt_x"/>
                                          </p:val>
                                        </p:tav>
                                      </p:tavLst>
                                    </p:anim>
                                    <p:anim calcmode="lin" valueType="num">
                                      <p:cBhvr>
                                        <p:cTn id="16" dur="500" fill="hold"/>
                                        <p:tgtEl>
                                          <p:spTgt spid="53265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5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ChangeArrowheads="1"/>
          </p:cNvSpPr>
          <p:nvPr/>
        </p:nvSpPr>
        <p:spPr bwMode="auto">
          <a:xfrm>
            <a:off x="1089025" y="2366963"/>
            <a:ext cx="7110413" cy="3810000"/>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b="1">
                <a:solidFill>
                  <a:schemeClr val="tx1"/>
                </a:solidFill>
                <a:latin typeface="Times" charset="0"/>
              </a:rPr>
              <a:t>                   </a:t>
            </a:r>
            <a:r>
              <a:rPr lang="ja-JP" altLang="en-US" sz="3600" b="1">
                <a:solidFill>
                  <a:schemeClr val="tx1"/>
                </a:solidFill>
                <a:latin typeface="Times" charset="0"/>
              </a:rPr>
              <a:t>サムエル記下　７章</a:t>
            </a:r>
          </a:p>
          <a:p>
            <a:pPr>
              <a:defRPr/>
            </a:pPr>
            <a:r>
              <a:rPr lang="en-US" sz="3200" b="1">
                <a:solidFill>
                  <a:schemeClr val="tx1"/>
                </a:solidFill>
                <a:latin typeface="Times" charset="0"/>
              </a:rPr>
              <a:t>	</a:t>
            </a:r>
            <a:r>
              <a:rPr lang="en-US" sz="4000" b="1" baseline="30000">
                <a:solidFill>
                  <a:schemeClr val="tx1"/>
                </a:solidFill>
                <a:latin typeface="Times" charset="0"/>
              </a:rPr>
              <a:t>16</a:t>
            </a:r>
            <a:r>
              <a:rPr lang="en-US" sz="3600" b="1">
                <a:solidFill>
                  <a:schemeClr val="tx1"/>
                </a:solidFill>
                <a:latin typeface="Times" charset="0"/>
              </a:rPr>
              <a:t> </a:t>
            </a:r>
            <a:r>
              <a:rPr lang="ja-JP" altLang="en-US" sz="3600" b="1">
                <a:solidFill>
                  <a:schemeClr val="tx1"/>
                </a:solidFill>
                <a:latin typeface="Times" charset="0"/>
              </a:rPr>
              <a:t>あなたの </a:t>
            </a:r>
            <a:r>
              <a:rPr lang="ja-JP" altLang="en-US" sz="3600" b="1" i="1" u="sng">
                <a:solidFill>
                  <a:schemeClr val="tx1"/>
                </a:solidFill>
                <a:latin typeface="Times" charset="0"/>
              </a:rPr>
              <a:t>家</a:t>
            </a:r>
            <a:r>
              <a:rPr lang="ja-JP" altLang="en-US" sz="3600" b="1">
                <a:solidFill>
                  <a:schemeClr val="tx1"/>
                </a:solidFill>
                <a:latin typeface="Times" charset="0"/>
              </a:rPr>
              <a:t> 、あなたの</a:t>
            </a:r>
            <a:r>
              <a:rPr lang="ja-JP" altLang="en-US" sz="3600" b="1" i="1" u="sng">
                <a:solidFill>
                  <a:schemeClr val="tx1"/>
                </a:solidFill>
                <a:latin typeface="Times" charset="0"/>
              </a:rPr>
              <a:t>王国</a:t>
            </a:r>
            <a:r>
              <a:rPr lang="ja-JP" altLang="en-US" sz="3600" b="1">
                <a:solidFill>
                  <a:schemeClr val="tx1"/>
                </a:solidFill>
                <a:latin typeface="Times" charset="0"/>
              </a:rPr>
              <a:t> は、あなたの行く手にとこしえに続き、あなたの </a:t>
            </a:r>
            <a:r>
              <a:rPr lang="ja-JP" altLang="en-US" sz="3600" b="1" i="1" u="sng">
                <a:solidFill>
                  <a:schemeClr val="tx1"/>
                </a:solidFill>
                <a:latin typeface="Times" charset="0"/>
              </a:rPr>
              <a:t>王座</a:t>
            </a:r>
            <a:r>
              <a:rPr lang="ja-JP" altLang="en-US" sz="3600" b="1">
                <a:solidFill>
                  <a:schemeClr val="tx1"/>
                </a:solidFill>
                <a:latin typeface="Times" charset="0"/>
              </a:rPr>
              <a:t> はとこしえに堅く据えられる。</a:t>
            </a:r>
          </a:p>
          <a:p>
            <a:pPr>
              <a:defRPr/>
            </a:pPr>
            <a:endParaRPr lang="en-US" altLang="ja-JP" sz="3200" b="1">
              <a:solidFill>
                <a:schemeClr val="tx1"/>
              </a:solidFill>
              <a:latin typeface="Times" charset="0"/>
            </a:endParaRPr>
          </a:p>
          <a:p>
            <a:pPr algn="ctr">
              <a:defRPr/>
            </a:pPr>
            <a:endParaRPr lang="en-US" sz="3200" b="1">
              <a:solidFill>
                <a:schemeClr val="tx1"/>
              </a:solidFill>
              <a:latin typeface="Times" charset="0"/>
            </a:endParaRPr>
          </a:p>
        </p:txBody>
      </p:sp>
      <p:sp>
        <p:nvSpPr>
          <p:cNvPr id="448515" name="Rectangle 3"/>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b="1">
                <a:solidFill>
                  <a:srgbClr val="FAFD00"/>
                </a:solidFill>
                <a:latin typeface="Times" pitchFamily="-107" charset="0"/>
                <a:ea typeface="ＭＳ Ｐゴシック" pitchFamily="-107" charset="-128"/>
                <a:cs typeface="ＭＳ Ｐゴシック" pitchFamily="-107" charset="-128"/>
              </a:rPr>
              <a:t>                            </a:t>
            </a:r>
          </a:p>
        </p:txBody>
      </p:sp>
      <p:sp>
        <p:nvSpPr>
          <p:cNvPr id="448516" name="Rectangle 4"/>
          <p:cNvSpPr>
            <a:spLocks noChangeArrowheads="1"/>
          </p:cNvSpPr>
          <p:nvPr/>
        </p:nvSpPr>
        <p:spPr bwMode="auto">
          <a:xfrm>
            <a:off x="1509713" y="728663"/>
            <a:ext cx="7177087" cy="164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spcBef>
                <a:spcPct val="50000"/>
              </a:spcBef>
              <a:defRPr/>
            </a:pPr>
            <a:r>
              <a:rPr lang="ja-JP" altLang="en-US" sz="3600" b="1">
                <a:solidFill>
                  <a:schemeClr val="folHlink"/>
                </a:solidFill>
                <a:latin typeface="Times" charset="0"/>
              </a:rPr>
              <a:t>ダビデ契約</a:t>
            </a:r>
            <a:r>
              <a:rPr lang="ja-JP" altLang="en-US" sz="3600" b="1">
                <a:solidFill>
                  <a:schemeClr val="tx2"/>
                </a:solidFill>
                <a:latin typeface="Times" charset="0"/>
              </a:rPr>
              <a:t> </a:t>
            </a:r>
            <a:endParaRPr lang="ja-JP" altLang="en-US" sz="3600" b="1">
              <a:solidFill>
                <a:schemeClr val="tx1"/>
              </a:solidFill>
              <a:latin typeface="Times" charset="0"/>
            </a:endParaRPr>
          </a:p>
          <a:p>
            <a:pPr algn="ctr">
              <a:spcBef>
                <a:spcPct val="50000"/>
              </a:spcBef>
              <a:defRPr/>
            </a:pPr>
            <a:r>
              <a:rPr lang="ja-JP" altLang="en-US" sz="2000" b="1">
                <a:solidFill>
                  <a:schemeClr val="tx1"/>
                </a:solidFill>
                <a:latin typeface="Times" charset="0"/>
              </a:rPr>
              <a:t>３つの約束</a:t>
            </a:r>
            <a:endParaRPr lang="ja-JP" altLang="en-US" sz="3600" b="1">
              <a:solidFill>
                <a:schemeClr val="tx1"/>
              </a:solidFill>
              <a:latin typeface="Times" charset="0"/>
            </a:endParaRPr>
          </a:p>
          <a:p>
            <a:pPr algn="ctr">
              <a:defRPr/>
            </a:pPr>
            <a:endParaRPr lang="en-US" altLang="ja-JP" sz="3600" b="1">
              <a:solidFill>
                <a:schemeClr val="tx1"/>
              </a:solidFill>
              <a:latin typeface="Times" charset="0"/>
            </a:endParaRPr>
          </a:p>
        </p:txBody>
      </p:sp>
      <p:grpSp>
        <p:nvGrpSpPr>
          <p:cNvPr id="51204" name="Group 74"/>
          <p:cNvGrpSpPr>
            <a:grpSpLocks/>
          </p:cNvGrpSpPr>
          <p:nvPr/>
        </p:nvGrpSpPr>
        <p:grpSpPr bwMode="auto">
          <a:xfrm>
            <a:off x="8018463" y="3436938"/>
            <a:ext cx="981075" cy="1843087"/>
            <a:chOff x="5051" y="2165"/>
            <a:chExt cx="618" cy="1161"/>
          </a:xfrm>
        </p:grpSpPr>
        <p:grpSp>
          <p:nvGrpSpPr>
            <p:cNvPr id="51212" name="Group 75"/>
            <p:cNvGrpSpPr>
              <a:grpSpLocks/>
            </p:cNvGrpSpPr>
            <p:nvPr/>
          </p:nvGrpSpPr>
          <p:grpSpPr bwMode="auto">
            <a:xfrm>
              <a:off x="5051" y="2165"/>
              <a:ext cx="618" cy="1161"/>
              <a:chOff x="5051" y="2165"/>
              <a:chExt cx="618" cy="1161"/>
            </a:xfrm>
          </p:grpSpPr>
          <p:sp>
            <p:nvSpPr>
              <p:cNvPr id="51214" name="Freeform 7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215" name="AutoShape 7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1216" name="Rectangle 7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1217" name="Line 7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8" name="Rectangle 8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1219" name="Rectangle 8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1220" name="Line 8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1" name="Line 8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2" name="Line 8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3" name="Line 8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4" name="Line 8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5" name="Line 8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6" name="Line 8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7" name="Line 8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8" name="Line 9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9" name="Line 9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0" name="Rectangle 92"/>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900" b="1">
                    <a:solidFill>
                      <a:srgbClr val="000000"/>
                    </a:solidFill>
                    <a:latin typeface="Chicago" charset="0"/>
                  </a:rPr>
                  <a:t>王制</a:t>
                </a:r>
              </a:p>
            </p:txBody>
          </p:sp>
        </p:grpSp>
        <p:sp>
          <p:nvSpPr>
            <p:cNvPr id="51213" name="Rectangle 93"/>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1205" name="Text Box 9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1206" name="Text Box 95"/>
          <p:cNvSpPr txBox="1">
            <a:spLocks noChangeArrowheads="1"/>
          </p:cNvSpPr>
          <p:nvPr/>
        </p:nvSpPr>
        <p:spPr bwMode="auto">
          <a:xfrm>
            <a:off x="8602663" y="648017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5</a:t>
            </a:r>
            <a:endParaRPr lang="en-US" sz="1600">
              <a:solidFill>
                <a:srgbClr val="FFA27C"/>
              </a:solidFill>
              <a:latin typeface="Comic Sans MS" charset="0"/>
            </a:endParaRPr>
          </a:p>
        </p:txBody>
      </p:sp>
      <p:sp>
        <p:nvSpPr>
          <p:cNvPr id="448608" name="Rectangle 96"/>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24</a:t>
            </a:r>
          </a:p>
        </p:txBody>
      </p:sp>
      <p:sp>
        <p:nvSpPr>
          <p:cNvPr id="51208" name="Text Box 9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51209" name="Group 98"/>
          <p:cNvGrpSpPr>
            <a:grpSpLocks/>
          </p:cNvGrpSpPr>
          <p:nvPr/>
        </p:nvGrpSpPr>
        <p:grpSpPr bwMode="auto">
          <a:xfrm>
            <a:off x="519113" y="312738"/>
            <a:ext cx="854075" cy="1704975"/>
            <a:chOff x="327" y="161"/>
            <a:chExt cx="538" cy="1074"/>
          </a:xfrm>
        </p:grpSpPr>
        <p:sp>
          <p:nvSpPr>
            <p:cNvPr id="448611" name="Rectangle 99"/>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448612" name="Line 100"/>
            <p:cNvSpPr>
              <a:spLocks noChangeShapeType="1"/>
            </p:cNvSpPr>
            <p:nvPr/>
          </p:nvSpPr>
          <p:spPr bwMode="auto">
            <a:xfrm flipV="1">
              <a:off x="500" y="677"/>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31811" name="Rectangle 3"/>
          <p:cNvSpPr>
            <a:spLocks noChangeArrowheads="1"/>
          </p:cNvSpPr>
          <p:nvPr/>
        </p:nvSpPr>
        <p:spPr bwMode="auto">
          <a:xfrm>
            <a:off x="852488" y="612775"/>
            <a:ext cx="7505700" cy="758825"/>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ja-JP" altLang="en-US" sz="4400" b="1" u="sng">
                <a:solidFill>
                  <a:srgbClr val="FAFD00"/>
                </a:solidFill>
                <a:latin typeface="Arial" charset="0"/>
              </a:rPr>
              <a:t>アブラハム</a:t>
            </a:r>
            <a:r>
              <a:rPr lang="ja-JP" altLang="en-US" sz="4400" b="1">
                <a:solidFill>
                  <a:srgbClr val="FAFD00"/>
                </a:solidFill>
                <a:latin typeface="Arial" charset="0"/>
              </a:rPr>
              <a:t>契約</a:t>
            </a:r>
            <a:endParaRPr lang="ja-JP" altLang="en-US" sz="3600">
              <a:solidFill>
                <a:srgbClr val="00FF00"/>
              </a:solidFill>
              <a:latin typeface="Arial" charset="0"/>
            </a:endParaRPr>
          </a:p>
        </p:txBody>
      </p:sp>
      <p:sp>
        <p:nvSpPr>
          <p:cNvPr id="631812" name="Rectangle 4"/>
          <p:cNvSpPr>
            <a:spLocks noChangeArrowheads="1"/>
          </p:cNvSpPr>
          <p:nvPr/>
        </p:nvSpPr>
        <p:spPr bwMode="auto">
          <a:xfrm>
            <a:off x="3389313" y="5156200"/>
            <a:ext cx="2278062" cy="942975"/>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ja-JP" altLang="en-US" b="1" i="1">
                <a:solidFill>
                  <a:srgbClr val="00FF00"/>
                </a:solidFill>
                <a:latin typeface="Arial" charset="0"/>
              </a:rPr>
              <a:t>サムエル記下</a:t>
            </a:r>
          </a:p>
          <a:p>
            <a:pPr algn="ctr">
              <a:defRPr/>
            </a:pPr>
            <a:r>
              <a:rPr lang="en-US" b="1" i="1">
                <a:solidFill>
                  <a:srgbClr val="00FF00"/>
                </a:solidFill>
                <a:latin typeface="Arial" charset="0"/>
              </a:rPr>
              <a:t>7</a:t>
            </a:r>
            <a:r>
              <a:rPr lang="ja-JP" altLang="en-US" b="1" i="1">
                <a:solidFill>
                  <a:srgbClr val="00FF00"/>
                </a:solidFill>
                <a:latin typeface="Arial" charset="0"/>
              </a:rPr>
              <a:t>章</a:t>
            </a:r>
            <a:r>
              <a:rPr lang="en-US" altLang="ja-JP" b="1" i="1">
                <a:solidFill>
                  <a:srgbClr val="00FF00"/>
                </a:solidFill>
                <a:latin typeface="Arial" charset="0"/>
              </a:rPr>
              <a:t>4 -16</a:t>
            </a:r>
            <a:r>
              <a:rPr lang="ja-JP" altLang="en-US" b="1" i="1">
                <a:solidFill>
                  <a:srgbClr val="00FF00"/>
                </a:solidFill>
                <a:latin typeface="Arial" charset="0"/>
              </a:rPr>
              <a:t>節</a:t>
            </a:r>
          </a:p>
        </p:txBody>
      </p:sp>
      <p:sp>
        <p:nvSpPr>
          <p:cNvPr id="631813" name="Rectangle 5"/>
          <p:cNvSpPr>
            <a:spLocks noChangeArrowheads="1"/>
          </p:cNvSpPr>
          <p:nvPr/>
        </p:nvSpPr>
        <p:spPr bwMode="auto">
          <a:xfrm>
            <a:off x="1304925" y="5154613"/>
            <a:ext cx="2006600" cy="942975"/>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ja-JP" altLang="en-US" b="1" i="1">
                <a:solidFill>
                  <a:srgbClr val="00FF00"/>
                </a:solidFill>
                <a:latin typeface="Arial" charset="0"/>
              </a:rPr>
              <a:t>申命記</a:t>
            </a:r>
          </a:p>
          <a:p>
            <a:pPr algn="ctr">
              <a:defRPr/>
            </a:pPr>
            <a:r>
              <a:rPr lang="en-US" b="1" i="1">
                <a:solidFill>
                  <a:srgbClr val="00FF00"/>
                </a:solidFill>
                <a:latin typeface="Arial" charset="0"/>
              </a:rPr>
              <a:t>30</a:t>
            </a:r>
            <a:r>
              <a:rPr lang="ja-JP" altLang="en-US" b="1" i="1">
                <a:solidFill>
                  <a:srgbClr val="00FF00"/>
                </a:solidFill>
                <a:latin typeface="Arial" charset="0"/>
              </a:rPr>
              <a:t>章</a:t>
            </a:r>
            <a:r>
              <a:rPr lang="en-US" altLang="ja-JP" b="1" i="1">
                <a:solidFill>
                  <a:srgbClr val="00FF00"/>
                </a:solidFill>
                <a:latin typeface="Arial" charset="0"/>
              </a:rPr>
              <a:t>1-10</a:t>
            </a:r>
            <a:r>
              <a:rPr lang="ja-JP" altLang="en-US" b="1" i="1">
                <a:solidFill>
                  <a:srgbClr val="00FF00"/>
                </a:solidFill>
                <a:latin typeface="Arial" charset="0"/>
              </a:rPr>
              <a:t>節</a:t>
            </a:r>
          </a:p>
        </p:txBody>
      </p:sp>
      <p:sp>
        <p:nvSpPr>
          <p:cNvPr id="631814" name="Rectangle 6"/>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53254"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Arial" charset="0"/>
              </a:rPr>
              <a:t> </a:t>
            </a:r>
          </a:p>
        </p:txBody>
      </p:sp>
      <p:sp>
        <p:nvSpPr>
          <p:cNvPr id="53255"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3600" b="1">
              <a:solidFill>
                <a:srgbClr val="00FF00"/>
              </a:solidFill>
              <a:latin typeface="Arial" charset="0"/>
            </a:endParaRPr>
          </a:p>
        </p:txBody>
      </p:sp>
      <p:sp>
        <p:nvSpPr>
          <p:cNvPr id="631818" name="Text Box 10"/>
          <p:cNvSpPr txBox="1">
            <a:spLocks noChangeArrowheads="1"/>
          </p:cNvSpPr>
          <p:nvPr/>
        </p:nvSpPr>
        <p:spPr bwMode="auto">
          <a:xfrm>
            <a:off x="5305425" y="3657600"/>
            <a:ext cx="2752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3600" b="1" smtClean="0">
                <a:solidFill>
                  <a:srgbClr val="00FF00"/>
                </a:solidFill>
                <a:latin typeface="Arial" charset="0"/>
              </a:rPr>
              <a:t>祝福</a:t>
            </a:r>
          </a:p>
        </p:txBody>
      </p:sp>
      <p:sp>
        <p:nvSpPr>
          <p:cNvPr id="631819" name="Text Box 11"/>
          <p:cNvSpPr txBox="1">
            <a:spLocks noChangeArrowheads="1"/>
          </p:cNvSpPr>
          <p:nvPr/>
        </p:nvSpPr>
        <p:spPr bwMode="auto">
          <a:xfrm>
            <a:off x="3722688" y="3670300"/>
            <a:ext cx="1574800"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3600" b="1" smtClean="0">
                <a:solidFill>
                  <a:srgbClr val="00FF00"/>
                </a:solidFill>
                <a:latin typeface="Arial" charset="0"/>
              </a:rPr>
              <a:t>種</a:t>
            </a:r>
          </a:p>
        </p:txBody>
      </p:sp>
      <p:sp>
        <p:nvSpPr>
          <p:cNvPr id="631820" name="Text Box 12"/>
          <p:cNvSpPr txBox="1">
            <a:spLocks noChangeArrowheads="1"/>
          </p:cNvSpPr>
          <p:nvPr/>
        </p:nvSpPr>
        <p:spPr bwMode="auto">
          <a:xfrm>
            <a:off x="1498600" y="3659188"/>
            <a:ext cx="1609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3600" b="1" smtClean="0">
                <a:solidFill>
                  <a:srgbClr val="00FF00"/>
                </a:solidFill>
                <a:latin typeface="Arial" charset="0"/>
              </a:rPr>
              <a:t>土地</a:t>
            </a:r>
          </a:p>
        </p:txBody>
      </p:sp>
      <p:sp>
        <p:nvSpPr>
          <p:cNvPr id="631821" name="Text Box 13"/>
          <p:cNvSpPr txBox="1">
            <a:spLocks noChangeArrowheads="1"/>
          </p:cNvSpPr>
          <p:nvPr/>
        </p:nvSpPr>
        <p:spPr bwMode="auto">
          <a:xfrm>
            <a:off x="1460500" y="4364038"/>
            <a:ext cx="1684338"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4000" smtClean="0">
                <a:solidFill>
                  <a:srgbClr val="FAFD00"/>
                </a:solidFill>
                <a:latin typeface="Arial" charset="0"/>
              </a:rPr>
              <a:t>土地</a:t>
            </a:r>
          </a:p>
        </p:txBody>
      </p:sp>
      <p:sp>
        <p:nvSpPr>
          <p:cNvPr id="631823" name="Text Box 15"/>
          <p:cNvSpPr txBox="1">
            <a:spLocks noChangeArrowheads="1"/>
          </p:cNvSpPr>
          <p:nvPr/>
        </p:nvSpPr>
        <p:spPr bwMode="auto">
          <a:xfrm>
            <a:off x="3446463" y="4376738"/>
            <a:ext cx="220027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4000" smtClean="0">
                <a:solidFill>
                  <a:srgbClr val="FAFD00"/>
                </a:solidFill>
                <a:latin typeface="Arial" charset="0"/>
              </a:rPr>
              <a:t>ダビデの</a:t>
            </a:r>
          </a:p>
        </p:txBody>
      </p:sp>
      <p:sp>
        <p:nvSpPr>
          <p:cNvPr id="631824" name="Text Box 16"/>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3200" b="1" i="1" smtClean="0">
                <a:solidFill>
                  <a:srgbClr val="00FF00"/>
                </a:solidFill>
                <a:latin typeface="Arial" charset="0"/>
              </a:rPr>
              <a:t>創世記</a:t>
            </a:r>
            <a:r>
              <a:rPr lang="en-US" altLang="ja-JP" sz="3200" b="1" i="1" smtClean="0">
                <a:solidFill>
                  <a:srgbClr val="00FF00"/>
                </a:solidFill>
                <a:latin typeface="Arial" charset="0"/>
              </a:rPr>
              <a:t>12</a:t>
            </a:r>
            <a:r>
              <a:rPr lang="ja-JP" altLang="en-US" sz="3200" b="1" i="1" smtClean="0">
                <a:solidFill>
                  <a:srgbClr val="00FF00"/>
                </a:solidFill>
                <a:latin typeface="Arial" charset="0"/>
              </a:rPr>
              <a:t>章</a:t>
            </a:r>
            <a:r>
              <a:rPr lang="en-US" altLang="ja-JP" sz="3200" b="1" i="1" smtClean="0">
                <a:solidFill>
                  <a:srgbClr val="00FF00"/>
                </a:solidFill>
                <a:latin typeface="Arial" charset="0"/>
              </a:rPr>
              <a:t>1-3</a:t>
            </a:r>
            <a:r>
              <a:rPr lang="ja-JP" altLang="en-US" sz="3200" b="1" i="1" smtClean="0">
                <a:solidFill>
                  <a:srgbClr val="00FF00"/>
                </a:solidFill>
                <a:latin typeface="Arial" charset="0"/>
              </a:rPr>
              <a:t>節</a:t>
            </a:r>
          </a:p>
        </p:txBody>
      </p:sp>
      <p:sp>
        <p:nvSpPr>
          <p:cNvPr id="631825" name="Rectangle 17"/>
          <p:cNvSpPr>
            <a:spLocks noChangeArrowheads="1"/>
          </p:cNvSpPr>
          <p:nvPr/>
        </p:nvSpPr>
        <p:spPr bwMode="auto">
          <a:xfrm>
            <a:off x="3249613" y="1323975"/>
            <a:ext cx="2651125" cy="57626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3200" b="1">
                <a:solidFill>
                  <a:srgbClr val="FAFD00"/>
                </a:solidFill>
                <a:latin typeface="Arial" charset="0"/>
              </a:rPr>
              <a:t>(</a:t>
            </a:r>
            <a:r>
              <a:rPr lang="ja-JP" altLang="en-US" sz="3200" b="1">
                <a:solidFill>
                  <a:srgbClr val="FAFD00"/>
                </a:solidFill>
                <a:latin typeface="Arial" charset="0"/>
              </a:rPr>
              <a:t>“召命”</a:t>
            </a:r>
            <a:r>
              <a:rPr lang="en-US" sz="3200" b="1">
                <a:solidFill>
                  <a:srgbClr val="FAFD00"/>
                </a:solidFill>
                <a:latin typeface="Arial" charset="0"/>
              </a:rPr>
              <a:t>)</a:t>
            </a:r>
            <a:endParaRPr lang="en-US" sz="2400">
              <a:solidFill>
                <a:srgbClr val="00FF00"/>
              </a:solidFill>
              <a:latin typeface="Arial" charset="0"/>
            </a:endParaRPr>
          </a:p>
        </p:txBody>
      </p:sp>
      <p:sp>
        <p:nvSpPr>
          <p:cNvPr id="631826"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631827"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631828"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631829" name="AutoShape 21"/>
          <p:cNvSpPr>
            <a:spLocks noChangeArrowheads="1"/>
          </p:cNvSpPr>
          <p:nvPr/>
        </p:nvSpPr>
        <p:spPr bwMode="auto">
          <a:xfrm>
            <a:off x="3554413" y="4370388"/>
            <a:ext cx="2009775" cy="1657350"/>
          </a:xfrm>
          <a:prstGeom prst="roundRect">
            <a:avLst>
              <a:gd name="adj" fmla="val 16667"/>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631830" name="Rectangle 22"/>
          <p:cNvSpPr>
            <a:spLocks noChangeArrowheads="1"/>
          </p:cNvSpPr>
          <p:nvPr/>
        </p:nvSpPr>
        <p:spPr bwMode="auto">
          <a:xfrm>
            <a:off x="8081963"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25</a:t>
            </a:r>
          </a:p>
        </p:txBody>
      </p:sp>
      <p:sp>
        <p:nvSpPr>
          <p:cNvPr id="53268" name="Text Box 2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31829"/>
                                        </p:tgtEl>
                                        <p:attrNameLst>
                                          <p:attrName>style.visibility</p:attrName>
                                        </p:attrNameLst>
                                      </p:cBhvr>
                                      <p:to>
                                        <p:strVal val="visible"/>
                                      </p:to>
                                    </p:set>
                                    <p:anim calcmode="lin" valueType="num">
                                      <p:cBhvr>
                                        <p:cTn id="7" dur="500" fill="hold"/>
                                        <p:tgtEl>
                                          <p:spTgt spid="631829"/>
                                        </p:tgtEl>
                                        <p:attrNameLst>
                                          <p:attrName>ppt_w</p:attrName>
                                        </p:attrNameLst>
                                      </p:cBhvr>
                                      <p:tavLst>
                                        <p:tav tm="0">
                                          <p:val>
                                            <p:fltVal val="0"/>
                                          </p:val>
                                        </p:tav>
                                        <p:tav tm="100000">
                                          <p:val>
                                            <p:strVal val="#ppt_w"/>
                                          </p:val>
                                        </p:tav>
                                      </p:tavLst>
                                    </p:anim>
                                    <p:anim calcmode="lin" valueType="num">
                                      <p:cBhvr>
                                        <p:cTn id="8" dur="500" fill="hold"/>
                                        <p:tgtEl>
                                          <p:spTgt spid="631829"/>
                                        </p:tgtEl>
                                        <p:attrNameLst>
                                          <p:attrName>ppt_h</p:attrName>
                                        </p:attrNameLst>
                                      </p:cBhvr>
                                      <p:tavLst>
                                        <p:tav tm="0">
                                          <p:val>
                                            <p:fltVal val="0"/>
                                          </p:val>
                                        </p:tav>
                                        <p:tav tm="100000">
                                          <p:val>
                                            <p:strVal val="#ppt_h"/>
                                          </p:val>
                                        </p:tav>
                                      </p:tavLst>
                                    </p:anim>
                                    <p:anim calcmode="lin" valueType="num">
                                      <p:cBhvr>
                                        <p:cTn id="9" dur="500" fill="hold"/>
                                        <p:tgtEl>
                                          <p:spTgt spid="631829"/>
                                        </p:tgtEl>
                                        <p:attrNameLst>
                                          <p:attrName>ppt_x</p:attrName>
                                        </p:attrNameLst>
                                      </p:cBhvr>
                                      <p:tavLst>
                                        <p:tav tm="0">
                                          <p:val>
                                            <p:fltVal val="0.5"/>
                                          </p:val>
                                        </p:tav>
                                        <p:tav tm="100000">
                                          <p:val>
                                            <p:strVal val="#ppt_x"/>
                                          </p:val>
                                        </p:tav>
                                      </p:tavLst>
                                    </p:anim>
                                    <p:anim calcmode="lin" valueType="num">
                                      <p:cBhvr>
                                        <p:cTn id="10" dur="500" fill="hold"/>
                                        <p:tgtEl>
                                          <p:spTgt spid="63182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18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Jerusalem area aerial from s, tb q010703"/>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Rectangle 12"/>
          <p:cNvSpPr>
            <a:spLocks noChangeArrowheads="1"/>
          </p:cNvSpPr>
          <p:nvPr/>
        </p:nvSpPr>
        <p:spPr bwMode="auto">
          <a:xfrm>
            <a:off x="387350" y="5140325"/>
            <a:ext cx="8440738" cy="1474788"/>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74467" name="Rectangle 3"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r>
              <a:rPr lang="en-US" sz="2800">
                <a:solidFill>
                  <a:schemeClr val="bg1"/>
                </a:solidFill>
                <a:effectLst>
                  <a:outerShdw blurRad="38100" dist="38100" dir="2700000" algn="tl">
                    <a:srgbClr val="DDDDDD"/>
                  </a:outerShdw>
                </a:effectLst>
                <a:latin typeface="Times" charset="0"/>
                <a:ea typeface="ＭＳ Ｐゴシック" charset="0"/>
                <a:cs typeface="ＭＳ Ｐゴシック" charset="0"/>
              </a:rPr>
              <a:t>Jerusalem area aerial from south</a:t>
            </a:r>
            <a:endParaRPr lang="en-US">
              <a:effectLst>
                <a:outerShdw blurRad="38100" dist="38100" dir="2700000" algn="tl">
                  <a:srgbClr val="DDDDDD"/>
                </a:outerShdw>
              </a:effectLst>
              <a:latin typeface="Times" charset="0"/>
              <a:ea typeface="ＭＳ Ｐゴシック" charset="0"/>
              <a:cs typeface="ＭＳ Ｐゴシック" charset="0"/>
            </a:endParaRPr>
          </a:p>
        </p:txBody>
      </p:sp>
      <p:sp>
        <p:nvSpPr>
          <p:cNvPr id="574469" name="AutoShape 5"/>
          <p:cNvSpPr>
            <a:spLocks noChangeArrowheads="1"/>
          </p:cNvSpPr>
          <p:nvPr/>
        </p:nvSpPr>
        <p:spPr bwMode="auto">
          <a:xfrm>
            <a:off x="3354388" y="2503488"/>
            <a:ext cx="1541462" cy="944562"/>
          </a:xfrm>
          <a:prstGeom prst="roundRect">
            <a:avLst>
              <a:gd name="adj" fmla="val 16667"/>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574470" name="Text Box 6"/>
          <p:cNvSpPr txBox="1">
            <a:spLocks noChangeArrowheads="1"/>
          </p:cNvSpPr>
          <p:nvPr/>
        </p:nvSpPr>
        <p:spPr bwMode="auto">
          <a:xfrm>
            <a:off x="190500" y="4972050"/>
            <a:ext cx="8743950" cy="7620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4400" b="1" smtClean="0">
                <a:solidFill>
                  <a:srgbClr val="FFEA18"/>
                </a:solidFill>
                <a:latin typeface="Comic Sans MS" charset="0"/>
              </a:rPr>
              <a:t>エルサレム</a:t>
            </a:r>
            <a:r>
              <a:rPr lang="en-US" altLang="ja-JP" sz="4400" b="1" smtClean="0">
                <a:solidFill>
                  <a:srgbClr val="FFEA18"/>
                </a:solidFill>
                <a:latin typeface="Comic Sans MS" charset="0"/>
              </a:rPr>
              <a:t>: </a:t>
            </a:r>
            <a:r>
              <a:rPr lang="ja-JP" altLang="en-US" sz="4400" b="1" smtClean="0">
                <a:solidFill>
                  <a:srgbClr val="FFEA18"/>
                </a:solidFill>
                <a:latin typeface="Comic Sans MS" charset="0"/>
              </a:rPr>
              <a:t>南から神殿の山を臨む</a:t>
            </a:r>
          </a:p>
        </p:txBody>
      </p:sp>
      <p:sp>
        <p:nvSpPr>
          <p:cNvPr id="55302" name="Text Box 7"/>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Arial" charset="0"/>
              </a:rPr>
              <a:t>©2006 TBBMI</a:t>
            </a:r>
          </a:p>
        </p:txBody>
      </p:sp>
      <p:sp>
        <p:nvSpPr>
          <p:cNvPr id="574472" name="Rectangle 8"/>
          <p:cNvSpPr>
            <a:spLocks noChangeArrowheads="1"/>
          </p:cNvSpPr>
          <p:nvPr/>
        </p:nvSpPr>
        <p:spPr bwMode="auto">
          <a:xfrm>
            <a:off x="7553325" y="6543675"/>
            <a:ext cx="7334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9.7.03d.</a:t>
            </a:r>
          </a:p>
        </p:txBody>
      </p:sp>
      <p:sp>
        <p:nvSpPr>
          <p:cNvPr id="574473" name="Rectangle 9"/>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26</a:t>
            </a:r>
          </a:p>
        </p:txBody>
      </p:sp>
      <p:sp>
        <p:nvSpPr>
          <p:cNvPr id="574477" name="Text Box 13"/>
          <p:cNvSpPr txBox="1">
            <a:spLocks noChangeArrowheads="1"/>
          </p:cNvSpPr>
          <p:nvPr/>
        </p:nvSpPr>
        <p:spPr bwMode="auto">
          <a:xfrm>
            <a:off x="1765300" y="0"/>
            <a:ext cx="4062413" cy="336550"/>
          </a:xfrm>
          <a:prstGeom prst="rect">
            <a:avLst/>
          </a:prstGeom>
          <a:noFill/>
          <a:ln w="12700">
            <a:noFill/>
            <a:miter lim="800000"/>
            <a:headEnd/>
            <a:tailEnd/>
          </a:ln>
          <a:effectLst>
            <a:outerShdw blurRad="63500" dist="53882" dir="2700000" algn="ctr" rotWithShape="0">
              <a:srgbClr val="000000">
                <a:alpha val="74998"/>
              </a:srgb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chemeClr val="tx1"/>
                </a:solidFill>
                <a:latin typeface="Comic Sans MS" charset="0"/>
              </a:rPr>
              <a:t>サムエル記下</a:t>
            </a:r>
            <a:r>
              <a:rPr lang="en-US" altLang="ja-JP" sz="1600" b="1" smtClean="0">
                <a:solidFill>
                  <a:schemeClr val="tx1"/>
                </a:solidFill>
                <a:latin typeface="Comic Sans MS" charset="0"/>
              </a:rPr>
              <a:t> 24</a:t>
            </a:r>
            <a:r>
              <a:rPr lang="ja-JP" altLang="en-US" sz="1600" b="1" smtClean="0">
                <a:solidFill>
                  <a:schemeClr val="tx1"/>
                </a:solidFill>
                <a:latin typeface="Comic Sans MS" charset="0"/>
              </a:rPr>
              <a:t>章</a:t>
            </a:r>
            <a:r>
              <a:rPr lang="en-US" altLang="ja-JP" sz="1600" b="1" smtClean="0">
                <a:solidFill>
                  <a:schemeClr val="tx1"/>
                </a:solidFill>
                <a:latin typeface="Comic Sans MS" charset="0"/>
              </a:rPr>
              <a:t>18-24; </a:t>
            </a:r>
            <a:r>
              <a:rPr lang="ja-JP" altLang="en-US" sz="1600" b="1" smtClean="0">
                <a:solidFill>
                  <a:schemeClr val="tx1"/>
                </a:solidFill>
                <a:latin typeface="Comic Sans MS" charset="0"/>
              </a:rPr>
              <a:t>歴代誌下 </a:t>
            </a:r>
            <a:r>
              <a:rPr lang="en-US" altLang="ja-JP" sz="1600" b="1" smtClean="0">
                <a:solidFill>
                  <a:schemeClr val="tx1"/>
                </a:solidFill>
                <a:latin typeface="Comic Sans MS" charset="0"/>
              </a:rPr>
              <a:t>3:1</a:t>
            </a:r>
            <a:endParaRPr lang="en-US" sz="1600" b="1" smtClean="0">
              <a:solidFill>
                <a:schemeClr val="tx1"/>
              </a:solidFill>
              <a:latin typeface="Comic Sans MS" charset="0"/>
            </a:endParaRPr>
          </a:p>
        </p:txBody>
      </p:sp>
      <p:sp>
        <p:nvSpPr>
          <p:cNvPr id="55306" name="Text Box 15"/>
          <p:cNvSpPr txBox="1">
            <a:spLocks noChangeArrowheads="1"/>
          </p:cNvSpPr>
          <p:nvPr/>
        </p:nvSpPr>
        <p:spPr bwMode="auto">
          <a:xfrm>
            <a:off x="8599488" y="649287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rgbClr val="FFFFFF"/>
                </a:solidFill>
                <a:latin typeface="Comic Sans MS" charset="0"/>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74469"/>
                                        </p:tgtEl>
                                        <p:attrNameLst>
                                          <p:attrName>style.visibility</p:attrName>
                                        </p:attrNameLst>
                                      </p:cBhvr>
                                      <p:to>
                                        <p:strVal val="visible"/>
                                      </p:to>
                                    </p:set>
                                    <p:anim calcmode="lin" valueType="num">
                                      <p:cBhvr additive="base">
                                        <p:cTn id="7" dur="1000" fill="hold"/>
                                        <p:tgtEl>
                                          <p:spTgt spid="574469"/>
                                        </p:tgtEl>
                                        <p:attrNameLst>
                                          <p:attrName>ppt_x</p:attrName>
                                        </p:attrNameLst>
                                      </p:cBhvr>
                                      <p:tavLst>
                                        <p:tav tm="0">
                                          <p:val>
                                            <p:strVal val="#ppt_x"/>
                                          </p:val>
                                        </p:tav>
                                        <p:tav tm="100000">
                                          <p:val>
                                            <p:strVal val="#ppt_x"/>
                                          </p:val>
                                        </p:tav>
                                      </p:tavLst>
                                    </p:anim>
                                    <p:anim calcmode="lin" valueType="num">
                                      <p:cBhvr additive="base">
                                        <p:cTn id="8" dur="1000" fill="hold"/>
                                        <p:tgtEl>
                                          <p:spTgt spid="5744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6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r>
              <a:rPr lang="en-US" sz="2800">
                <a:solidFill>
                  <a:schemeClr val="bg1"/>
                </a:solidFill>
                <a:effectLst>
                  <a:outerShdw blurRad="38100" dist="38100" dir="2700000" algn="tl">
                    <a:srgbClr val="DDDDDD"/>
                  </a:outerShdw>
                </a:effectLst>
                <a:latin typeface="Times" charset="0"/>
                <a:ea typeface="ＭＳ Ｐゴシック" charset="0"/>
                <a:cs typeface="ＭＳ Ｐゴシック" charset="0"/>
              </a:rPr>
              <a:t>Old City aerial from north</a:t>
            </a:r>
            <a:endParaRPr lang="en-US">
              <a:effectLst>
                <a:outerShdw blurRad="38100" dist="38100" dir="2700000" algn="tl">
                  <a:srgbClr val="DDDDDD"/>
                </a:outerShdw>
              </a:effectLst>
              <a:latin typeface="Times" charset="0"/>
              <a:ea typeface="ＭＳ Ｐゴシック" charset="0"/>
              <a:cs typeface="ＭＳ Ｐゴシック" charset="0"/>
            </a:endParaRPr>
          </a:p>
        </p:txBody>
      </p:sp>
      <p:pic>
        <p:nvPicPr>
          <p:cNvPr id="57346" name="Picture 3" descr="Old City aerial from north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 Box 6"/>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Arial" charset="0"/>
              </a:rPr>
              <a:t>©2006 TBBMI</a:t>
            </a:r>
          </a:p>
        </p:txBody>
      </p:sp>
      <p:grpSp>
        <p:nvGrpSpPr>
          <p:cNvPr id="57348" name="Group 18"/>
          <p:cNvGrpSpPr>
            <a:grpSpLocks/>
          </p:cNvGrpSpPr>
          <p:nvPr/>
        </p:nvGrpSpPr>
        <p:grpSpPr bwMode="auto">
          <a:xfrm>
            <a:off x="280988" y="5070475"/>
            <a:ext cx="8640762" cy="1724025"/>
            <a:chOff x="177" y="3194"/>
            <a:chExt cx="5443" cy="1086"/>
          </a:xfrm>
        </p:grpSpPr>
        <p:sp>
          <p:nvSpPr>
            <p:cNvPr id="57351" name="Rectangle 9"/>
            <p:cNvSpPr>
              <a:spLocks noChangeArrowheads="1"/>
            </p:cNvSpPr>
            <p:nvPr/>
          </p:nvSpPr>
          <p:spPr bwMode="auto">
            <a:xfrm>
              <a:off x="277" y="3194"/>
              <a:ext cx="5262" cy="929"/>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75493" name="Text Box 5"/>
            <p:cNvSpPr txBox="1">
              <a:spLocks noChangeArrowheads="1"/>
            </p:cNvSpPr>
            <p:nvPr/>
          </p:nvSpPr>
          <p:spPr bwMode="auto">
            <a:xfrm>
              <a:off x="177" y="3225"/>
              <a:ext cx="5443" cy="90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4400" b="1" smtClean="0">
                  <a:solidFill>
                    <a:srgbClr val="FFEA18"/>
                  </a:solidFill>
                  <a:latin typeface="Comic Sans MS" charset="0"/>
                </a:rPr>
                <a:t>神殿の山</a:t>
              </a:r>
              <a:r>
                <a:rPr lang="en-US" altLang="ja-JP" sz="4400" b="1" smtClean="0">
                  <a:solidFill>
                    <a:srgbClr val="FFEA18"/>
                  </a:solidFill>
                  <a:latin typeface="Comic Sans MS" charset="0"/>
                </a:rPr>
                <a:t>: </a:t>
              </a:r>
              <a:r>
                <a:rPr lang="ja-JP" altLang="en-US" sz="4400" b="1" smtClean="0">
                  <a:solidFill>
                    <a:srgbClr val="FFEA18"/>
                  </a:solidFill>
                  <a:latin typeface="Comic Sans MS" charset="0"/>
                </a:rPr>
                <a:t>エルサレムにある世界の注目の地</a:t>
              </a:r>
            </a:p>
          </p:txBody>
        </p:sp>
        <p:sp>
          <p:nvSpPr>
            <p:cNvPr id="575495" name="Rectangle 7"/>
            <p:cNvSpPr>
              <a:spLocks noChangeArrowheads="1"/>
            </p:cNvSpPr>
            <p:nvPr/>
          </p:nvSpPr>
          <p:spPr bwMode="auto">
            <a:xfrm>
              <a:off x="4759" y="4122"/>
              <a:ext cx="462" cy="154"/>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9.7.03d.</a:t>
              </a:r>
            </a:p>
          </p:txBody>
        </p:sp>
        <p:sp>
          <p:nvSpPr>
            <p:cNvPr id="575496" name="Rectangle 8"/>
            <p:cNvSpPr>
              <a:spLocks noChangeArrowheads="1"/>
            </p:cNvSpPr>
            <p:nvPr/>
          </p:nvSpPr>
          <p:spPr bwMode="auto">
            <a:xfrm>
              <a:off x="5091" y="4126"/>
              <a:ext cx="214" cy="154"/>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27</a:t>
              </a:r>
            </a:p>
          </p:txBody>
        </p:sp>
      </p:grpSp>
      <p:sp>
        <p:nvSpPr>
          <p:cNvPr id="575499" name="Text Box 11"/>
          <p:cNvSpPr txBox="1">
            <a:spLocks noChangeArrowheads="1"/>
          </p:cNvSpPr>
          <p:nvPr/>
        </p:nvSpPr>
        <p:spPr bwMode="auto">
          <a:xfrm>
            <a:off x="1765300" y="0"/>
            <a:ext cx="406241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ja-JP" altLang="en-US" sz="1600" b="1">
                <a:solidFill>
                  <a:schemeClr val="tx1"/>
                </a:solidFill>
                <a:latin typeface="Comic Sans MS" pitchFamily="-107" charset="0"/>
                <a:ea typeface="ＭＳ Ｐゴシック" pitchFamily="-107" charset="-128"/>
                <a:cs typeface="ＭＳ Ｐゴシック" pitchFamily="-107" charset="-128"/>
              </a:rPr>
              <a:t>ｻﾑｴﾙ記下 </a:t>
            </a:r>
            <a:r>
              <a:rPr lang="en-US" sz="1600" b="1">
                <a:solidFill>
                  <a:schemeClr val="tx1"/>
                </a:solidFill>
                <a:latin typeface="Comic Sans MS" pitchFamily="-107" charset="0"/>
                <a:ea typeface="ＭＳ Ｐゴシック" pitchFamily="-107" charset="-128"/>
                <a:cs typeface="ＭＳ Ｐゴシック" pitchFamily="-107" charset="-128"/>
              </a:rPr>
              <a:t>24:18-24; </a:t>
            </a:r>
            <a:r>
              <a:rPr lang="ja-JP" altLang="en-US" sz="1600" b="1">
                <a:solidFill>
                  <a:schemeClr val="tx1"/>
                </a:solidFill>
                <a:latin typeface="Comic Sans MS" pitchFamily="-107" charset="0"/>
                <a:ea typeface="ＭＳ Ｐゴシック" pitchFamily="-107" charset="-128"/>
                <a:cs typeface="ＭＳ Ｐゴシック" pitchFamily="-107" charset="-128"/>
              </a:rPr>
              <a:t>歴代誌下 </a:t>
            </a:r>
            <a:r>
              <a:rPr lang="en-US" sz="1600" b="1">
                <a:solidFill>
                  <a:schemeClr val="tx1"/>
                </a:solidFill>
                <a:latin typeface="Comic Sans MS" pitchFamily="-107" charset="0"/>
                <a:ea typeface="ＭＳ Ｐゴシック" pitchFamily="-107" charset="-128"/>
                <a:cs typeface="ＭＳ Ｐゴシック" pitchFamily="-107" charset="-128"/>
              </a:rPr>
              <a:t>3:1</a:t>
            </a:r>
          </a:p>
        </p:txBody>
      </p:sp>
      <p:sp>
        <p:nvSpPr>
          <p:cNvPr id="575505" name="AutoShape 17"/>
          <p:cNvSpPr>
            <a:spLocks noChangeArrowheads="1"/>
          </p:cNvSpPr>
          <p:nvPr/>
        </p:nvSpPr>
        <p:spPr bwMode="auto">
          <a:xfrm rot="560871">
            <a:off x="889000" y="1936750"/>
            <a:ext cx="5592763" cy="2498725"/>
          </a:xfrm>
          <a:prstGeom prst="parallelogram">
            <a:avLst>
              <a:gd name="adj" fmla="val 95934"/>
            </a:avLst>
          </a:prstGeom>
          <a:noFill/>
          <a:ln w="76200">
            <a:solidFill>
              <a:schemeClr val="accent1"/>
            </a:solidFill>
            <a:miter lim="800000"/>
            <a:headEnd/>
            <a:tailEnd/>
          </a:ln>
          <a:effectLst>
            <a:outerShdw blurRad="63500" dist="46662" dir="3284183"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75505"/>
                                        </p:tgtEl>
                                        <p:attrNameLst>
                                          <p:attrName>style.visibility</p:attrName>
                                        </p:attrNameLst>
                                      </p:cBhvr>
                                      <p:to>
                                        <p:strVal val="visible"/>
                                      </p:to>
                                    </p:set>
                                    <p:animEffect transition="in" filter="fade">
                                      <p:cBhvr>
                                        <p:cTn id="7" dur="1000"/>
                                        <p:tgtEl>
                                          <p:spTgt spid="575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50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b="62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Text Box 3"/>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Arial" charset="0"/>
              </a:rPr>
              <a:t>©2006 TBBMI</a:t>
            </a:r>
          </a:p>
        </p:txBody>
      </p:sp>
      <p:sp>
        <p:nvSpPr>
          <p:cNvPr id="606212" name="Rectangle 4"/>
          <p:cNvSpPr>
            <a:spLocks noChangeArrowheads="1"/>
          </p:cNvSpPr>
          <p:nvPr/>
        </p:nvSpPr>
        <p:spPr bwMode="auto">
          <a:xfrm>
            <a:off x="7556500" y="6543675"/>
            <a:ext cx="7334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9.7.03d.</a:t>
            </a:r>
          </a:p>
        </p:txBody>
      </p:sp>
      <p:sp>
        <p:nvSpPr>
          <p:cNvPr id="606213" name="Rectangle 5"/>
          <p:cNvSpPr>
            <a:spLocks noChangeArrowheads="1"/>
          </p:cNvSpPr>
          <p:nvPr/>
        </p:nvSpPr>
        <p:spPr bwMode="auto">
          <a:xfrm>
            <a:off x="80851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28</a:t>
            </a:r>
          </a:p>
        </p:txBody>
      </p:sp>
      <p:sp>
        <p:nvSpPr>
          <p:cNvPr id="606214" name="Rectangle 6"/>
          <p:cNvSpPr>
            <a:spLocks noChangeArrowheads="1"/>
          </p:cNvSpPr>
          <p:nvPr/>
        </p:nvSpPr>
        <p:spPr bwMode="auto">
          <a:xfrm>
            <a:off x="8602663" y="6473825"/>
            <a:ext cx="307975" cy="336550"/>
          </a:xfrm>
          <a:prstGeom prst="rect">
            <a:avLst/>
          </a:prstGeom>
          <a:noFill/>
          <a:ln w="12700">
            <a:noFill/>
            <a:miter lim="800000"/>
            <a:headEnd/>
            <a:tailEnd/>
          </a:ln>
          <a:effectLst/>
        </p:spPr>
        <p:txBody>
          <a:bodyPr wrap="none" anchor="ctr">
            <a:spAutoFit/>
          </a:bodyPr>
          <a:lstStyle/>
          <a:p>
            <a:pPr algn="ctr">
              <a:defRPr/>
            </a:pPr>
            <a:r>
              <a:rPr lang="en-US" sz="1600" b="1">
                <a:solidFill>
                  <a:schemeClr val="tx1"/>
                </a:solidFill>
                <a:effectLst>
                  <a:outerShdw blurRad="38100" dist="38100" dir="2700000" algn="tl">
                    <a:srgbClr val="000000"/>
                  </a:outerShdw>
                </a:effectLst>
                <a:latin typeface="Comic Sans MS" charset="0"/>
              </a:rPr>
              <a:t>5</a:t>
            </a:r>
          </a:p>
        </p:txBody>
      </p:sp>
      <p:grpSp>
        <p:nvGrpSpPr>
          <p:cNvPr id="2" name="Group 7"/>
          <p:cNvGrpSpPr>
            <a:grpSpLocks/>
          </p:cNvGrpSpPr>
          <p:nvPr/>
        </p:nvGrpSpPr>
        <p:grpSpPr bwMode="auto">
          <a:xfrm>
            <a:off x="0" y="2684463"/>
            <a:ext cx="9136063" cy="3232150"/>
            <a:chOff x="2" y="1691"/>
            <a:chExt cx="5755" cy="2036"/>
          </a:xfrm>
        </p:grpSpPr>
        <p:sp>
          <p:nvSpPr>
            <p:cNvPr id="59417" name="Rectangle 8" descr="Cork"/>
            <p:cNvSpPr>
              <a:spLocks noChangeArrowheads="1"/>
            </p:cNvSpPr>
            <p:nvPr/>
          </p:nvSpPr>
          <p:spPr bwMode="auto">
            <a:xfrm>
              <a:off x="498" y="2477"/>
              <a:ext cx="5259" cy="457"/>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418" name="AutoShape 9" descr="Cork"/>
            <p:cNvSpPr>
              <a:spLocks noChangeArrowheads="1"/>
            </p:cNvSpPr>
            <p:nvPr/>
          </p:nvSpPr>
          <p:spPr bwMode="auto">
            <a:xfrm>
              <a:off x="3869" y="1691"/>
              <a:ext cx="1888" cy="785"/>
            </a:xfrm>
            <a:prstGeom prst="triangle">
              <a:avLst>
                <a:gd name="adj" fmla="val 47403"/>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419" name="AutoShape 10" descr="Cork"/>
            <p:cNvSpPr>
              <a:spLocks noChangeArrowheads="1"/>
            </p:cNvSpPr>
            <p:nvPr/>
          </p:nvSpPr>
          <p:spPr bwMode="auto">
            <a:xfrm>
              <a:off x="104" y="1704"/>
              <a:ext cx="5627" cy="810"/>
            </a:xfrm>
            <a:prstGeom prst="triangle">
              <a:avLst>
                <a:gd name="adj" fmla="val 82477"/>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420" name="AutoShape 11" descr="Cork"/>
            <p:cNvSpPr>
              <a:spLocks noChangeArrowheads="1"/>
            </p:cNvSpPr>
            <p:nvPr/>
          </p:nvSpPr>
          <p:spPr bwMode="auto">
            <a:xfrm flipV="1">
              <a:off x="48" y="2515"/>
              <a:ext cx="3614" cy="942"/>
            </a:xfrm>
            <a:prstGeom prst="triangle">
              <a:avLst>
                <a:gd name="adj" fmla="val 24421"/>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rot="10800000" wrap="none" anchor="ctr"/>
            <a:lstStyle/>
            <a:p>
              <a:endParaRPr lang="en-US"/>
            </a:p>
          </p:txBody>
        </p:sp>
        <p:sp>
          <p:nvSpPr>
            <p:cNvPr id="59421" name="AutoShape 12" descr="Cork"/>
            <p:cNvSpPr>
              <a:spLocks noChangeArrowheads="1"/>
            </p:cNvSpPr>
            <p:nvPr/>
          </p:nvSpPr>
          <p:spPr bwMode="auto">
            <a:xfrm flipV="1">
              <a:off x="7" y="2694"/>
              <a:ext cx="3614" cy="1033"/>
            </a:xfrm>
            <a:prstGeom prst="triangle">
              <a:avLst>
                <a:gd name="adj" fmla="val 28361"/>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rot="10800000" wrap="none" anchor="ctr"/>
            <a:lstStyle/>
            <a:p>
              <a:endParaRPr lang="en-US"/>
            </a:p>
          </p:txBody>
        </p:sp>
        <p:sp>
          <p:nvSpPr>
            <p:cNvPr id="59422" name="Rectangle 13" descr="Cork"/>
            <p:cNvSpPr>
              <a:spLocks noChangeArrowheads="1"/>
            </p:cNvSpPr>
            <p:nvPr/>
          </p:nvSpPr>
          <p:spPr bwMode="auto">
            <a:xfrm rot="-560030">
              <a:off x="960" y="2835"/>
              <a:ext cx="4757" cy="494"/>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423" name="Rectangle 14" descr="Cork"/>
            <p:cNvSpPr>
              <a:spLocks noChangeArrowheads="1"/>
            </p:cNvSpPr>
            <p:nvPr/>
          </p:nvSpPr>
          <p:spPr bwMode="auto">
            <a:xfrm>
              <a:off x="2" y="2518"/>
              <a:ext cx="2758" cy="187"/>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606226" name="Text Box 18"/>
          <p:cNvSpPr txBox="1">
            <a:spLocks noChangeArrowheads="1"/>
          </p:cNvSpPr>
          <p:nvPr/>
        </p:nvSpPr>
        <p:spPr bwMode="auto">
          <a:xfrm>
            <a:off x="249238" y="4765675"/>
            <a:ext cx="8607425"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3200" b="1" smtClean="0">
                <a:solidFill>
                  <a:schemeClr val="tx1"/>
                </a:solidFill>
                <a:latin typeface="Comic Sans MS" charset="0"/>
              </a:rPr>
              <a:t>ここに主のための初めての祭壇を築いた</a:t>
            </a:r>
            <a:r>
              <a:rPr lang="en-US" altLang="ja-JP" sz="3200" b="1" smtClean="0">
                <a:solidFill>
                  <a:schemeClr val="tx1"/>
                </a:solidFill>
                <a:latin typeface="Comic Sans MS" charset="0"/>
              </a:rPr>
              <a:t>!</a:t>
            </a:r>
            <a:endParaRPr lang="en-US" sz="3200" b="1" smtClean="0">
              <a:solidFill>
                <a:schemeClr val="tx1"/>
              </a:solidFill>
              <a:latin typeface="Comic Sans MS" charset="0"/>
            </a:endParaRPr>
          </a:p>
        </p:txBody>
      </p:sp>
      <p:sp>
        <p:nvSpPr>
          <p:cNvPr id="606227" name="Text Box 19"/>
          <p:cNvSpPr txBox="1">
            <a:spLocks noChangeArrowheads="1"/>
          </p:cNvSpPr>
          <p:nvPr/>
        </p:nvSpPr>
        <p:spPr bwMode="auto">
          <a:xfrm>
            <a:off x="955675" y="4184650"/>
            <a:ext cx="7010400"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3200" b="1" smtClean="0">
                <a:solidFill>
                  <a:schemeClr val="tx1"/>
                </a:solidFill>
                <a:latin typeface="Comic Sans MS" charset="0"/>
              </a:rPr>
              <a:t>ダビデは</a:t>
            </a:r>
            <a:r>
              <a:rPr lang="en-US" altLang="ja-JP" sz="3200" b="1" smtClean="0">
                <a:solidFill>
                  <a:schemeClr val="tx1"/>
                </a:solidFill>
                <a:latin typeface="Comic Sans MS" charset="0"/>
              </a:rPr>
              <a:t>…</a:t>
            </a:r>
            <a:endParaRPr lang="en-US" sz="3200" b="1" smtClean="0">
              <a:solidFill>
                <a:schemeClr val="tx1"/>
              </a:solidFill>
              <a:latin typeface="Comic Sans MS" charset="0"/>
            </a:endParaRPr>
          </a:p>
        </p:txBody>
      </p:sp>
      <p:sp>
        <p:nvSpPr>
          <p:cNvPr id="606228" name="Text Box 20"/>
          <p:cNvSpPr txBox="1">
            <a:spLocks noChangeArrowheads="1"/>
          </p:cNvSpPr>
          <p:nvPr/>
        </p:nvSpPr>
        <p:spPr bwMode="auto">
          <a:xfrm>
            <a:off x="1136650" y="5470525"/>
            <a:ext cx="7051675" cy="7620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4400" b="1" smtClean="0">
                <a:solidFill>
                  <a:srgbClr val="FFEA18"/>
                </a:solidFill>
                <a:latin typeface="Comic Sans MS" charset="0"/>
              </a:rPr>
              <a:t>モリア山の頂上</a:t>
            </a:r>
            <a:r>
              <a:rPr lang="en-US" altLang="ja-JP" sz="4400" b="1" smtClean="0">
                <a:solidFill>
                  <a:srgbClr val="FFEA18"/>
                </a:solidFill>
                <a:latin typeface="Comic Sans MS" charset="0"/>
              </a:rPr>
              <a:t>!</a:t>
            </a:r>
            <a:endParaRPr lang="en-US" sz="4400" b="1" smtClean="0">
              <a:solidFill>
                <a:srgbClr val="FFEA18"/>
              </a:solidFill>
              <a:latin typeface="Comic Sans MS" charset="0"/>
            </a:endParaRPr>
          </a:p>
        </p:txBody>
      </p:sp>
      <p:sp>
        <p:nvSpPr>
          <p:cNvPr id="606230" name="Text Box 22"/>
          <p:cNvSpPr txBox="1">
            <a:spLocks noChangeArrowheads="1"/>
          </p:cNvSpPr>
          <p:nvPr/>
        </p:nvSpPr>
        <p:spPr bwMode="auto">
          <a:xfrm>
            <a:off x="1765300" y="0"/>
            <a:ext cx="406241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chemeClr val="tx1"/>
                </a:solidFill>
                <a:latin typeface="Comic Sans MS" charset="0"/>
              </a:rPr>
              <a:t>サムエル記下</a:t>
            </a:r>
            <a:r>
              <a:rPr lang="en-US" altLang="ja-JP" sz="1600" b="1" smtClean="0">
                <a:solidFill>
                  <a:schemeClr val="tx1"/>
                </a:solidFill>
                <a:latin typeface="Comic Sans MS" charset="0"/>
              </a:rPr>
              <a:t> 24:18-24; </a:t>
            </a:r>
            <a:r>
              <a:rPr lang="ja-JP" altLang="en-US" sz="1600" b="1" smtClean="0">
                <a:solidFill>
                  <a:schemeClr val="tx1"/>
                </a:solidFill>
                <a:latin typeface="Comic Sans MS" charset="0"/>
              </a:rPr>
              <a:t>歴代誌下 </a:t>
            </a:r>
            <a:r>
              <a:rPr lang="en-US" altLang="ja-JP" sz="1600" b="1" smtClean="0">
                <a:solidFill>
                  <a:schemeClr val="tx1"/>
                </a:solidFill>
                <a:latin typeface="Comic Sans MS" charset="0"/>
              </a:rPr>
              <a:t>3:1</a:t>
            </a:r>
            <a:endParaRPr lang="en-US" sz="1600" b="1" smtClean="0">
              <a:solidFill>
                <a:schemeClr val="tx1"/>
              </a:solidFill>
              <a:latin typeface="Comic Sans MS" charset="0"/>
            </a:endParaRPr>
          </a:p>
        </p:txBody>
      </p:sp>
      <p:grpSp>
        <p:nvGrpSpPr>
          <p:cNvPr id="3" name="Group 23"/>
          <p:cNvGrpSpPr>
            <a:grpSpLocks/>
          </p:cNvGrpSpPr>
          <p:nvPr/>
        </p:nvGrpSpPr>
        <p:grpSpPr bwMode="auto">
          <a:xfrm>
            <a:off x="5038725" y="1881188"/>
            <a:ext cx="3538538" cy="2419350"/>
            <a:chOff x="1020" y="800"/>
            <a:chExt cx="4056" cy="2875"/>
          </a:xfrm>
        </p:grpSpPr>
        <p:grpSp>
          <p:nvGrpSpPr>
            <p:cNvPr id="59408" name="Group 24"/>
            <p:cNvGrpSpPr>
              <a:grpSpLocks/>
            </p:cNvGrpSpPr>
            <p:nvPr/>
          </p:nvGrpSpPr>
          <p:grpSpPr bwMode="auto">
            <a:xfrm>
              <a:off x="1064" y="1272"/>
              <a:ext cx="3622" cy="2044"/>
              <a:chOff x="1064" y="1272"/>
              <a:chExt cx="3622" cy="2044"/>
            </a:xfrm>
          </p:grpSpPr>
          <p:sp>
            <p:nvSpPr>
              <p:cNvPr id="606233" name="Rectangle 25"/>
              <p:cNvSpPr>
                <a:spLocks noChangeArrowheads="1"/>
              </p:cNvSpPr>
              <p:nvPr/>
            </p:nvSpPr>
            <p:spPr bwMode="auto">
              <a:xfrm rot="1785869">
                <a:off x="2696" y="1304"/>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606234" name="Rectangle 26"/>
              <p:cNvSpPr>
                <a:spLocks noChangeArrowheads="1"/>
              </p:cNvSpPr>
              <p:nvPr/>
            </p:nvSpPr>
            <p:spPr bwMode="auto">
              <a:xfrm rot="-1804197">
                <a:off x="2528" y="1272"/>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606235" name="Rectangle 27"/>
              <p:cNvSpPr>
                <a:spLocks noChangeArrowheads="1"/>
              </p:cNvSpPr>
              <p:nvPr/>
            </p:nvSpPr>
            <p:spPr bwMode="auto">
              <a:xfrm rot="8101981">
                <a:off x="1064" y="1841"/>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606236" name="Rectangle 28"/>
              <p:cNvSpPr>
                <a:spLocks noChangeArrowheads="1"/>
              </p:cNvSpPr>
              <p:nvPr/>
            </p:nvSpPr>
            <p:spPr bwMode="auto">
              <a:xfrm rot="85205">
                <a:off x="3527" y="1521"/>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606237" name="Rectangle 29"/>
              <p:cNvSpPr>
                <a:spLocks noChangeArrowheads="1"/>
              </p:cNvSpPr>
              <p:nvPr/>
            </p:nvSpPr>
            <p:spPr bwMode="auto">
              <a:xfrm rot="85205">
                <a:off x="1735" y="1489"/>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606238" name="Rectangle 30"/>
              <p:cNvSpPr>
                <a:spLocks noChangeArrowheads="1"/>
              </p:cNvSpPr>
              <p:nvPr/>
            </p:nvSpPr>
            <p:spPr bwMode="auto">
              <a:xfrm rot="10911120">
                <a:off x="1222" y="3090"/>
                <a:ext cx="3466"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606239" name="Rectangle 31"/>
              <p:cNvSpPr>
                <a:spLocks noChangeArrowheads="1"/>
              </p:cNvSpPr>
              <p:nvPr/>
            </p:nvSpPr>
            <p:spPr bwMode="auto">
              <a:xfrm rot="3349979">
                <a:off x="3497" y="1969"/>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grpSp>
        <p:pic>
          <p:nvPicPr>
            <p:cNvPr id="606240" name="Picture 32"/>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grpSp>
        <p:nvGrpSpPr>
          <p:cNvPr id="5" name="Group 35"/>
          <p:cNvGrpSpPr>
            <a:grpSpLocks/>
          </p:cNvGrpSpPr>
          <p:nvPr/>
        </p:nvGrpSpPr>
        <p:grpSpPr bwMode="auto">
          <a:xfrm>
            <a:off x="350838" y="522288"/>
            <a:ext cx="4729162" cy="2713037"/>
            <a:chOff x="221" y="329"/>
            <a:chExt cx="2979" cy="1709"/>
          </a:xfrm>
        </p:grpSpPr>
        <p:pic>
          <p:nvPicPr>
            <p:cNvPr id="606241" name="Picture 3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1" y="329"/>
              <a:ext cx="2872" cy="1709"/>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606242" name="Text Box 34"/>
            <p:cNvSpPr txBox="1">
              <a:spLocks noChangeArrowheads="1"/>
            </p:cNvSpPr>
            <p:nvPr/>
          </p:nvSpPr>
          <p:spPr bwMode="auto">
            <a:xfrm>
              <a:off x="221" y="1655"/>
              <a:ext cx="2979"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b="1" smtClean="0">
                  <a:solidFill>
                    <a:schemeClr val="tx2"/>
                  </a:solidFill>
                  <a:latin typeface="Comic Sans MS" charset="0"/>
                </a:rPr>
                <a:t>古代麦打ち場</a:t>
              </a:r>
            </a:p>
          </p:txBody>
        </p:sp>
      </p:grpSp>
      <p:sp>
        <p:nvSpPr>
          <p:cNvPr id="606225" name="Text Box 17"/>
          <p:cNvSpPr txBox="1">
            <a:spLocks noChangeArrowheads="1"/>
          </p:cNvSpPr>
          <p:nvPr/>
        </p:nvSpPr>
        <p:spPr bwMode="auto">
          <a:xfrm>
            <a:off x="619125" y="3632200"/>
            <a:ext cx="8226425"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3200" b="1" smtClean="0">
                <a:solidFill>
                  <a:srgbClr val="FFFFFF"/>
                </a:solidFill>
                <a:latin typeface="Comic Sans MS" charset="0"/>
              </a:rPr>
              <a:t>アラウナの麦打ち場</a:t>
            </a:r>
            <a:r>
              <a:rPr lang="en-US" altLang="ja-JP" sz="3200" b="1" smtClean="0">
                <a:solidFill>
                  <a:srgbClr val="FFFFFF"/>
                </a:solidFill>
                <a:latin typeface="Comic Sans MS" charset="0"/>
              </a:rPr>
              <a:t>…</a:t>
            </a:r>
            <a:endParaRPr lang="en-US" sz="3200" b="1" smtClean="0">
              <a:solidFill>
                <a:srgbClr val="FFFFFF"/>
              </a:solidFill>
              <a:latin typeface="Comic Sans M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06225"/>
                                        </p:tgtEl>
                                        <p:attrNameLst>
                                          <p:attrName>style.visibility</p:attrName>
                                        </p:attrNameLst>
                                      </p:cBhvr>
                                      <p:to>
                                        <p:strVal val="visible"/>
                                      </p:to>
                                    </p:set>
                                    <p:animEffect transition="in" filter="fade">
                                      <p:cBhvr>
                                        <p:cTn id="12" dur="1000"/>
                                        <p:tgtEl>
                                          <p:spTgt spid="6062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par>
                          <p:cTn id="18" fill="hold" nodeType="afterGroup">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606227"/>
                                        </p:tgtEl>
                                        <p:attrNameLst>
                                          <p:attrName>style.visibility</p:attrName>
                                        </p:attrNameLst>
                                      </p:cBhvr>
                                      <p:to>
                                        <p:strVal val="visible"/>
                                      </p:to>
                                    </p:set>
                                    <p:animEffect transition="in" filter="fade">
                                      <p:cBhvr>
                                        <p:cTn id="21" dur="1000"/>
                                        <p:tgtEl>
                                          <p:spTgt spid="60622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06226"/>
                                        </p:tgtEl>
                                        <p:attrNameLst>
                                          <p:attrName>style.visibility</p:attrName>
                                        </p:attrNameLst>
                                      </p:cBhvr>
                                      <p:to>
                                        <p:strVal val="visible"/>
                                      </p:to>
                                    </p:set>
                                    <p:animEffect transition="in" filter="fade">
                                      <p:cBhvr>
                                        <p:cTn id="31" dur="1000"/>
                                        <p:tgtEl>
                                          <p:spTgt spid="606226"/>
                                        </p:tgtEl>
                                      </p:cBhvr>
                                    </p:animEffect>
                                  </p:childTnLst>
                                </p:cTn>
                              </p:par>
                            </p:childTnLst>
                          </p:cTn>
                        </p:par>
                        <p:par>
                          <p:cTn id="32" fill="hold" nodeType="afterGroup">
                            <p:stCondLst>
                              <p:cond delay="1000"/>
                            </p:stCondLst>
                            <p:childTnLst>
                              <p:par>
                                <p:cTn id="33" presetID="23" presetClass="entr" presetSubtype="528" fill="hold" grpId="0" nodeType="afterEffect">
                                  <p:stCondLst>
                                    <p:cond delay="0"/>
                                  </p:stCondLst>
                                  <p:childTnLst>
                                    <p:set>
                                      <p:cBhvr>
                                        <p:cTn id="34" dur="1" fill="hold">
                                          <p:stCondLst>
                                            <p:cond delay="0"/>
                                          </p:stCondLst>
                                        </p:cTn>
                                        <p:tgtEl>
                                          <p:spTgt spid="606228"/>
                                        </p:tgtEl>
                                        <p:attrNameLst>
                                          <p:attrName>style.visibility</p:attrName>
                                        </p:attrNameLst>
                                      </p:cBhvr>
                                      <p:to>
                                        <p:strVal val="visible"/>
                                      </p:to>
                                    </p:set>
                                    <p:anim calcmode="lin" valueType="num">
                                      <p:cBhvr>
                                        <p:cTn id="35" dur="500" fill="hold"/>
                                        <p:tgtEl>
                                          <p:spTgt spid="606228"/>
                                        </p:tgtEl>
                                        <p:attrNameLst>
                                          <p:attrName>ppt_w</p:attrName>
                                        </p:attrNameLst>
                                      </p:cBhvr>
                                      <p:tavLst>
                                        <p:tav tm="0">
                                          <p:val>
                                            <p:fltVal val="0"/>
                                          </p:val>
                                        </p:tav>
                                        <p:tav tm="100000">
                                          <p:val>
                                            <p:strVal val="#ppt_w"/>
                                          </p:val>
                                        </p:tav>
                                      </p:tavLst>
                                    </p:anim>
                                    <p:anim calcmode="lin" valueType="num">
                                      <p:cBhvr>
                                        <p:cTn id="36" dur="500" fill="hold"/>
                                        <p:tgtEl>
                                          <p:spTgt spid="606228"/>
                                        </p:tgtEl>
                                        <p:attrNameLst>
                                          <p:attrName>ppt_h</p:attrName>
                                        </p:attrNameLst>
                                      </p:cBhvr>
                                      <p:tavLst>
                                        <p:tav tm="0">
                                          <p:val>
                                            <p:fltVal val="0"/>
                                          </p:val>
                                        </p:tav>
                                        <p:tav tm="100000">
                                          <p:val>
                                            <p:strVal val="#ppt_h"/>
                                          </p:val>
                                        </p:tav>
                                      </p:tavLst>
                                    </p:anim>
                                    <p:anim calcmode="lin" valueType="num">
                                      <p:cBhvr>
                                        <p:cTn id="37" dur="500" fill="hold"/>
                                        <p:tgtEl>
                                          <p:spTgt spid="606228"/>
                                        </p:tgtEl>
                                        <p:attrNameLst>
                                          <p:attrName>ppt_x</p:attrName>
                                        </p:attrNameLst>
                                      </p:cBhvr>
                                      <p:tavLst>
                                        <p:tav tm="0">
                                          <p:val>
                                            <p:fltVal val="0.5"/>
                                          </p:val>
                                        </p:tav>
                                        <p:tav tm="100000">
                                          <p:val>
                                            <p:strVal val="#ppt_x"/>
                                          </p:val>
                                        </p:tav>
                                      </p:tavLst>
                                    </p:anim>
                                    <p:anim calcmode="lin" valueType="num">
                                      <p:cBhvr>
                                        <p:cTn id="38" dur="500" fill="hold"/>
                                        <p:tgtEl>
                                          <p:spTgt spid="60622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26" grpId="0" autoUpdateAnimBg="0"/>
      <p:bldP spid="606227" grpId="0" autoUpdateAnimBg="0"/>
      <p:bldP spid="606228" grpId="0" autoUpdateAnimBg="0"/>
      <p:bldP spid="606225"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5" name="Group 228"/>
          <p:cNvGrpSpPr>
            <a:grpSpLocks/>
          </p:cNvGrpSpPr>
          <p:nvPr/>
        </p:nvGrpSpPr>
        <p:grpSpPr bwMode="auto">
          <a:xfrm>
            <a:off x="519113" y="312738"/>
            <a:ext cx="854075" cy="1704975"/>
            <a:chOff x="327" y="161"/>
            <a:chExt cx="538" cy="1074"/>
          </a:xfrm>
        </p:grpSpPr>
        <p:sp>
          <p:nvSpPr>
            <p:cNvPr id="521445" name="Rectangle 229"/>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521446" name="Line 23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6146" name="Line 53"/>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6147" name="Rectangle 55"/>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6148" name="Rectangle 57"/>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149" name="Text Box 221"/>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521438" name="Text Box 222"/>
          <p:cNvSpPr txBox="1">
            <a:spLocks noChangeArrowheads="1"/>
          </p:cNvSpPr>
          <p:nvPr/>
        </p:nvSpPr>
        <p:spPr bwMode="auto">
          <a:xfrm>
            <a:off x="1862138" y="176213"/>
            <a:ext cx="4033837"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400" b="1" smtClean="0">
                <a:solidFill>
                  <a:schemeClr val="tx1"/>
                </a:solidFill>
                <a:latin typeface="Comic Sans MS" charset="0"/>
              </a:rPr>
              <a:t>ﾖｼｭｱ記 </a:t>
            </a:r>
            <a:r>
              <a:rPr lang="en-US" sz="1400" b="1" smtClean="0">
                <a:solidFill>
                  <a:schemeClr val="tx1"/>
                </a:solidFill>
                <a:latin typeface="Comic Sans MS" charset="0"/>
              </a:rPr>
              <a:t>14:5; 24:29; </a:t>
            </a:r>
            <a:r>
              <a:rPr lang="ja-JP" altLang="en-US" sz="1400" b="1" smtClean="0">
                <a:solidFill>
                  <a:schemeClr val="tx1"/>
                </a:solidFill>
                <a:latin typeface="Comic Sans MS" charset="0"/>
              </a:rPr>
              <a:t>士師記 </a:t>
            </a:r>
            <a:r>
              <a:rPr lang="en-US" sz="1400" b="1" smtClean="0">
                <a:solidFill>
                  <a:schemeClr val="tx1"/>
                </a:solidFill>
                <a:latin typeface="Comic Sans MS" charset="0"/>
              </a:rPr>
              <a:t>17:6</a:t>
            </a:r>
            <a:endParaRPr lang="en-US" sz="1400" b="1" u="sng" smtClean="0">
              <a:solidFill>
                <a:srgbClr val="000000"/>
              </a:solidFill>
              <a:latin typeface="Geneva" charset="0"/>
            </a:endParaRPr>
          </a:p>
        </p:txBody>
      </p:sp>
      <p:sp>
        <p:nvSpPr>
          <p:cNvPr id="6151" name="Text Box 224"/>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152" name="Text Box 225"/>
          <p:cNvSpPr txBox="1">
            <a:spLocks noChangeArrowheads="1"/>
          </p:cNvSpPr>
          <p:nvPr/>
        </p:nvSpPr>
        <p:spPr bwMode="auto">
          <a:xfrm>
            <a:off x="8589963" y="64785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4</a:t>
            </a:r>
            <a:endParaRPr lang="en-US" sz="1600">
              <a:solidFill>
                <a:srgbClr val="FFA27C"/>
              </a:solidFill>
              <a:latin typeface="Comic Sans MS" charset="0"/>
            </a:endParaRPr>
          </a:p>
        </p:txBody>
      </p:sp>
      <p:sp>
        <p:nvSpPr>
          <p:cNvPr id="521442" name="Rectangle 226"/>
          <p:cNvSpPr>
            <a:spLocks noChangeArrowheads="1"/>
          </p:cNvSpPr>
          <p:nvPr/>
        </p:nvSpPr>
        <p:spPr bwMode="auto">
          <a:xfrm>
            <a:off x="80914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02</a:t>
            </a:r>
          </a:p>
        </p:txBody>
      </p:sp>
      <p:pic>
        <p:nvPicPr>
          <p:cNvPr id="521443" name="Picture 227" descr="Northern Negev wadis aerial"/>
          <p:cNvPicPr preferRelativeResize="0">
            <a:picLocks noChangeAspect="1" noChangeArrowheads="1"/>
          </p:cNvPicPr>
          <p:nvPr>
            <p:custDataLst>
              <p:tags r:id="rId1"/>
            </p:custDataLst>
          </p:nvPr>
        </p:nvPicPr>
        <p:blipFill>
          <a:blip r:embed="rId4"/>
          <a:srcRect/>
          <a:stretch>
            <a:fillRect/>
          </a:stretch>
        </p:blipFill>
        <p:spPr bwMode="auto">
          <a:xfrm>
            <a:off x="630238" y="579438"/>
            <a:ext cx="7872412" cy="56864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21433" name="Text Box 217"/>
          <p:cNvSpPr txBox="1">
            <a:spLocks noChangeArrowheads="1"/>
          </p:cNvSpPr>
          <p:nvPr/>
        </p:nvSpPr>
        <p:spPr bwMode="auto">
          <a:xfrm>
            <a:off x="444500" y="1925638"/>
            <a:ext cx="8191500" cy="4119562"/>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4800" b="1" smtClean="0">
                <a:solidFill>
                  <a:srgbClr val="FFFF00"/>
                </a:solidFill>
                <a:latin typeface="Comic Sans MS" charset="0"/>
              </a:rPr>
              <a:t>土地は征服され。</a:t>
            </a:r>
            <a:endParaRPr lang="en-US" altLang="ja-JP" sz="4800" b="1" smtClean="0">
              <a:solidFill>
                <a:srgbClr val="FFFF00"/>
              </a:solidFill>
              <a:latin typeface="Comic Sans MS" charset="0"/>
            </a:endParaRPr>
          </a:p>
          <a:p>
            <a:pPr algn="ctr">
              <a:spcBef>
                <a:spcPct val="50000"/>
              </a:spcBef>
              <a:defRPr/>
            </a:pPr>
            <a:r>
              <a:rPr lang="ja-JP" altLang="en-US" sz="4800" b="1" smtClean="0">
                <a:solidFill>
                  <a:srgbClr val="FFFF00"/>
                </a:solidFill>
                <a:latin typeface="Comic Sans MS" charset="0"/>
              </a:rPr>
              <a:t>土地は分けられ。</a:t>
            </a:r>
          </a:p>
          <a:p>
            <a:pPr algn="ctr">
              <a:spcBef>
                <a:spcPct val="50000"/>
              </a:spcBef>
              <a:defRPr/>
            </a:pPr>
            <a:r>
              <a:rPr lang="ja-JP" altLang="en-US" sz="4800" b="1" smtClean="0">
                <a:solidFill>
                  <a:srgbClr val="FFFF00"/>
                </a:solidFill>
                <a:latin typeface="Comic Sans MS" charset="0"/>
              </a:rPr>
              <a:t>ヨシュアは死ぬ。</a:t>
            </a:r>
            <a:endParaRPr lang="en-US" altLang="ja-JP" sz="4800" b="1" smtClean="0">
              <a:solidFill>
                <a:srgbClr val="FFFF00"/>
              </a:solidFill>
              <a:latin typeface="Comic Sans MS" charset="0"/>
            </a:endParaRPr>
          </a:p>
          <a:p>
            <a:pPr algn="ctr">
              <a:spcBef>
                <a:spcPct val="50000"/>
              </a:spcBef>
              <a:defRPr/>
            </a:pPr>
            <a:r>
              <a:rPr lang="ja-JP" altLang="en-US" sz="4800" b="1" i="1" u="sng" smtClean="0">
                <a:solidFill>
                  <a:srgbClr val="25F7FA"/>
                </a:solidFill>
                <a:latin typeface="Comic Sans MS" charset="0"/>
              </a:rPr>
              <a:t>もう偉大なリーダーはいない</a:t>
            </a:r>
            <a:r>
              <a:rPr lang="en-US" altLang="ja-JP" sz="4800" b="1" i="1" u="sng" smtClean="0">
                <a:solidFill>
                  <a:srgbClr val="25F7FA"/>
                </a:solidFill>
                <a:latin typeface="Comic Sans MS" charset="0"/>
              </a:rPr>
              <a:t>!</a:t>
            </a:r>
            <a:endParaRPr lang="en-US" sz="4800" b="1" smtClean="0">
              <a:solidFill>
                <a:srgbClr val="FFFF00"/>
              </a:solidFill>
              <a:latin typeface="Comic Sans MS" charset="0"/>
            </a:endParaRPr>
          </a:p>
        </p:txBody>
      </p:sp>
      <p:sp>
        <p:nvSpPr>
          <p:cNvPr id="521435" name="Text Box 219"/>
          <p:cNvSpPr txBox="1">
            <a:spLocks noChangeArrowheads="1"/>
          </p:cNvSpPr>
          <p:nvPr/>
        </p:nvSpPr>
        <p:spPr bwMode="auto">
          <a:xfrm>
            <a:off x="2209800" y="763588"/>
            <a:ext cx="5573713" cy="823912"/>
          </a:xfrm>
          <a:prstGeom prst="rect">
            <a:avLst/>
          </a:prstGeom>
          <a:noFill/>
          <a:ln w="12700">
            <a:noFill/>
            <a:miter lim="800000"/>
            <a:headEnd/>
            <a:tailEnd/>
          </a:ln>
          <a:effectLst>
            <a:outerShdw blurRad="63500" dist="63500" dir="3187806" algn="ctr" rotWithShape="0">
              <a:schemeClr val="folHlink">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4800" b="1" smtClean="0">
                <a:solidFill>
                  <a:srgbClr val="0831AD"/>
                </a:solidFill>
                <a:latin typeface="Comic Sans MS" charset="0"/>
              </a:rPr>
              <a:t>場面は移って</a:t>
            </a:r>
            <a:r>
              <a:rPr lang="en-US" altLang="ja-JP" sz="4800" b="1" smtClean="0">
                <a:solidFill>
                  <a:srgbClr val="0831AD"/>
                </a:solidFill>
                <a:latin typeface="Comic Sans MS" charset="0"/>
              </a:rPr>
              <a:t>...</a:t>
            </a:r>
            <a:endParaRPr lang="en-US" sz="4800" b="1" smtClean="0">
              <a:solidFill>
                <a:srgbClr val="FFFF00"/>
              </a:solidFill>
              <a:latin typeface="Comic Sans M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21435"/>
                                        </p:tgtEl>
                                        <p:attrNameLst>
                                          <p:attrName>style.visibility</p:attrName>
                                        </p:attrNameLst>
                                      </p:cBhvr>
                                      <p:to>
                                        <p:strVal val="visible"/>
                                      </p:to>
                                    </p:set>
                                    <p:anim calcmode="lin" valueType="num">
                                      <p:cBhvr additive="base">
                                        <p:cTn id="7" dur="500" fill="hold"/>
                                        <p:tgtEl>
                                          <p:spTgt spid="521435"/>
                                        </p:tgtEl>
                                        <p:attrNameLst>
                                          <p:attrName>ppt_x</p:attrName>
                                        </p:attrNameLst>
                                      </p:cBhvr>
                                      <p:tavLst>
                                        <p:tav tm="0">
                                          <p:val>
                                            <p:strVal val="1+#ppt_w/2"/>
                                          </p:val>
                                        </p:tav>
                                        <p:tav tm="100000">
                                          <p:val>
                                            <p:strVal val="#ppt_x"/>
                                          </p:val>
                                        </p:tav>
                                      </p:tavLst>
                                    </p:anim>
                                    <p:anim calcmode="lin" valueType="num">
                                      <p:cBhvr additive="base">
                                        <p:cTn id="8" dur="500" fill="hold"/>
                                        <p:tgtEl>
                                          <p:spTgt spid="52143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521433">
                                            <p:txEl>
                                              <p:pRg st="0" end="0"/>
                                            </p:txEl>
                                          </p:spTgt>
                                        </p:tgtEl>
                                        <p:attrNameLst>
                                          <p:attrName>style.visibility</p:attrName>
                                        </p:attrNameLst>
                                      </p:cBhvr>
                                      <p:to>
                                        <p:strVal val="visible"/>
                                      </p:to>
                                    </p:set>
                                    <p:animEffect transition="in" filter="box(out)">
                                      <p:cBhvr>
                                        <p:cTn id="13" dur="500"/>
                                        <p:tgtEl>
                                          <p:spTgt spid="52143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521433">
                                            <p:txEl>
                                              <p:pRg st="1" end="1"/>
                                            </p:txEl>
                                          </p:spTgt>
                                        </p:tgtEl>
                                        <p:attrNameLst>
                                          <p:attrName>style.visibility</p:attrName>
                                        </p:attrNameLst>
                                      </p:cBhvr>
                                      <p:to>
                                        <p:strVal val="visible"/>
                                      </p:to>
                                    </p:set>
                                    <p:animEffect transition="in" filter="box(out)">
                                      <p:cBhvr>
                                        <p:cTn id="18" dur="500"/>
                                        <p:tgtEl>
                                          <p:spTgt spid="52143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521433">
                                            <p:txEl>
                                              <p:pRg st="2" end="2"/>
                                            </p:txEl>
                                          </p:spTgt>
                                        </p:tgtEl>
                                        <p:attrNameLst>
                                          <p:attrName>style.visibility</p:attrName>
                                        </p:attrNameLst>
                                      </p:cBhvr>
                                      <p:to>
                                        <p:strVal val="visible"/>
                                      </p:to>
                                    </p:set>
                                    <p:animEffect transition="in" filter="box(out)">
                                      <p:cBhvr>
                                        <p:cTn id="23" dur="500"/>
                                        <p:tgtEl>
                                          <p:spTgt spid="52143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521433">
                                            <p:txEl>
                                              <p:pRg st="3" end="3"/>
                                            </p:txEl>
                                          </p:spTgt>
                                        </p:tgtEl>
                                        <p:attrNameLst>
                                          <p:attrName>style.visibility</p:attrName>
                                        </p:attrNameLst>
                                      </p:cBhvr>
                                      <p:to>
                                        <p:strVal val="visible"/>
                                      </p:to>
                                    </p:set>
                                    <p:animEffect transition="in" filter="box(out)">
                                      <p:cBhvr>
                                        <p:cTn id="28" dur="500"/>
                                        <p:tgtEl>
                                          <p:spTgt spid="5214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433" grpId="0" build="p" autoUpdateAnimBg="0"/>
      <p:bldP spid="521435"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2" descr="Canvas"/>
          <p:cNvSpPr>
            <a:spLocks noChangeArrowheads="1"/>
          </p:cNvSpPr>
          <p:nvPr/>
        </p:nvSpPr>
        <p:spPr bwMode="auto">
          <a:xfrm>
            <a:off x="1144588" y="407988"/>
            <a:ext cx="6702425" cy="4537075"/>
          </a:xfrm>
          <a:prstGeom prst="rect">
            <a:avLst/>
          </a:prstGeom>
          <a:blipFill dpi="0" rotWithShape="0">
            <a:blip r:embed="rId3"/>
            <a:srcRect/>
            <a:tile tx="0" ty="0" sx="100000" sy="100000" flip="none" algn="tl"/>
          </a:blipFill>
          <a:ln w="76200">
            <a:solidFill>
              <a:srgbClr val="8C6136"/>
            </a:solidFill>
            <a:miter lim="800000"/>
            <a:headEnd/>
            <a:tailEnd/>
          </a:ln>
          <a:effectLst>
            <a:outerShdw blurRad="63500" dist="143684"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grpSp>
        <p:nvGrpSpPr>
          <p:cNvPr id="61442" name="Group 155"/>
          <p:cNvGrpSpPr>
            <a:grpSpLocks/>
          </p:cNvGrpSpPr>
          <p:nvPr/>
        </p:nvGrpSpPr>
        <p:grpSpPr bwMode="auto">
          <a:xfrm>
            <a:off x="6670675" y="1584325"/>
            <a:ext cx="2178050" cy="1603375"/>
            <a:chOff x="1020" y="800"/>
            <a:chExt cx="4056" cy="2875"/>
          </a:xfrm>
        </p:grpSpPr>
        <p:grpSp>
          <p:nvGrpSpPr>
            <p:cNvPr id="61519" name="Group 156"/>
            <p:cNvGrpSpPr>
              <a:grpSpLocks/>
            </p:cNvGrpSpPr>
            <p:nvPr/>
          </p:nvGrpSpPr>
          <p:grpSpPr bwMode="auto">
            <a:xfrm>
              <a:off x="1064" y="1272"/>
              <a:ext cx="3622" cy="2044"/>
              <a:chOff x="1064" y="1272"/>
              <a:chExt cx="3622" cy="2044"/>
            </a:xfrm>
          </p:grpSpPr>
          <p:sp>
            <p:nvSpPr>
              <p:cNvPr id="630941" name="Rectangle 157"/>
              <p:cNvSpPr>
                <a:spLocks noChangeArrowheads="1"/>
              </p:cNvSpPr>
              <p:nvPr/>
            </p:nvSpPr>
            <p:spPr bwMode="auto">
              <a:xfrm rot="1785869">
                <a:off x="2696" y="1304"/>
                <a:ext cx="911"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630942" name="Rectangle 158"/>
              <p:cNvSpPr>
                <a:spLocks noChangeArrowheads="1"/>
              </p:cNvSpPr>
              <p:nvPr/>
            </p:nvSpPr>
            <p:spPr bwMode="auto">
              <a:xfrm rot="-1804197">
                <a:off x="2528" y="1273"/>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630943" name="Rectangle 159"/>
              <p:cNvSpPr>
                <a:spLocks noChangeArrowheads="1"/>
              </p:cNvSpPr>
              <p:nvPr/>
            </p:nvSpPr>
            <p:spPr bwMode="auto">
              <a:xfrm rot="8101981">
                <a:off x="1064" y="1842"/>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630944" name="Rectangle 160"/>
              <p:cNvSpPr>
                <a:spLocks noChangeArrowheads="1"/>
              </p:cNvSpPr>
              <p:nvPr/>
            </p:nvSpPr>
            <p:spPr bwMode="auto">
              <a:xfrm rot="85205">
                <a:off x="3527" y="1520"/>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630945" name="Rectangle 161"/>
              <p:cNvSpPr>
                <a:spLocks noChangeArrowheads="1"/>
              </p:cNvSpPr>
              <p:nvPr/>
            </p:nvSpPr>
            <p:spPr bwMode="auto">
              <a:xfrm rot="85205">
                <a:off x="1735" y="1489"/>
                <a:ext cx="913" cy="102"/>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630946" name="Rectangle 162"/>
              <p:cNvSpPr>
                <a:spLocks noChangeArrowheads="1"/>
              </p:cNvSpPr>
              <p:nvPr/>
            </p:nvSpPr>
            <p:spPr bwMode="auto">
              <a:xfrm rot="10911120">
                <a:off x="1221" y="3091"/>
                <a:ext cx="3465" cy="22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630947" name="Rectangle 163"/>
              <p:cNvSpPr>
                <a:spLocks noChangeArrowheads="1"/>
              </p:cNvSpPr>
              <p:nvPr/>
            </p:nvSpPr>
            <p:spPr bwMode="auto">
              <a:xfrm rot="3349979">
                <a:off x="3496" y="1969"/>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grpSp>
        <p:pic>
          <p:nvPicPr>
            <p:cNvPr id="630948" name="Picture 164"/>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sp>
        <p:nvSpPr>
          <p:cNvPr id="630787" name="Text Box 3"/>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ja-JP" altLang="en-US" sz="1600" b="1">
                <a:solidFill>
                  <a:schemeClr val="tx1"/>
                </a:solidFill>
                <a:latin typeface="Comic Sans MS" pitchFamily="-107" charset="0"/>
                <a:ea typeface="ＭＳ Ｐゴシック" pitchFamily="-107" charset="-128"/>
                <a:cs typeface="ＭＳ Ｐゴシック" pitchFamily="-107" charset="-128"/>
              </a:rPr>
              <a:t>列王記上 </a:t>
            </a:r>
            <a:r>
              <a:rPr lang="en-US" sz="1600" b="1">
                <a:solidFill>
                  <a:schemeClr val="tx1"/>
                </a:solidFill>
                <a:latin typeface="Comic Sans MS" pitchFamily="-107" charset="0"/>
                <a:ea typeface="ＭＳ Ｐゴシック" pitchFamily="-107" charset="-128"/>
                <a:cs typeface="ＭＳ Ｐゴシック" pitchFamily="-107" charset="-128"/>
              </a:rPr>
              <a:t>5:5</a:t>
            </a:r>
          </a:p>
        </p:txBody>
      </p:sp>
      <p:sp>
        <p:nvSpPr>
          <p:cNvPr id="61444" name="Text Box 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1445" name="Text Box 5"/>
          <p:cNvSpPr txBox="1">
            <a:spLocks noChangeArrowheads="1"/>
          </p:cNvSpPr>
          <p:nvPr/>
        </p:nvSpPr>
        <p:spPr bwMode="auto">
          <a:xfrm>
            <a:off x="8596313" y="64881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Comic Sans MS" charset="0"/>
            </a:endParaRPr>
          </a:p>
        </p:txBody>
      </p:sp>
      <p:sp>
        <p:nvSpPr>
          <p:cNvPr id="630810" name="Rectangle 26"/>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29</a:t>
            </a:r>
          </a:p>
        </p:txBody>
      </p:sp>
      <p:sp>
        <p:nvSpPr>
          <p:cNvPr id="61447" name="Text Box 2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630919" name="AutoShape 135"/>
          <p:cNvSpPr>
            <a:spLocks noChangeArrowheads="1"/>
          </p:cNvSpPr>
          <p:nvPr/>
        </p:nvSpPr>
        <p:spPr bwMode="auto">
          <a:xfrm rot="10769242">
            <a:off x="4262438" y="1128713"/>
            <a:ext cx="373062" cy="2776537"/>
          </a:xfrm>
          <a:prstGeom prst="can">
            <a:avLst>
              <a:gd name="adj" fmla="val 10475"/>
            </a:avLst>
          </a:prstGeom>
          <a:noFill/>
          <a:ln w="57150">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30920" name="AutoShape 136"/>
          <p:cNvSpPr>
            <a:spLocks noChangeArrowheads="1"/>
          </p:cNvSpPr>
          <p:nvPr/>
        </p:nvSpPr>
        <p:spPr bwMode="auto">
          <a:xfrm rot="10789709">
            <a:off x="5913438" y="1339850"/>
            <a:ext cx="317500" cy="2460625"/>
          </a:xfrm>
          <a:prstGeom prst="can">
            <a:avLst>
              <a:gd name="adj" fmla="val 10907"/>
            </a:avLst>
          </a:prstGeom>
          <a:noFill/>
          <a:ln w="57150">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30927" name="Text Box 143"/>
          <p:cNvSpPr txBox="1">
            <a:spLocks noChangeArrowheads="1"/>
          </p:cNvSpPr>
          <p:nvPr/>
        </p:nvSpPr>
        <p:spPr bwMode="auto">
          <a:xfrm>
            <a:off x="1177925" y="4030663"/>
            <a:ext cx="6732588" cy="8239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4800" b="1" smtClean="0">
                <a:solidFill>
                  <a:schemeClr val="accent1"/>
                </a:solidFill>
                <a:latin typeface="Comic Sans MS" charset="0"/>
              </a:rPr>
              <a:t>ダビデ王が計画。</a:t>
            </a:r>
            <a:endParaRPr lang="en-US" sz="4800" b="1" smtClean="0">
              <a:solidFill>
                <a:schemeClr val="accent1"/>
              </a:solidFill>
              <a:latin typeface="Comic Sans MS" charset="0"/>
            </a:endParaRPr>
          </a:p>
        </p:txBody>
      </p:sp>
      <p:sp>
        <p:nvSpPr>
          <p:cNvPr id="630928" name="Text Box 144"/>
          <p:cNvSpPr txBox="1">
            <a:spLocks noChangeArrowheads="1"/>
          </p:cNvSpPr>
          <p:nvPr/>
        </p:nvSpPr>
        <p:spPr bwMode="auto">
          <a:xfrm>
            <a:off x="1123950" y="4919663"/>
            <a:ext cx="6732588" cy="15557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4800" b="1" smtClean="0">
                <a:solidFill>
                  <a:srgbClr val="FFEA18"/>
                </a:solidFill>
                <a:latin typeface="Comic Sans MS" charset="0"/>
              </a:rPr>
              <a:t>しかし</a:t>
            </a:r>
            <a:r>
              <a:rPr lang="en-US" altLang="ja-JP" sz="4800" b="1" smtClean="0">
                <a:solidFill>
                  <a:srgbClr val="FFEA18"/>
                </a:solidFill>
                <a:latin typeface="Comic Sans MS" charset="0"/>
              </a:rPr>
              <a:t>…</a:t>
            </a:r>
            <a:r>
              <a:rPr lang="ja-JP" altLang="en-US" sz="4800" b="1" smtClean="0">
                <a:solidFill>
                  <a:srgbClr val="FFEA18"/>
                </a:solidFill>
                <a:latin typeface="Comic Sans MS" charset="0"/>
              </a:rPr>
              <a:t>建築は、その子ソロモンが担った</a:t>
            </a:r>
            <a:r>
              <a:rPr lang="en-US" altLang="ja-JP" sz="4800" b="1" smtClean="0">
                <a:solidFill>
                  <a:srgbClr val="FFEA18"/>
                </a:solidFill>
                <a:latin typeface="Comic Sans MS" charset="0"/>
              </a:rPr>
              <a:t>!</a:t>
            </a:r>
            <a:endParaRPr lang="en-US" sz="4800" b="1" smtClean="0">
              <a:solidFill>
                <a:srgbClr val="FFEA18"/>
              </a:solidFill>
              <a:latin typeface="Comic Sans MS" charset="0"/>
            </a:endParaRPr>
          </a:p>
        </p:txBody>
      </p:sp>
      <p:grpSp>
        <p:nvGrpSpPr>
          <p:cNvPr id="61452" name="Group 6"/>
          <p:cNvGrpSpPr>
            <a:grpSpLocks/>
          </p:cNvGrpSpPr>
          <p:nvPr/>
        </p:nvGrpSpPr>
        <p:grpSpPr bwMode="auto">
          <a:xfrm>
            <a:off x="8018463" y="3436938"/>
            <a:ext cx="981075" cy="1843087"/>
            <a:chOff x="5051" y="2165"/>
            <a:chExt cx="618" cy="1161"/>
          </a:xfrm>
        </p:grpSpPr>
        <p:grpSp>
          <p:nvGrpSpPr>
            <p:cNvPr id="61500" name="Group 7"/>
            <p:cNvGrpSpPr>
              <a:grpSpLocks/>
            </p:cNvGrpSpPr>
            <p:nvPr/>
          </p:nvGrpSpPr>
          <p:grpSpPr bwMode="auto">
            <a:xfrm>
              <a:off x="5051" y="2165"/>
              <a:ext cx="618" cy="1161"/>
              <a:chOff x="5051" y="2165"/>
              <a:chExt cx="618" cy="1161"/>
            </a:xfrm>
          </p:grpSpPr>
          <p:sp>
            <p:nvSpPr>
              <p:cNvPr id="61502"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03"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1504"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1505"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06"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1507"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1508"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09"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0"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1"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2"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3"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4"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5"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6"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7"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8" name="Rectangle 24"/>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900" b="1">
                    <a:solidFill>
                      <a:srgbClr val="000000"/>
                    </a:solidFill>
                    <a:latin typeface="Chicago" charset="0"/>
                  </a:rPr>
                  <a:t>王制</a:t>
                </a:r>
              </a:p>
            </p:txBody>
          </p:sp>
        </p:grpSp>
        <p:sp>
          <p:nvSpPr>
            <p:cNvPr id="61501" name="Rectangle 2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grpSp>
        <p:nvGrpSpPr>
          <p:cNvPr id="6" name="Group 238"/>
          <p:cNvGrpSpPr>
            <a:grpSpLocks/>
          </p:cNvGrpSpPr>
          <p:nvPr/>
        </p:nvGrpSpPr>
        <p:grpSpPr bwMode="auto">
          <a:xfrm>
            <a:off x="2151063" y="2463800"/>
            <a:ext cx="1335087" cy="1395413"/>
            <a:chOff x="1355" y="1552"/>
            <a:chExt cx="841" cy="879"/>
          </a:xfrm>
        </p:grpSpPr>
        <p:sp>
          <p:nvSpPr>
            <p:cNvPr id="61494" name="Line 105"/>
            <p:cNvSpPr>
              <a:spLocks noChangeShapeType="1"/>
            </p:cNvSpPr>
            <p:nvPr/>
          </p:nvSpPr>
          <p:spPr bwMode="auto">
            <a:xfrm flipH="1">
              <a:off x="1355" y="1621"/>
              <a:ext cx="1" cy="72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5" name="Line 106"/>
            <p:cNvSpPr>
              <a:spLocks noChangeShapeType="1"/>
            </p:cNvSpPr>
            <p:nvPr/>
          </p:nvSpPr>
          <p:spPr bwMode="auto">
            <a:xfrm flipV="1">
              <a:off x="1374" y="1566"/>
              <a:ext cx="485" cy="7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6" name="Line 107"/>
            <p:cNvSpPr>
              <a:spLocks noChangeShapeType="1"/>
            </p:cNvSpPr>
            <p:nvPr/>
          </p:nvSpPr>
          <p:spPr bwMode="auto">
            <a:xfrm flipV="1">
              <a:off x="1856" y="1562"/>
              <a:ext cx="335"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7" name="Line 115"/>
            <p:cNvSpPr>
              <a:spLocks noChangeShapeType="1"/>
            </p:cNvSpPr>
            <p:nvPr/>
          </p:nvSpPr>
          <p:spPr bwMode="auto">
            <a:xfrm flipV="1">
              <a:off x="1861" y="2382"/>
              <a:ext cx="335" cy="3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8" name="Line 119"/>
            <p:cNvSpPr>
              <a:spLocks noChangeShapeType="1"/>
            </p:cNvSpPr>
            <p:nvPr/>
          </p:nvSpPr>
          <p:spPr bwMode="auto">
            <a:xfrm flipH="1">
              <a:off x="1858" y="1552"/>
              <a:ext cx="1" cy="87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9" name="Line 120"/>
            <p:cNvSpPr>
              <a:spLocks noChangeShapeType="1"/>
            </p:cNvSpPr>
            <p:nvPr/>
          </p:nvSpPr>
          <p:spPr bwMode="auto">
            <a:xfrm flipH="1">
              <a:off x="2190" y="1563"/>
              <a:ext cx="1" cy="81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7" name="Group 167"/>
          <p:cNvGrpSpPr>
            <a:grpSpLocks/>
          </p:cNvGrpSpPr>
          <p:nvPr/>
        </p:nvGrpSpPr>
        <p:grpSpPr bwMode="auto">
          <a:xfrm>
            <a:off x="1974850" y="3676650"/>
            <a:ext cx="5214938" cy="923925"/>
            <a:chOff x="1244" y="2316"/>
            <a:chExt cx="3285" cy="582"/>
          </a:xfrm>
        </p:grpSpPr>
        <p:sp>
          <p:nvSpPr>
            <p:cNvPr id="61486" name="Line 168"/>
            <p:cNvSpPr>
              <a:spLocks noChangeShapeType="1"/>
            </p:cNvSpPr>
            <p:nvPr/>
          </p:nvSpPr>
          <p:spPr bwMode="auto">
            <a:xfrm>
              <a:off x="1255" y="2513"/>
              <a:ext cx="1071" cy="38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7" name="Line 169"/>
            <p:cNvSpPr>
              <a:spLocks noChangeShapeType="1"/>
            </p:cNvSpPr>
            <p:nvPr/>
          </p:nvSpPr>
          <p:spPr bwMode="auto">
            <a:xfrm flipV="1">
              <a:off x="2351" y="2693"/>
              <a:ext cx="2178" cy="20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8" name="Line 170"/>
            <p:cNvSpPr>
              <a:spLocks noChangeShapeType="1"/>
            </p:cNvSpPr>
            <p:nvPr/>
          </p:nvSpPr>
          <p:spPr bwMode="auto">
            <a:xfrm>
              <a:off x="1244" y="2316"/>
              <a:ext cx="1099" cy="23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9" name="Line 171"/>
            <p:cNvSpPr>
              <a:spLocks noChangeShapeType="1"/>
            </p:cNvSpPr>
            <p:nvPr/>
          </p:nvSpPr>
          <p:spPr bwMode="auto">
            <a:xfrm flipV="1">
              <a:off x="2319" y="2417"/>
              <a:ext cx="2199" cy="137"/>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0" name="Line 172"/>
            <p:cNvSpPr>
              <a:spLocks noChangeShapeType="1"/>
            </p:cNvSpPr>
            <p:nvPr/>
          </p:nvSpPr>
          <p:spPr bwMode="auto">
            <a:xfrm>
              <a:off x="3901" y="2323"/>
              <a:ext cx="593" cy="8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1" name="Line 173"/>
            <p:cNvSpPr>
              <a:spLocks noChangeShapeType="1"/>
            </p:cNvSpPr>
            <p:nvPr/>
          </p:nvSpPr>
          <p:spPr bwMode="auto">
            <a:xfrm flipH="1">
              <a:off x="1264" y="2338"/>
              <a:ext cx="1" cy="178"/>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2" name="Line 174"/>
            <p:cNvSpPr>
              <a:spLocks noChangeShapeType="1"/>
            </p:cNvSpPr>
            <p:nvPr/>
          </p:nvSpPr>
          <p:spPr bwMode="auto">
            <a:xfrm flipH="1">
              <a:off x="2347" y="2561"/>
              <a:ext cx="8" cy="337"/>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3" name="Line 175"/>
            <p:cNvSpPr>
              <a:spLocks noChangeShapeType="1"/>
            </p:cNvSpPr>
            <p:nvPr/>
          </p:nvSpPr>
          <p:spPr bwMode="auto">
            <a:xfrm flipH="1">
              <a:off x="4514" y="2400"/>
              <a:ext cx="1" cy="31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 name="Group 207"/>
          <p:cNvGrpSpPr>
            <a:grpSpLocks/>
          </p:cNvGrpSpPr>
          <p:nvPr/>
        </p:nvGrpSpPr>
        <p:grpSpPr bwMode="auto">
          <a:xfrm>
            <a:off x="5095875" y="925513"/>
            <a:ext cx="1077913" cy="2874962"/>
            <a:chOff x="3210" y="583"/>
            <a:chExt cx="679" cy="1811"/>
          </a:xfrm>
        </p:grpSpPr>
        <p:sp>
          <p:nvSpPr>
            <p:cNvPr id="61477" name="Line 208"/>
            <p:cNvSpPr>
              <a:spLocks noChangeShapeType="1"/>
            </p:cNvSpPr>
            <p:nvPr/>
          </p:nvSpPr>
          <p:spPr bwMode="auto">
            <a:xfrm flipV="1">
              <a:off x="3672" y="2385"/>
              <a:ext cx="199" cy="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1478" name="Group 209"/>
            <p:cNvGrpSpPr>
              <a:grpSpLocks/>
            </p:cNvGrpSpPr>
            <p:nvPr/>
          </p:nvGrpSpPr>
          <p:grpSpPr bwMode="auto">
            <a:xfrm>
              <a:off x="3210" y="583"/>
              <a:ext cx="679" cy="1806"/>
              <a:chOff x="3210" y="583"/>
              <a:chExt cx="679" cy="1806"/>
            </a:xfrm>
          </p:grpSpPr>
          <p:sp>
            <p:nvSpPr>
              <p:cNvPr id="61479" name="Line 210"/>
              <p:cNvSpPr>
                <a:spLocks noChangeShapeType="1"/>
              </p:cNvSpPr>
              <p:nvPr/>
            </p:nvSpPr>
            <p:spPr bwMode="auto">
              <a:xfrm>
                <a:off x="3878" y="656"/>
                <a:ext cx="0" cy="20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0" name="Line 211"/>
              <p:cNvSpPr>
                <a:spLocks noChangeShapeType="1"/>
              </p:cNvSpPr>
              <p:nvPr/>
            </p:nvSpPr>
            <p:spPr bwMode="auto">
              <a:xfrm>
                <a:off x="3533" y="610"/>
                <a:ext cx="356" cy="5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1" name="Line 212"/>
              <p:cNvSpPr>
                <a:spLocks noChangeShapeType="1"/>
              </p:cNvSpPr>
              <p:nvPr/>
            </p:nvSpPr>
            <p:spPr bwMode="auto">
              <a:xfrm flipH="1">
                <a:off x="3320" y="656"/>
                <a:ext cx="1" cy="342"/>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2" name="Line 213"/>
              <p:cNvSpPr>
                <a:spLocks noChangeShapeType="1"/>
              </p:cNvSpPr>
              <p:nvPr/>
            </p:nvSpPr>
            <p:spPr bwMode="auto">
              <a:xfrm flipV="1">
                <a:off x="3318" y="622"/>
                <a:ext cx="164"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3" name="Line 214"/>
              <p:cNvSpPr>
                <a:spLocks noChangeShapeType="1"/>
              </p:cNvSpPr>
              <p:nvPr/>
            </p:nvSpPr>
            <p:spPr bwMode="auto">
              <a:xfrm flipH="1" flipV="1">
                <a:off x="3210" y="2359"/>
                <a:ext cx="294"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4" name="Line 215"/>
              <p:cNvSpPr>
                <a:spLocks noChangeShapeType="1"/>
              </p:cNvSpPr>
              <p:nvPr/>
            </p:nvSpPr>
            <p:spPr bwMode="auto">
              <a:xfrm flipH="1">
                <a:off x="3508" y="583"/>
                <a:ext cx="3" cy="180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5" name="Line 216"/>
              <p:cNvSpPr>
                <a:spLocks noChangeShapeType="1"/>
              </p:cNvSpPr>
              <p:nvPr/>
            </p:nvSpPr>
            <p:spPr bwMode="auto">
              <a:xfrm flipV="1">
                <a:off x="3493" y="2355"/>
                <a:ext cx="207" cy="2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0" name="Group 227"/>
          <p:cNvGrpSpPr>
            <a:grpSpLocks/>
          </p:cNvGrpSpPr>
          <p:nvPr/>
        </p:nvGrpSpPr>
        <p:grpSpPr bwMode="auto">
          <a:xfrm>
            <a:off x="2592388" y="725488"/>
            <a:ext cx="2014537" cy="3179762"/>
            <a:chOff x="1633" y="457"/>
            <a:chExt cx="1269" cy="2003"/>
          </a:xfrm>
        </p:grpSpPr>
        <p:sp>
          <p:nvSpPr>
            <p:cNvPr id="61466" name="Line 128"/>
            <p:cNvSpPr>
              <a:spLocks noChangeShapeType="1"/>
            </p:cNvSpPr>
            <p:nvPr/>
          </p:nvSpPr>
          <p:spPr bwMode="auto">
            <a:xfrm flipH="1">
              <a:off x="2282" y="461"/>
              <a:ext cx="172" cy="72"/>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1467" name="Group 217"/>
            <p:cNvGrpSpPr>
              <a:grpSpLocks/>
            </p:cNvGrpSpPr>
            <p:nvPr/>
          </p:nvGrpSpPr>
          <p:grpSpPr bwMode="auto">
            <a:xfrm>
              <a:off x="1633" y="457"/>
              <a:ext cx="1269" cy="2003"/>
              <a:chOff x="1633" y="457"/>
              <a:chExt cx="1269" cy="2003"/>
            </a:xfrm>
          </p:grpSpPr>
          <p:sp>
            <p:nvSpPr>
              <p:cNvPr id="61468" name="Line 218"/>
              <p:cNvSpPr>
                <a:spLocks noChangeShapeType="1"/>
              </p:cNvSpPr>
              <p:nvPr/>
            </p:nvSpPr>
            <p:spPr bwMode="auto">
              <a:xfrm flipV="1">
                <a:off x="1636" y="949"/>
                <a:ext cx="650" cy="22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9" name="Line 219"/>
              <p:cNvSpPr>
                <a:spLocks noChangeShapeType="1"/>
              </p:cNvSpPr>
              <p:nvPr/>
            </p:nvSpPr>
            <p:spPr bwMode="auto">
              <a:xfrm>
                <a:off x="1633" y="1160"/>
                <a:ext cx="6" cy="42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0" name="Line 220"/>
              <p:cNvSpPr>
                <a:spLocks noChangeShapeType="1"/>
              </p:cNvSpPr>
              <p:nvPr/>
            </p:nvSpPr>
            <p:spPr bwMode="auto">
              <a:xfrm>
                <a:off x="2457" y="457"/>
                <a:ext cx="7" cy="199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1" name="Line 221"/>
              <p:cNvSpPr>
                <a:spLocks noChangeShapeType="1"/>
              </p:cNvSpPr>
              <p:nvPr/>
            </p:nvSpPr>
            <p:spPr bwMode="auto">
              <a:xfrm flipH="1" flipV="1">
                <a:off x="2261" y="523"/>
                <a:ext cx="25" cy="188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2" name="Line 222"/>
              <p:cNvSpPr>
                <a:spLocks noChangeShapeType="1"/>
              </p:cNvSpPr>
              <p:nvPr/>
            </p:nvSpPr>
            <p:spPr bwMode="auto">
              <a:xfrm flipH="1" flipV="1">
                <a:off x="2185" y="2392"/>
                <a:ext cx="294" cy="6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3" name="Line 223"/>
              <p:cNvSpPr>
                <a:spLocks noChangeShapeType="1"/>
              </p:cNvSpPr>
              <p:nvPr/>
            </p:nvSpPr>
            <p:spPr bwMode="auto">
              <a:xfrm>
                <a:off x="2451" y="458"/>
                <a:ext cx="449" cy="6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4" name="Line 224"/>
              <p:cNvSpPr>
                <a:spLocks noChangeShapeType="1"/>
              </p:cNvSpPr>
              <p:nvPr/>
            </p:nvSpPr>
            <p:spPr bwMode="auto">
              <a:xfrm flipV="1">
                <a:off x="2432" y="2430"/>
                <a:ext cx="242"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5" name="Line 225"/>
              <p:cNvSpPr>
                <a:spLocks noChangeShapeType="1"/>
              </p:cNvSpPr>
              <p:nvPr/>
            </p:nvSpPr>
            <p:spPr bwMode="auto">
              <a:xfrm flipH="1">
                <a:off x="2894" y="523"/>
                <a:ext cx="8" cy="15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6" name="Line 226"/>
              <p:cNvSpPr>
                <a:spLocks noChangeShapeType="1"/>
              </p:cNvSpPr>
              <p:nvPr/>
            </p:nvSpPr>
            <p:spPr bwMode="auto">
              <a:xfrm flipV="1">
                <a:off x="1639" y="1082"/>
                <a:ext cx="628" cy="20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2" name="Group 229"/>
          <p:cNvGrpSpPr>
            <a:grpSpLocks/>
          </p:cNvGrpSpPr>
          <p:nvPr/>
        </p:nvGrpSpPr>
        <p:grpSpPr bwMode="auto">
          <a:xfrm>
            <a:off x="4614863" y="1555750"/>
            <a:ext cx="892175" cy="2225675"/>
            <a:chOff x="2907" y="980"/>
            <a:chExt cx="562" cy="1402"/>
          </a:xfrm>
        </p:grpSpPr>
        <p:sp>
          <p:nvSpPr>
            <p:cNvPr id="61458" name="Line 230"/>
            <p:cNvSpPr>
              <a:spLocks noChangeShapeType="1"/>
            </p:cNvSpPr>
            <p:nvPr/>
          </p:nvSpPr>
          <p:spPr bwMode="auto">
            <a:xfrm flipV="1">
              <a:off x="3235" y="1624"/>
              <a:ext cx="0" cy="71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1459" name="Group 231"/>
            <p:cNvGrpSpPr>
              <a:grpSpLocks/>
            </p:cNvGrpSpPr>
            <p:nvPr/>
          </p:nvGrpSpPr>
          <p:grpSpPr bwMode="auto">
            <a:xfrm>
              <a:off x="2907" y="980"/>
              <a:ext cx="562" cy="1402"/>
              <a:chOff x="2907" y="980"/>
              <a:chExt cx="562" cy="1402"/>
            </a:xfrm>
          </p:grpSpPr>
          <p:sp>
            <p:nvSpPr>
              <p:cNvPr id="61460" name="Line 232"/>
              <p:cNvSpPr>
                <a:spLocks noChangeShapeType="1"/>
              </p:cNvSpPr>
              <p:nvPr/>
            </p:nvSpPr>
            <p:spPr bwMode="auto">
              <a:xfrm>
                <a:off x="2916" y="980"/>
                <a:ext cx="535" cy="5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1" name="Line 233"/>
              <p:cNvSpPr>
                <a:spLocks noChangeShapeType="1"/>
              </p:cNvSpPr>
              <p:nvPr/>
            </p:nvSpPr>
            <p:spPr bwMode="auto">
              <a:xfrm>
                <a:off x="2912" y="1612"/>
                <a:ext cx="557" cy="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2" name="Line 234"/>
              <p:cNvSpPr>
                <a:spLocks noChangeShapeType="1"/>
              </p:cNvSpPr>
              <p:nvPr/>
            </p:nvSpPr>
            <p:spPr bwMode="auto">
              <a:xfrm flipV="1">
                <a:off x="2917" y="1728"/>
                <a:ext cx="307"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3" name="Line 235"/>
              <p:cNvSpPr>
                <a:spLocks noChangeShapeType="1"/>
              </p:cNvSpPr>
              <p:nvPr/>
            </p:nvSpPr>
            <p:spPr bwMode="auto">
              <a:xfrm flipV="1">
                <a:off x="2912" y="2381"/>
                <a:ext cx="307"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4" name="Line 236"/>
              <p:cNvSpPr>
                <a:spLocks noChangeShapeType="1"/>
              </p:cNvSpPr>
              <p:nvPr/>
            </p:nvSpPr>
            <p:spPr bwMode="auto">
              <a:xfrm flipH="1">
                <a:off x="3443" y="1002"/>
                <a:ext cx="1" cy="61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5" name="Line 237"/>
              <p:cNvSpPr>
                <a:spLocks noChangeShapeType="1"/>
              </p:cNvSpPr>
              <p:nvPr/>
            </p:nvSpPr>
            <p:spPr bwMode="auto">
              <a:xfrm>
                <a:off x="2907" y="1076"/>
                <a:ext cx="535" cy="5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30927"/>
                                        </p:tgtEl>
                                        <p:attrNameLst>
                                          <p:attrName>style.visibility</p:attrName>
                                        </p:attrNameLst>
                                      </p:cBhvr>
                                      <p:to>
                                        <p:strVal val="visible"/>
                                      </p:to>
                                    </p:set>
                                    <p:animEffect transition="in" filter="wipe(left)">
                                      <p:cBhvr>
                                        <p:cTn id="7" dur="500"/>
                                        <p:tgtEl>
                                          <p:spTgt spid="630927"/>
                                        </p:tgtEl>
                                      </p:cBhvr>
                                    </p:animEffect>
                                  </p:childTnLst>
                                </p:cTn>
                              </p:par>
                            </p:childTnLst>
                          </p:cTn>
                        </p:par>
                        <p:par>
                          <p:cTn id="8" fill="hold" nodeType="afterGroup">
                            <p:stCondLst>
                              <p:cond delay="500"/>
                            </p:stCondLst>
                            <p:childTnLst>
                              <p:par>
                                <p:cTn id="9" presetID="22" presetClass="entr" presetSubtype="8" fill="hold"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nodeType="afterGroup">
                            <p:stCondLst>
                              <p:cond delay="2000"/>
                            </p:stCondLst>
                            <p:childTnLst>
                              <p:par>
                                <p:cTn id="13" presetID="22" presetClass="entr" presetSubtype="4" fill="hold" nodeType="after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par>
                          <p:cTn id="16" fill="hold" nodeType="afterGroup">
                            <p:stCondLst>
                              <p:cond delay="3500"/>
                            </p:stCondLst>
                            <p:childTnLst>
                              <p:par>
                                <p:cTn id="17" presetID="22" presetClass="entr" presetSubtype="8" fill="hold" nodeType="afterEffect">
                                  <p:stCondLst>
                                    <p:cond delay="100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nodeType="afterGroup">
                            <p:stCondLst>
                              <p:cond delay="5000"/>
                            </p:stCondLst>
                            <p:childTnLst>
                              <p:par>
                                <p:cTn id="21" presetID="22" presetClass="entr" presetSubtype="8" fill="hold" nodeType="afterEffect">
                                  <p:stCondLst>
                                    <p:cond delay="100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nodeType="afterGroup">
                            <p:stCondLst>
                              <p:cond delay="6500"/>
                            </p:stCondLst>
                            <p:childTnLst>
                              <p:par>
                                <p:cTn id="25" presetID="22" presetClass="entr" presetSubtype="8" fill="hold" nodeType="afterEffect">
                                  <p:stCondLst>
                                    <p:cond delay="100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par>
                          <p:cTn id="28" fill="hold" nodeType="afterGroup">
                            <p:stCondLst>
                              <p:cond delay="8000"/>
                            </p:stCondLst>
                            <p:childTnLst>
                              <p:par>
                                <p:cTn id="29" presetID="22" presetClass="entr" presetSubtype="4" fill="hold" grpId="0" nodeType="afterEffect">
                                  <p:stCondLst>
                                    <p:cond delay="1000"/>
                                  </p:stCondLst>
                                  <p:childTnLst>
                                    <p:set>
                                      <p:cBhvr>
                                        <p:cTn id="30" dur="1" fill="hold">
                                          <p:stCondLst>
                                            <p:cond delay="0"/>
                                          </p:stCondLst>
                                        </p:cTn>
                                        <p:tgtEl>
                                          <p:spTgt spid="630920"/>
                                        </p:tgtEl>
                                        <p:attrNameLst>
                                          <p:attrName>style.visibility</p:attrName>
                                        </p:attrNameLst>
                                      </p:cBhvr>
                                      <p:to>
                                        <p:strVal val="visible"/>
                                      </p:to>
                                    </p:set>
                                    <p:animEffect transition="in" filter="wipe(down)">
                                      <p:cBhvr>
                                        <p:cTn id="31" dur="500"/>
                                        <p:tgtEl>
                                          <p:spTgt spid="630920"/>
                                        </p:tgtEl>
                                      </p:cBhvr>
                                    </p:animEffect>
                                  </p:childTnLst>
                                </p:cTn>
                              </p:par>
                            </p:childTnLst>
                          </p:cTn>
                        </p:par>
                        <p:par>
                          <p:cTn id="32" fill="hold" nodeType="afterGroup">
                            <p:stCondLst>
                              <p:cond delay="9500"/>
                            </p:stCondLst>
                            <p:childTnLst>
                              <p:par>
                                <p:cTn id="33" presetID="22" presetClass="entr" presetSubtype="4" fill="hold" grpId="0" nodeType="afterEffect">
                                  <p:stCondLst>
                                    <p:cond delay="1000"/>
                                  </p:stCondLst>
                                  <p:childTnLst>
                                    <p:set>
                                      <p:cBhvr>
                                        <p:cTn id="34" dur="1" fill="hold">
                                          <p:stCondLst>
                                            <p:cond delay="0"/>
                                          </p:stCondLst>
                                        </p:cTn>
                                        <p:tgtEl>
                                          <p:spTgt spid="630919"/>
                                        </p:tgtEl>
                                        <p:attrNameLst>
                                          <p:attrName>style.visibility</p:attrName>
                                        </p:attrNameLst>
                                      </p:cBhvr>
                                      <p:to>
                                        <p:strVal val="visible"/>
                                      </p:to>
                                    </p:set>
                                    <p:animEffect transition="in" filter="wipe(down)">
                                      <p:cBhvr>
                                        <p:cTn id="35" dur="500"/>
                                        <p:tgtEl>
                                          <p:spTgt spid="63091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30928"/>
                                        </p:tgtEl>
                                        <p:attrNameLst>
                                          <p:attrName>style.visibility</p:attrName>
                                        </p:attrNameLst>
                                      </p:cBhvr>
                                      <p:to>
                                        <p:strVal val="visible"/>
                                      </p:to>
                                    </p:set>
                                    <p:animEffect transition="in" filter="fade">
                                      <p:cBhvr>
                                        <p:cTn id="40" dur="2000"/>
                                        <p:tgtEl>
                                          <p:spTgt spid="630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919" grpId="0" animBg="1"/>
      <p:bldP spid="630920" grpId="0" animBg="1"/>
      <p:bldP spid="630927" grpId="0" autoUpdateAnimBg="0"/>
      <p:bldP spid="6309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Text Box 2"/>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ja-JP" altLang="en-US" sz="1600" b="1">
                <a:solidFill>
                  <a:schemeClr val="tx1"/>
                </a:solidFill>
                <a:latin typeface="Comic Sans MS" pitchFamily="-107" charset="0"/>
                <a:ea typeface="ＭＳ Ｐゴシック" pitchFamily="-107" charset="-128"/>
                <a:cs typeface="ＭＳ Ｐゴシック" pitchFamily="-107" charset="-128"/>
              </a:rPr>
              <a:t>列王記上 </a:t>
            </a:r>
            <a:r>
              <a:rPr lang="en-US" sz="1600" b="1">
                <a:solidFill>
                  <a:schemeClr val="tx1"/>
                </a:solidFill>
                <a:latin typeface="Comic Sans MS" pitchFamily="-107" charset="0"/>
                <a:ea typeface="ＭＳ Ｐゴシック" pitchFamily="-107" charset="-128"/>
                <a:cs typeface="ＭＳ Ｐゴシック" pitchFamily="-107" charset="-128"/>
              </a:rPr>
              <a:t>5:5</a:t>
            </a:r>
          </a:p>
        </p:txBody>
      </p:sp>
      <p:sp>
        <p:nvSpPr>
          <p:cNvPr id="63490"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3491" name="Text Box 4"/>
          <p:cNvSpPr txBox="1">
            <a:spLocks noChangeArrowheads="1"/>
          </p:cNvSpPr>
          <p:nvPr/>
        </p:nvSpPr>
        <p:spPr bwMode="auto">
          <a:xfrm>
            <a:off x="8658225" y="64135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a:solidFill>
                <a:srgbClr val="FFA27C"/>
              </a:solidFill>
              <a:latin typeface="B VAG Rounded Bold" charset="0"/>
            </a:endParaRPr>
          </a:p>
        </p:txBody>
      </p:sp>
      <p:pic>
        <p:nvPicPr>
          <p:cNvPr id="611333" name="Picture 5"/>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596900" y="546100"/>
            <a:ext cx="7966075" cy="57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493" name="Group 6"/>
          <p:cNvGrpSpPr>
            <a:grpSpLocks/>
          </p:cNvGrpSpPr>
          <p:nvPr/>
        </p:nvGrpSpPr>
        <p:grpSpPr bwMode="auto">
          <a:xfrm>
            <a:off x="8018463" y="3436938"/>
            <a:ext cx="981075" cy="1843087"/>
            <a:chOff x="5051" y="2165"/>
            <a:chExt cx="618" cy="1161"/>
          </a:xfrm>
        </p:grpSpPr>
        <p:grpSp>
          <p:nvGrpSpPr>
            <p:cNvPr id="63538" name="Group 7"/>
            <p:cNvGrpSpPr>
              <a:grpSpLocks/>
            </p:cNvGrpSpPr>
            <p:nvPr/>
          </p:nvGrpSpPr>
          <p:grpSpPr bwMode="auto">
            <a:xfrm>
              <a:off x="5051" y="2165"/>
              <a:ext cx="618" cy="1161"/>
              <a:chOff x="5051" y="2165"/>
              <a:chExt cx="618" cy="1161"/>
            </a:xfrm>
          </p:grpSpPr>
          <p:sp>
            <p:nvSpPr>
              <p:cNvPr id="63540"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3541"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3542"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3543"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44"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3545"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3546"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47"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48"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49"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0"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1"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2"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3"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4"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5"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6" name="Rectangle 24"/>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900" b="1">
                    <a:solidFill>
                      <a:srgbClr val="000000"/>
                    </a:solidFill>
                    <a:latin typeface="Chicago" charset="0"/>
                  </a:rPr>
                  <a:t>王制</a:t>
                </a:r>
              </a:p>
            </p:txBody>
          </p:sp>
        </p:grpSp>
        <p:sp>
          <p:nvSpPr>
            <p:cNvPr id="63539" name="Rectangle 2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611354" name="Rectangle 26"/>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30</a:t>
            </a:r>
          </a:p>
        </p:txBody>
      </p:sp>
      <p:sp>
        <p:nvSpPr>
          <p:cNvPr id="63495" name="Text Box 2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611356" name="Text Box 28"/>
          <p:cNvSpPr txBox="1">
            <a:spLocks noChangeArrowheads="1"/>
          </p:cNvSpPr>
          <p:nvPr/>
        </p:nvSpPr>
        <p:spPr bwMode="auto">
          <a:xfrm>
            <a:off x="720725" y="5289550"/>
            <a:ext cx="7700963" cy="8239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4800" b="1" smtClean="0">
                <a:solidFill>
                  <a:srgbClr val="FFEA18"/>
                </a:solidFill>
                <a:latin typeface="Comic Sans MS" charset="0"/>
              </a:rPr>
              <a:t>イスラエルの “始めの” 神殿</a:t>
            </a:r>
          </a:p>
        </p:txBody>
      </p:sp>
      <p:grpSp>
        <p:nvGrpSpPr>
          <p:cNvPr id="4" name="Group 31"/>
          <p:cNvGrpSpPr>
            <a:grpSpLocks/>
          </p:cNvGrpSpPr>
          <p:nvPr/>
        </p:nvGrpSpPr>
        <p:grpSpPr bwMode="auto">
          <a:xfrm>
            <a:off x="1974850" y="725488"/>
            <a:ext cx="5214938" cy="3875087"/>
            <a:chOff x="1244" y="457"/>
            <a:chExt cx="3285" cy="2441"/>
          </a:xfrm>
        </p:grpSpPr>
        <p:sp>
          <p:nvSpPr>
            <p:cNvPr id="63498" name="Line 32"/>
            <p:cNvSpPr>
              <a:spLocks noChangeShapeType="1"/>
            </p:cNvSpPr>
            <p:nvPr/>
          </p:nvSpPr>
          <p:spPr bwMode="auto">
            <a:xfrm flipV="1">
              <a:off x="1636" y="949"/>
              <a:ext cx="650" cy="223"/>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499" name="Line 33"/>
            <p:cNvSpPr>
              <a:spLocks noChangeShapeType="1"/>
            </p:cNvSpPr>
            <p:nvPr/>
          </p:nvSpPr>
          <p:spPr bwMode="auto">
            <a:xfrm>
              <a:off x="1633" y="1160"/>
              <a:ext cx="6" cy="42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0" name="Line 34"/>
            <p:cNvSpPr>
              <a:spLocks noChangeShapeType="1"/>
            </p:cNvSpPr>
            <p:nvPr/>
          </p:nvSpPr>
          <p:spPr bwMode="auto">
            <a:xfrm flipH="1">
              <a:off x="1355" y="1621"/>
              <a:ext cx="1" cy="72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1" name="Line 35"/>
            <p:cNvSpPr>
              <a:spLocks noChangeShapeType="1"/>
            </p:cNvSpPr>
            <p:nvPr/>
          </p:nvSpPr>
          <p:spPr bwMode="auto">
            <a:xfrm flipV="1">
              <a:off x="1374" y="1566"/>
              <a:ext cx="485" cy="73"/>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2" name="Line 36"/>
            <p:cNvSpPr>
              <a:spLocks noChangeShapeType="1"/>
            </p:cNvSpPr>
            <p:nvPr/>
          </p:nvSpPr>
          <p:spPr bwMode="auto">
            <a:xfrm flipV="1">
              <a:off x="1856" y="1562"/>
              <a:ext cx="335" cy="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3" name="Line 37"/>
            <p:cNvSpPr>
              <a:spLocks noChangeShapeType="1"/>
            </p:cNvSpPr>
            <p:nvPr/>
          </p:nvSpPr>
          <p:spPr bwMode="auto">
            <a:xfrm>
              <a:off x="2916" y="980"/>
              <a:ext cx="535" cy="5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4" name="Line 38"/>
            <p:cNvSpPr>
              <a:spLocks noChangeShapeType="1"/>
            </p:cNvSpPr>
            <p:nvPr/>
          </p:nvSpPr>
          <p:spPr bwMode="auto">
            <a:xfrm>
              <a:off x="1255" y="2513"/>
              <a:ext cx="1071" cy="38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5" name="Line 39"/>
            <p:cNvSpPr>
              <a:spLocks noChangeShapeType="1"/>
            </p:cNvSpPr>
            <p:nvPr/>
          </p:nvSpPr>
          <p:spPr bwMode="auto">
            <a:xfrm flipV="1">
              <a:off x="2351" y="2693"/>
              <a:ext cx="2178" cy="20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6" name="Line 40"/>
            <p:cNvSpPr>
              <a:spLocks noChangeShapeType="1"/>
            </p:cNvSpPr>
            <p:nvPr/>
          </p:nvSpPr>
          <p:spPr bwMode="auto">
            <a:xfrm>
              <a:off x="1244" y="2316"/>
              <a:ext cx="1099" cy="23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7" name="Line 41"/>
            <p:cNvSpPr>
              <a:spLocks noChangeShapeType="1"/>
            </p:cNvSpPr>
            <p:nvPr/>
          </p:nvSpPr>
          <p:spPr bwMode="auto">
            <a:xfrm flipV="1">
              <a:off x="2319" y="2417"/>
              <a:ext cx="2199" cy="137"/>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8" name="Line 42"/>
            <p:cNvSpPr>
              <a:spLocks noChangeShapeType="1"/>
            </p:cNvSpPr>
            <p:nvPr/>
          </p:nvSpPr>
          <p:spPr bwMode="auto">
            <a:xfrm>
              <a:off x="2912" y="1612"/>
              <a:ext cx="557" cy="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9" name="Line 43"/>
            <p:cNvSpPr>
              <a:spLocks noChangeShapeType="1"/>
            </p:cNvSpPr>
            <p:nvPr/>
          </p:nvSpPr>
          <p:spPr bwMode="auto">
            <a:xfrm>
              <a:off x="3901" y="2323"/>
              <a:ext cx="593" cy="8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0" name="Line 44"/>
            <p:cNvSpPr>
              <a:spLocks noChangeShapeType="1"/>
            </p:cNvSpPr>
            <p:nvPr/>
          </p:nvSpPr>
          <p:spPr bwMode="auto">
            <a:xfrm flipV="1">
              <a:off x="1861" y="2382"/>
              <a:ext cx="335" cy="3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1" name="Line 45"/>
            <p:cNvSpPr>
              <a:spLocks noChangeShapeType="1"/>
            </p:cNvSpPr>
            <p:nvPr/>
          </p:nvSpPr>
          <p:spPr bwMode="auto">
            <a:xfrm>
              <a:off x="2457" y="457"/>
              <a:ext cx="7" cy="199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2" name="Line 46"/>
            <p:cNvSpPr>
              <a:spLocks noChangeShapeType="1"/>
            </p:cNvSpPr>
            <p:nvPr/>
          </p:nvSpPr>
          <p:spPr bwMode="auto">
            <a:xfrm flipH="1" flipV="1">
              <a:off x="2261" y="523"/>
              <a:ext cx="25" cy="188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3" name="Line 47"/>
            <p:cNvSpPr>
              <a:spLocks noChangeShapeType="1"/>
            </p:cNvSpPr>
            <p:nvPr/>
          </p:nvSpPr>
          <p:spPr bwMode="auto">
            <a:xfrm>
              <a:off x="3878" y="656"/>
              <a:ext cx="0" cy="20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4" name="Line 48"/>
            <p:cNvSpPr>
              <a:spLocks noChangeShapeType="1"/>
            </p:cNvSpPr>
            <p:nvPr/>
          </p:nvSpPr>
          <p:spPr bwMode="auto">
            <a:xfrm flipH="1">
              <a:off x="1858" y="1552"/>
              <a:ext cx="1" cy="87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5" name="Line 49"/>
            <p:cNvSpPr>
              <a:spLocks noChangeShapeType="1"/>
            </p:cNvSpPr>
            <p:nvPr/>
          </p:nvSpPr>
          <p:spPr bwMode="auto">
            <a:xfrm flipH="1">
              <a:off x="2190" y="1563"/>
              <a:ext cx="1" cy="81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6" name="Line 50"/>
            <p:cNvSpPr>
              <a:spLocks noChangeShapeType="1"/>
            </p:cNvSpPr>
            <p:nvPr/>
          </p:nvSpPr>
          <p:spPr bwMode="auto">
            <a:xfrm flipH="1" flipV="1">
              <a:off x="2185" y="2392"/>
              <a:ext cx="294" cy="65"/>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7" name="Line 51"/>
            <p:cNvSpPr>
              <a:spLocks noChangeShapeType="1"/>
            </p:cNvSpPr>
            <p:nvPr/>
          </p:nvSpPr>
          <p:spPr bwMode="auto">
            <a:xfrm flipV="1">
              <a:off x="3672" y="2385"/>
              <a:ext cx="199" cy="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8" name="Line 52"/>
            <p:cNvSpPr>
              <a:spLocks noChangeShapeType="1"/>
            </p:cNvSpPr>
            <p:nvPr/>
          </p:nvSpPr>
          <p:spPr bwMode="auto">
            <a:xfrm flipH="1">
              <a:off x="1264" y="2338"/>
              <a:ext cx="1" cy="178"/>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9" name="Line 53"/>
            <p:cNvSpPr>
              <a:spLocks noChangeShapeType="1"/>
            </p:cNvSpPr>
            <p:nvPr/>
          </p:nvSpPr>
          <p:spPr bwMode="auto">
            <a:xfrm flipH="1">
              <a:off x="2347" y="2561"/>
              <a:ext cx="8" cy="337"/>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0" name="Line 54"/>
            <p:cNvSpPr>
              <a:spLocks noChangeShapeType="1"/>
            </p:cNvSpPr>
            <p:nvPr/>
          </p:nvSpPr>
          <p:spPr bwMode="auto">
            <a:xfrm flipH="1">
              <a:off x="4514" y="2400"/>
              <a:ext cx="1" cy="315"/>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1" name="Line 55"/>
            <p:cNvSpPr>
              <a:spLocks noChangeShapeType="1"/>
            </p:cNvSpPr>
            <p:nvPr/>
          </p:nvSpPr>
          <p:spPr bwMode="auto">
            <a:xfrm>
              <a:off x="2451" y="458"/>
              <a:ext cx="449" cy="6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2" name="Line 56"/>
            <p:cNvSpPr>
              <a:spLocks noChangeShapeType="1"/>
            </p:cNvSpPr>
            <p:nvPr/>
          </p:nvSpPr>
          <p:spPr bwMode="auto">
            <a:xfrm>
              <a:off x="3533" y="610"/>
              <a:ext cx="356" cy="5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3" name="Line 57"/>
            <p:cNvSpPr>
              <a:spLocks noChangeShapeType="1"/>
            </p:cNvSpPr>
            <p:nvPr/>
          </p:nvSpPr>
          <p:spPr bwMode="auto">
            <a:xfrm flipH="1">
              <a:off x="2282" y="461"/>
              <a:ext cx="172" cy="72"/>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4" name="Line 58"/>
            <p:cNvSpPr>
              <a:spLocks noChangeShapeType="1"/>
            </p:cNvSpPr>
            <p:nvPr/>
          </p:nvSpPr>
          <p:spPr bwMode="auto">
            <a:xfrm flipH="1">
              <a:off x="3320" y="656"/>
              <a:ext cx="1" cy="342"/>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5" name="Line 59"/>
            <p:cNvSpPr>
              <a:spLocks noChangeShapeType="1"/>
            </p:cNvSpPr>
            <p:nvPr/>
          </p:nvSpPr>
          <p:spPr bwMode="auto">
            <a:xfrm flipV="1">
              <a:off x="3318" y="622"/>
              <a:ext cx="164" cy="3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6" name="Line 60"/>
            <p:cNvSpPr>
              <a:spLocks noChangeShapeType="1"/>
            </p:cNvSpPr>
            <p:nvPr/>
          </p:nvSpPr>
          <p:spPr bwMode="auto">
            <a:xfrm flipV="1">
              <a:off x="2917" y="1728"/>
              <a:ext cx="307" cy="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7" name="Line 61"/>
            <p:cNvSpPr>
              <a:spLocks noChangeShapeType="1"/>
            </p:cNvSpPr>
            <p:nvPr/>
          </p:nvSpPr>
          <p:spPr bwMode="auto">
            <a:xfrm flipV="1">
              <a:off x="3235" y="1624"/>
              <a:ext cx="0" cy="715"/>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8" name="Line 62"/>
            <p:cNvSpPr>
              <a:spLocks noChangeShapeType="1"/>
            </p:cNvSpPr>
            <p:nvPr/>
          </p:nvSpPr>
          <p:spPr bwMode="auto">
            <a:xfrm flipH="1" flipV="1">
              <a:off x="3210" y="2359"/>
              <a:ext cx="294" cy="3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9" name="Line 63"/>
            <p:cNvSpPr>
              <a:spLocks noChangeShapeType="1"/>
            </p:cNvSpPr>
            <p:nvPr/>
          </p:nvSpPr>
          <p:spPr bwMode="auto">
            <a:xfrm flipV="1">
              <a:off x="2912" y="2381"/>
              <a:ext cx="307" cy="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0" name="AutoShape 64"/>
            <p:cNvSpPr>
              <a:spLocks noChangeArrowheads="1"/>
            </p:cNvSpPr>
            <p:nvPr/>
          </p:nvSpPr>
          <p:spPr bwMode="auto">
            <a:xfrm rot="10769242">
              <a:off x="2685" y="711"/>
              <a:ext cx="235" cy="1749"/>
            </a:xfrm>
            <a:prstGeom prst="can">
              <a:avLst>
                <a:gd name="adj" fmla="val 10475"/>
              </a:avLst>
            </a:pr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3531" name="AutoShape 65"/>
            <p:cNvSpPr>
              <a:spLocks noChangeArrowheads="1"/>
            </p:cNvSpPr>
            <p:nvPr/>
          </p:nvSpPr>
          <p:spPr bwMode="auto">
            <a:xfrm rot="10789709">
              <a:off x="3725" y="844"/>
              <a:ext cx="200" cy="1550"/>
            </a:xfrm>
            <a:prstGeom prst="can">
              <a:avLst>
                <a:gd name="adj" fmla="val 10907"/>
              </a:avLst>
            </a:pr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3532" name="Line 66"/>
            <p:cNvSpPr>
              <a:spLocks noChangeShapeType="1"/>
            </p:cNvSpPr>
            <p:nvPr/>
          </p:nvSpPr>
          <p:spPr bwMode="auto">
            <a:xfrm flipV="1">
              <a:off x="2432" y="2430"/>
              <a:ext cx="242" cy="3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3" name="Line 67"/>
            <p:cNvSpPr>
              <a:spLocks noChangeShapeType="1"/>
            </p:cNvSpPr>
            <p:nvPr/>
          </p:nvSpPr>
          <p:spPr bwMode="auto">
            <a:xfrm flipH="1">
              <a:off x="3443" y="1002"/>
              <a:ext cx="1" cy="61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4" name="Line 68"/>
            <p:cNvSpPr>
              <a:spLocks noChangeShapeType="1"/>
            </p:cNvSpPr>
            <p:nvPr/>
          </p:nvSpPr>
          <p:spPr bwMode="auto">
            <a:xfrm flipH="1">
              <a:off x="3508" y="583"/>
              <a:ext cx="3" cy="180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5" name="Line 69"/>
            <p:cNvSpPr>
              <a:spLocks noChangeShapeType="1"/>
            </p:cNvSpPr>
            <p:nvPr/>
          </p:nvSpPr>
          <p:spPr bwMode="auto">
            <a:xfrm flipH="1">
              <a:off x="2894" y="523"/>
              <a:ext cx="8" cy="15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6" name="Line 70"/>
            <p:cNvSpPr>
              <a:spLocks noChangeShapeType="1"/>
            </p:cNvSpPr>
            <p:nvPr/>
          </p:nvSpPr>
          <p:spPr bwMode="auto">
            <a:xfrm flipV="1">
              <a:off x="1639" y="1082"/>
              <a:ext cx="628" cy="20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7" name="Line 71"/>
            <p:cNvSpPr>
              <a:spLocks noChangeShapeType="1"/>
            </p:cNvSpPr>
            <p:nvPr/>
          </p:nvSpPr>
          <p:spPr bwMode="auto">
            <a:xfrm>
              <a:off x="2907" y="1076"/>
              <a:ext cx="535" cy="5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afterEffect">
                                  <p:stCondLst>
                                    <p:cond delay="0"/>
                                  </p:stCondLst>
                                  <p:childTnLst>
                                    <p:set>
                                      <p:cBhvr>
                                        <p:cTn id="6" dur="1" fill="hold">
                                          <p:stCondLst>
                                            <p:cond delay="0"/>
                                          </p:stCondLst>
                                        </p:cTn>
                                        <p:tgtEl>
                                          <p:spTgt spid="611333"/>
                                        </p:tgtEl>
                                        <p:attrNameLst>
                                          <p:attrName>style.visibility</p:attrName>
                                        </p:attrNameLst>
                                      </p:cBhvr>
                                      <p:to>
                                        <p:strVal val="visible"/>
                                      </p:to>
                                    </p:set>
                                    <p:anim calcmode="lin" valueType="num">
                                      <p:cBhvr additive="base">
                                        <p:cTn id="7" dur="5000" fill="hold"/>
                                        <p:tgtEl>
                                          <p:spTgt spid="611333"/>
                                        </p:tgtEl>
                                        <p:attrNameLst>
                                          <p:attrName>ppt_x</p:attrName>
                                        </p:attrNameLst>
                                      </p:cBhvr>
                                      <p:tavLst>
                                        <p:tav tm="0">
                                          <p:val>
                                            <p:strVal val="0-#ppt_w/2"/>
                                          </p:val>
                                        </p:tav>
                                        <p:tav tm="100000">
                                          <p:val>
                                            <p:strVal val="#ppt_x"/>
                                          </p:val>
                                        </p:tav>
                                      </p:tavLst>
                                    </p:anim>
                                    <p:anim calcmode="lin" valueType="num">
                                      <p:cBhvr additive="base">
                                        <p:cTn id="8" dur="5000" fill="hold"/>
                                        <p:tgtEl>
                                          <p:spTgt spid="61133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0"/>
                            </p:stCondLst>
                            <p:childTnLst>
                              <p:par>
                                <p:cTn id="10" presetID="9" presetClass="entr" presetSubtype="0" fill="hold" grpId="0" nodeType="afterEffect">
                                  <p:stCondLst>
                                    <p:cond delay="0"/>
                                  </p:stCondLst>
                                  <p:childTnLst>
                                    <p:set>
                                      <p:cBhvr>
                                        <p:cTn id="11" dur="1" fill="hold">
                                          <p:stCondLst>
                                            <p:cond delay="0"/>
                                          </p:stCondLst>
                                        </p:cTn>
                                        <p:tgtEl>
                                          <p:spTgt spid="611356"/>
                                        </p:tgtEl>
                                        <p:attrNameLst>
                                          <p:attrName>style.visibility</p:attrName>
                                        </p:attrNameLst>
                                      </p:cBhvr>
                                      <p:to>
                                        <p:strVal val="visible"/>
                                      </p:to>
                                    </p:set>
                                    <p:animEffect transition="in" filter="dissolve">
                                      <p:cBhvr>
                                        <p:cTn id="12" dur="500"/>
                                        <p:tgtEl>
                                          <p:spTgt spid="611356"/>
                                        </p:tgtEl>
                                      </p:cBhvr>
                                    </p:animEffect>
                                  </p:childTnLst>
                                </p:cTn>
                              </p:par>
                            </p:childTnLst>
                          </p:cTn>
                        </p:par>
                        <p:par>
                          <p:cTn id="13" fill="hold" nodeType="afterGroup">
                            <p:stCondLst>
                              <p:cond delay="5500"/>
                            </p:stCondLst>
                            <p:childTnLst>
                              <p:par>
                                <p:cTn id="14" presetID="9" presetClass="exit" presetSubtype="0" fill="hold" nodeType="afterEffect">
                                  <p:stCondLst>
                                    <p:cond delay="2000"/>
                                  </p:stCondLst>
                                  <p:childTnLst>
                                    <p:animEffect transition="out" filter="dissolv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1356"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70" name="Picture 2"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217"/>
          <a:stretch>
            <a:fillRect/>
          </a:stretch>
        </p:blipFill>
        <p:spPr bwMode="auto">
          <a:xfrm>
            <a:off x="174625" y="839788"/>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21572" name="Text Box 4"/>
          <p:cNvSpPr txBox="1">
            <a:spLocks noChangeArrowheads="1"/>
          </p:cNvSpPr>
          <p:nvPr/>
        </p:nvSpPr>
        <p:spPr bwMode="auto">
          <a:xfrm>
            <a:off x="1765300" y="-9525"/>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ja-JP" altLang="en-US" sz="1600" b="1">
                <a:solidFill>
                  <a:schemeClr val="tx1"/>
                </a:solidFill>
                <a:latin typeface="Comic Sans MS" pitchFamily="-107" charset="0"/>
                <a:ea typeface="ＭＳ Ｐゴシック" pitchFamily="-107" charset="-128"/>
                <a:cs typeface="ＭＳ Ｐゴシック" pitchFamily="-107" charset="-128"/>
              </a:rPr>
              <a:t>列王記上 </a:t>
            </a:r>
            <a:r>
              <a:rPr lang="en-US" sz="1600" b="1">
                <a:solidFill>
                  <a:schemeClr val="tx1"/>
                </a:solidFill>
                <a:latin typeface="Comic Sans MS" pitchFamily="-107" charset="0"/>
                <a:ea typeface="ＭＳ Ｐゴシック" pitchFamily="-107" charset="-128"/>
                <a:cs typeface="ＭＳ Ｐゴシック" pitchFamily="-107" charset="-128"/>
              </a:rPr>
              <a:t>6:14-38</a:t>
            </a:r>
          </a:p>
        </p:txBody>
      </p:sp>
      <p:sp>
        <p:nvSpPr>
          <p:cNvPr id="621573" name="Rectangle 5"/>
          <p:cNvSpPr>
            <a:spLocks noChangeArrowheads="1"/>
          </p:cNvSpPr>
          <p:nvPr/>
        </p:nvSpPr>
        <p:spPr bwMode="auto">
          <a:xfrm>
            <a:off x="836613" y="280988"/>
            <a:ext cx="7354887" cy="576262"/>
          </a:xfrm>
          <a:prstGeom prst="rect">
            <a:avLst/>
          </a:prstGeom>
          <a:noFill/>
          <a:ln w="76200">
            <a:noFill/>
            <a:miter lim="800000"/>
            <a:headEnd/>
            <a:tailEnd/>
          </a:ln>
          <a:effectLst>
            <a:outerShdw blurRad="63500" dist="38099" dir="2700000" algn="ctr" rotWithShape="0">
              <a:srgbClr val="888B90">
                <a:alpha val="50000"/>
              </a:srgbClr>
            </a:outerShdw>
          </a:effectLst>
        </p:spPr>
        <p:txBody>
          <a:bodyPr lIns="90487" tIns="44450" rIns="90487" bIns="44450">
            <a:spAutoFit/>
          </a:bodyPr>
          <a:lstStyle/>
          <a:p>
            <a:pPr algn="ctr">
              <a:defRPr/>
            </a:pPr>
            <a:r>
              <a:rPr lang="ja-JP" altLang="en-US" sz="3200" b="1">
                <a:solidFill>
                  <a:srgbClr val="9DEDF1"/>
                </a:solidFill>
                <a:latin typeface="Arial" charset="0"/>
              </a:rPr>
              <a:t>現在のイスラエル・神殿の山</a:t>
            </a:r>
          </a:p>
        </p:txBody>
      </p:sp>
      <p:sp>
        <p:nvSpPr>
          <p:cNvPr id="65540" name="Text Box 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5541" name="Text Box 7"/>
          <p:cNvSpPr txBox="1">
            <a:spLocks noChangeArrowheads="1"/>
          </p:cNvSpPr>
          <p:nvPr/>
        </p:nvSpPr>
        <p:spPr bwMode="auto">
          <a:xfrm>
            <a:off x="8602663" y="64785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6</a:t>
            </a:r>
            <a:endParaRPr lang="en-US" sz="1600" b="1">
              <a:solidFill>
                <a:srgbClr val="FFA27C"/>
              </a:solidFill>
              <a:latin typeface="Comic Sans MS" charset="0"/>
            </a:endParaRPr>
          </a:p>
        </p:txBody>
      </p:sp>
      <p:sp>
        <p:nvSpPr>
          <p:cNvPr id="621576" name="Rectangle 8"/>
          <p:cNvSpPr>
            <a:spLocks noChangeArrowheads="1"/>
          </p:cNvSpPr>
          <p:nvPr/>
        </p:nvSpPr>
        <p:spPr bwMode="auto">
          <a:xfrm>
            <a:off x="80787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31</a:t>
            </a:r>
          </a:p>
        </p:txBody>
      </p:sp>
      <p:sp>
        <p:nvSpPr>
          <p:cNvPr id="65543" name="Text Box 9"/>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65544" name="Text Box 10"/>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621579" name="Text Box 11"/>
          <p:cNvSpPr txBox="1">
            <a:spLocks noChangeArrowheads="1"/>
          </p:cNvSpPr>
          <p:nvPr/>
        </p:nvSpPr>
        <p:spPr bwMode="auto">
          <a:xfrm>
            <a:off x="717550" y="5449888"/>
            <a:ext cx="7715250" cy="9144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5400" b="1" i="1" smtClean="0">
                <a:solidFill>
                  <a:srgbClr val="F8131B"/>
                </a:solidFill>
                <a:latin typeface="Arial" charset="0"/>
              </a:rPr>
              <a:t>人力のみ</a:t>
            </a:r>
            <a:r>
              <a:rPr lang="en-US" altLang="ja-JP" sz="5400" b="1" i="1" smtClean="0">
                <a:solidFill>
                  <a:srgbClr val="F8131B"/>
                </a:solidFill>
                <a:latin typeface="Arial" charset="0"/>
              </a:rPr>
              <a:t>!</a:t>
            </a:r>
            <a:endParaRPr lang="en-US" sz="5400" b="1" i="1" smtClean="0">
              <a:solidFill>
                <a:srgbClr val="F8131B"/>
              </a:solidFill>
              <a:latin typeface="Arial" charset="0"/>
            </a:endParaRPr>
          </a:p>
        </p:txBody>
      </p:sp>
      <p:grpSp>
        <p:nvGrpSpPr>
          <p:cNvPr id="65546" name="Group 12"/>
          <p:cNvGrpSpPr>
            <a:grpSpLocks/>
          </p:cNvGrpSpPr>
          <p:nvPr/>
        </p:nvGrpSpPr>
        <p:grpSpPr bwMode="auto">
          <a:xfrm>
            <a:off x="8018463" y="3436938"/>
            <a:ext cx="981075" cy="1843087"/>
            <a:chOff x="5051" y="2165"/>
            <a:chExt cx="618" cy="1161"/>
          </a:xfrm>
        </p:grpSpPr>
        <p:grpSp>
          <p:nvGrpSpPr>
            <p:cNvPr id="65552" name="Group 13"/>
            <p:cNvGrpSpPr>
              <a:grpSpLocks/>
            </p:cNvGrpSpPr>
            <p:nvPr/>
          </p:nvGrpSpPr>
          <p:grpSpPr bwMode="auto">
            <a:xfrm>
              <a:off x="5051" y="2165"/>
              <a:ext cx="618" cy="1161"/>
              <a:chOff x="5051" y="2165"/>
              <a:chExt cx="618" cy="1161"/>
            </a:xfrm>
          </p:grpSpPr>
          <p:sp>
            <p:nvSpPr>
              <p:cNvPr id="65554" name="Freeform 1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5555" name="AutoShape 1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5556" name="Rectangle 1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5557" name="Line 1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8" name="Rectangle 1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5559" name="Rectangle 1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5560" name="Line 2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1" name="Line 2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2" name="Line 2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3" name="Line 2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4" name="Line 2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5" name="Line 2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6" name="Line 2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7" name="Line 2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8" name="Line 2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9" name="Line 2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70" name="Rectangle 30"/>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900" b="1">
                    <a:solidFill>
                      <a:srgbClr val="000000"/>
                    </a:solidFill>
                    <a:latin typeface="Chicago" charset="0"/>
                  </a:rPr>
                  <a:t>王制</a:t>
                </a:r>
              </a:p>
            </p:txBody>
          </p:sp>
        </p:grpSp>
        <p:sp>
          <p:nvSpPr>
            <p:cNvPr id="65553" name="Rectangle 31"/>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621600" name="Text Box 32"/>
          <p:cNvSpPr txBox="1">
            <a:spLocks noChangeArrowheads="1"/>
          </p:cNvSpPr>
          <p:nvPr/>
        </p:nvSpPr>
        <p:spPr bwMode="auto">
          <a:xfrm>
            <a:off x="403225" y="1887538"/>
            <a:ext cx="8266113" cy="5191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b="1" smtClean="0">
                <a:solidFill>
                  <a:srgbClr val="FFFFFF"/>
                </a:solidFill>
                <a:latin typeface="Comic Sans MS" charset="0"/>
              </a:rPr>
              <a:t>古代の人々はどのように建築したのか？</a:t>
            </a:r>
          </a:p>
        </p:txBody>
      </p:sp>
      <p:sp>
        <p:nvSpPr>
          <p:cNvPr id="621601" name="Text Box 33"/>
          <p:cNvSpPr txBox="1">
            <a:spLocks noChangeArrowheads="1"/>
          </p:cNvSpPr>
          <p:nvPr/>
        </p:nvSpPr>
        <p:spPr bwMode="auto">
          <a:xfrm>
            <a:off x="438150" y="2674938"/>
            <a:ext cx="5443538" cy="5191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b="1" smtClean="0">
                <a:solidFill>
                  <a:srgbClr val="FFFF00"/>
                </a:solidFill>
                <a:latin typeface="Comic Sans MS" charset="0"/>
              </a:rPr>
              <a:t>電力設備なし</a:t>
            </a:r>
            <a:r>
              <a:rPr lang="en-US" altLang="ja-JP" b="1" smtClean="0">
                <a:solidFill>
                  <a:srgbClr val="FFFF00"/>
                </a:solidFill>
                <a:latin typeface="Comic Sans MS" charset="0"/>
              </a:rPr>
              <a:t>!</a:t>
            </a:r>
            <a:endParaRPr lang="en-US" b="1" smtClean="0">
              <a:solidFill>
                <a:srgbClr val="FFFF00"/>
              </a:solidFill>
              <a:latin typeface="Comic Sans MS" charset="0"/>
            </a:endParaRPr>
          </a:p>
        </p:txBody>
      </p:sp>
      <p:sp>
        <p:nvSpPr>
          <p:cNvPr id="621602" name="Text Box 34"/>
          <p:cNvSpPr txBox="1">
            <a:spLocks noChangeArrowheads="1"/>
          </p:cNvSpPr>
          <p:nvPr/>
        </p:nvSpPr>
        <p:spPr bwMode="auto">
          <a:xfrm>
            <a:off x="427038" y="3425825"/>
            <a:ext cx="4614862" cy="5191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b="1" smtClean="0">
                <a:solidFill>
                  <a:srgbClr val="FFFF00"/>
                </a:solidFill>
                <a:latin typeface="Comic Sans MS" charset="0"/>
              </a:rPr>
              <a:t>コンピュータなし</a:t>
            </a:r>
            <a:r>
              <a:rPr lang="en-US" altLang="ja-JP" b="1" smtClean="0">
                <a:solidFill>
                  <a:srgbClr val="FFFF00"/>
                </a:solidFill>
                <a:latin typeface="Comic Sans MS" charset="0"/>
              </a:rPr>
              <a:t>!</a:t>
            </a:r>
            <a:endParaRPr lang="en-US" b="1" smtClean="0">
              <a:solidFill>
                <a:srgbClr val="FFFF00"/>
              </a:solidFill>
              <a:latin typeface="Comic Sans MS" charset="0"/>
            </a:endParaRPr>
          </a:p>
        </p:txBody>
      </p:sp>
      <p:sp>
        <p:nvSpPr>
          <p:cNvPr id="621603" name="Text Box 35"/>
          <p:cNvSpPr txBox="1">
            <a:spLocks noChangeArrowheads="1"/>
          </p:cNvSpPr>
          <p:nvPr/>
        </p:nvSpPr>
        <p:spPr bwMode="auto">
          <a:xfrm>
            <a:off x="430213" y="4149725"/>
            <a:ext cx="6046787" cy="5191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b="1" smtClean="0">
                <a:solidFill>
                  <a:srgbClr val="FFFF00"/>
                </a:solidFill>
                <a:latin typeface="Comic Sans MS" charset="0"/>
              </a:rPr>
              <a:t>計算尺もなし</a:t>
            </a:r>
            <a:r>
              <a:rPr lang="en-US" altLang="ja-JP" b="1" smtClean="0">
                <a:solidFill>
                  <a:srgbClr val="FFFF00"/>
                </a:solidFill>
                <a:latin typeface="Comic Sans MS" charset="0"/>
              </a:rPr>
              <a:t>!</a:t>
            </a:r>
            <a:endParaRPr lang="en-US" b="1" smtClean="0">
              <a:solidFill>
                <a:srgbClr val="FFFF00"/>
              </a:solidFill>
              <a:latin typeface="Comic Sans MS" charset="0"/>
            </a:endParaRPr>
          </a:p>
        </p:txBody>
      </p:sp>
      <p:sp>
        <p:nvSpPr>
          <p:cNvPr id="621604" name="Text Box 36"/>
          <p:cNvSpPr txBox="1">
            <a:spLocks noChangeArrowheads="1"/>
          </p:cNvSpPr>
          <p:nvPr/>
        </p:nvSpPr>
        <p:spPr bwMode="auto">
          <a:xfrm>
            <a:off x="338138" y="1006475"/>
            <a:ext cx="8437562" cy="396875"/>
          </a:xfrm>
          <a:prstGeom prst="rect">
            <a:avLst/>
          </a:prstGeom>
          <a:noFill/>
          <a:ln w="12700">
            <a:noFill/>
            <a:miter lim="800000"/>
            <a:headEnd/>
            <a:tailEnd/>
          </a:ln>
          <a:effectLst>
            <a:outerShdw blurRad="63500" dist="38099" dir="2700000" algn="ctr" rotWithShape="0">
              <a:srgbClr val="888B90">
                <a:alpha val="74998"/>
              </a:srgbClr>
            </a:outerShdw>
          </a:effectLst>
        </p:spPr>
        <p:txBody>
          <a:bodyPr>
            <a:spAutoFit/>
          </a:bodyPr>
          <a:lstStyle/>
          <a:p>
            <a:pPr algn="ctr">
              <a:spcBef>
                <a:spcPct val="50000"/>
              </a:spcBef>
              <a:defRPr/>
            </a:pPr>
            <a:r>
              <a:rPr lang="ja-JP" altLang="en-US" sz="2000" b="1">
                <a:solidFill>
                  <a:srgbClr val="0831AD"/>
                </a:solidFill>
                <a:latin typeface="Comic Sans MS" pitchFamily="-107" charset="0"/>
                <a:ea typeface="ＭＳ Ｐゴシック" pitchFamily="-107" charset="-128"/>
                <a:cs typeface="ＭＳ Ｐゴシック" pitchFamily="-107" charset="-128"/>
              </a:rPr>
              <a:t>アブラハムがイサクを奉げた場所・・・モリア山・・・ザイオン山・・・</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621573"/>
                                        </p:tgtEl>
                                        <p:attrNameLst>
                                          <p:attrName>style.visibility</p:attrName>
                                        </p:attrNameLst>
                                      </p:cBhvr>
                                      <p:to>
                                        <p:strVal val="visible"/>
                                      </p:to>
                                    </p:set>
                                    <p:animEffect transition="in" filter="wipe(left)">
                                      <p:cBhvr>
                                        <p:cTn id="7" dur="500"/>
                                        <p:tgtEl>
                                          <p:spTgt spid="621573"/>
                                        </p:tgtEl>
                                      </p:cBhvr>
                                    </p:animEffect>
                                  </p:childTnLst>
                                </p:cTn>
                              </p:par>
                            </p:childTnLst>
                          </p:cTn>
                        </p:par>
                        <p:par>
                          <p:cTn id="8" fill="hold" nodeType="afterGroup">
                            <p:stCondLst>
                              <p:cond delay="600"/>
                            </p:stCondLst>
                            <p:childTnLst>
                              <p:par>
                                <p:cTn id="9" presetID="22" presetClass="entr" presetSubtype="1" fill="hold" nodeType="afterEffect">
                                  <p:stCondLst>
                                    <p:cond delay="0"/>
                                  </p:stCondLst>
                                  <p:childTnLst>
                                    <p:set>
                                      <p:cBhvr>
                                        <p:cTn id="10" dur="1" fill="hold">
                                          <p:stCondLst>
                                            <p:cond delay="0"/>
                                          </p:stCondLst>
                                        </p:cTn>
                                        <p:tgtEl>
                                          <p:spTgt spid="621570"/>
                                        </p:tgtEl>
                                        <p:attrNameLst>
                                          <p:attrName>style.visibility</p:attrName>
                                        </p:attrNameLst>
                                      </p:cBhvr>
                                      <p:to>
                                        <p:strVal val="visible"/>
                                      </p:to>
                                    </p:set>
                                    <p:animEffect transition="in" filter="wipe(up)">
                                      <p:cBhvr>
                                        <p:cTn id="11" dur="500"/>
                                        <p:tgtEl>
                                          <p:spTgt spid="62157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21604"/>
                                        </p:tgtEl>
                                        <p:attrNameLst>
                                          <p:attrName>style.visibility</p:attrName>
                                        </p:attrNameLst>
                                      </p:cBhvr>
                                      <p:to>
                                        <p:strVal val="visible"/>
                                      </p:to>
                                    </p:set>
                                    <p:animEffect transition="in" filter="fade">
                                      <p:cBhvr>
                                        <p:cTn id="16" dur="1000"/>
                                        <p:tgtEl>
                                          <p:spTgt spid="62160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21600"/>
                                        </p:tgtEl>
                                        <p:attrNameLst>
                                          <p:attrName>style.visibility</p:attrName>
                                        </p:attrNameLst>
                                      </p:cBhvr>
                                      <p:to>
                                        <p:strVal val="visible"/>
                                      </p:to>
                                    </p:set>
                                    <p:animEffect transition="in" filter="wipe(left)">
                                      <p:cBhvr>
                                        <p:cTn id="21" dur="500"/>
                                        <p:tgtEl>
                                          <p:spTgt spid="62160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21601"/>
                                        </p:tgtEl>
                                        <p:attrNameLst>
                                          <p:attrName>style.visibility</p:attrName>
                                        </p:attrNameLst>
                                      </p:cBhvr>
                                      <p:to>
                                        <p:strVal val="visible"/>
                                      </p:to>
                                    </p:set>
                                    <p:animEffect transition="in" filter="wipe(left)">
                                      <p:cBhvr>
                                        <p:cTn id="26" dur="500"/>
                                        <p:tgtEl>
                                          <p:spTgt spid="62160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21602"/>
                                        </p:tgtEl>
                                        <p:attrNameLst>
                                          <p:attrName>style.visibility</p:attrName>
                                        </p:attrNameLst>
                                      </p:cBhvr>
                                      <p:to>
                                        <p:strVal val="visible"/>
                                      </p:to>
                                    </p:set>
                                    <p:animEffect transition="in" filter="wipe(left)">
                                      <p:cBhvr>
                                        <p:cTn id="31" dur="500"/>
                                        <p:tgtEl>
                                          <p:spTgt spid="62160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21603"/>
                                        </p:tgtEl>
                                        <p:attrNameLst>
                                          <p:attrName>style.visibility</p:attrName>
                                        </p:attrNameLst>
                                      </p:cBhvr>
                                      <p:to>
                                        <p:strVal val="visible"/>
                                      </p:to>
                                    </p:set>
                                    <p:animEffect transition="in" filter="wipe(left)">
                                      <p:cBhvr>
                                        <p:cTn id="36" dur="500"/>
                                        <p:tgtEl>
                                          <p:spTgt spid="62160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621579"/>
                                        </p:tgtEl>
                                        <p:attrNameLst>
                                          <p:attrName>style.visibility</p:attrName>
                                        </p:attrNameLst>
                                      </p:cBhvr>
                                      <p:to>
                                        <p:strVal val="visible"/>
                                      </p:to>
                                    </p:set>
                                    <p:animEffect transition="in" filter="wipe(left)">
                                      <p:cBhvr>
                                        <p:cTn id="41" dur="500"/>
                                        <p:tgtEl>
                                          <p:spTgt spid="621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73" grpId="0" autoUpdateAnimBg="0"/>
      <p:bldP spid="621579" grpId="0" autoUpdateAnimBg="0"/>
      <p:bldP spid="621600" grpId="0" autoUpdateAnimBg="0"/>
      <p:bldP spid="621601" grpId="0" autoUpdateAnimBg="0"/>
      <p:bldP spid="621602" grpId="0" autoUpdateAnimBg="0"/>
      <p:bldP spid="621603" grpId="0" autoUpdateAnimBg="0"/>
      <p:bldP spid="621604"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594" name="Picture 2" descr="Jerusalem from Mt of Olives panorama, df 090101"/>
          <p:cNvPicPr preferRelativeResize="0">
            <a:picLocks noChangeAspect="1" noChangeArrowheads="1"/>
          </p:cNvPicPr>
          <p:nvPr>
            <p:custDataLst>
              <p:tags r:id="rId2"/>
            </p:custDataLst>
          </p:nvPr>
        </p:nvPicPr>
        <p:blipFill>
          <a:blip r:embed="rId5" cstate="screen">
            <a:extLst>
              <a:ext uri="{28A0092B-C50C-407E-A947-70E740481C1C}">
                <a14:useLocalDpi xmlns:a14="http://schemas.microsoft.com/office/drawing/2010/main"/>
              </a:ext>
            </a:extLst>
          </a:blip>
          <a:srcRect t="-217"/>
          <a:stretch>
            <a:fillRect/>
          </a:stretch>
        </p:blipFill>
        <p:spPr bwMode="auto">
          <a:xfrm>
            <a:off x="174625" y="8302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22596" name="Rectangle 4"/>
          <p:cNvSpPr>
            <a:spLocks noChangeArrowheads="1"/>
          </p:cNvSpPr>
          <p:nvPr/>
        </p:nvSpPr>
        <p:spPr bwMode="auto">
          <a:xfrm>
            <a:off x="836613" y="280988"/>
            <a:ext cx="7354887" cy="576262"/>
          </a:xfrm>
          <a:prstGeom prst="rect">
            <a:avLst/>
          </a:prstGeom>
          <a:noFill/>
          <a:ln w="76200">
            <a:noFill/>
            <a:miter lim="800000"/>
            <a:headEnd/>
            <a:tailEnd/>
          </a:ln>
          <a:effectLst>
            <a:outerShdw blurRad="63500" dist="38099" dir="2700000" algn="ctr" rotWithShape="0">
              <a:srgbClr val="888B90">
                <a:alpha val="50000"/>
              </a:srgbClr>
            </a:outerShdw>
          </a:effectLst>
        </p:spPr>
        <p:txBody>
          <a:bodyPr lIns="90487" tIns="44450" rIns="90487" bIns="44450">
            <a:spAutoFit/>
          </a:bodyPr>
          <a:lstStyle/>
          <a:p>
            <a:pPr algn="ctr">
              <a:defRPr/>
            </a:pPr>
            <a:r>
              <a:rPr lang="ja-JP" altLang="en-US" sz="3200" b="1">
                <a:solidFill>
                  <a:srgbClr val="9DEDF1"/>
                </a:solidFill>
                <a:latin typeface="Arial" charset="0"/>
              </a:rPr>
              <a:t>現在のエルサレム・神殿の山</a:t>
            </a:r>
          </a:p>
        </p:txBody>
      </p:sp>
      <p:sp>
        <p:nvSpPr>
          <p:cNvPr id="622597" name="Rectangle 5"/>
          <p:cNvSpPr>
            <a:spLocks noChangeArrowheads="1"/>
          </p:cNvSpPr>
          <p:nvPr/>
        </p:nvSpPr>
        <p:spPr bwMode="auto">
          <a:xfrm>
            <a:off x="947738" y="2460625"/>
            <a:ext cx="7170737" cy="3803650"/>
          </a:xfrm>
          <a:prstGeom prst="rect">
            <a:avLst/>
          </a:prstGeom>
          <a:gradFill rotWithShape="0">
            <a:gsLst>
              <a:gs pos="0">
                <a:schemeClr val="accent1"/>
              </a:gs>
              <a:gs pos="100000">
                <a:schemeClr val="accent1">
                  <a:gamma/>
                  <a:shade val="0"/>
                  <a:invGamma/>
                </a:schemeClr>
              </a:gs>
            </a:gsLst>
            <a:lin ang="5400000" scaled="1"/>
          </a:gradFill>
          <a:ln w="12700">
            <a:solidFill>
              <a:schemeClr val="tx1"/>
            </a:solidFill>
            <a:miter lim="800000"/>
            <a:headEnd/>
            <a:tailEnd/>
          </a:ln>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622598" name="Text Box 6"/>
          <p:cNvSpPr txBox="1">
            <a:spLocks noChangeArrowheads="1"/>
          </p:cNvSpPr>
          <p:nvPr/>
        </p:nvSpPr>
        <p:spPr bwMode="auto">
          <a:xfrm>
            <a:off x="1027113" y="2606675"/>
            <a:ext cx="7073900" cy="5191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b="1" smtClean="0">
                <a:solidFill>
                  <a:srgbClr val="FFFF00"/>
                </a:solidFill>
                <a:latin typeface="Comic Sans MS" charset="0"/>
              </a:rPr>
              <a:t>この様な驚きの構造の建築</a:t>
            </a:r>
            <a:r>
              <a:rPr lang="en-US" altLang="ja-JP" b="1" smtClean="0">
                <a:solidFill>
                  <a:srgbClr val="FFFF00"/>
                </a:solidFill>
                <a:latin typeface="Comic Sans MS" charset="0"/>
              </a:rPr>
              <a:t>!</a:t>
            </a:r>
            <a:endParaRPr lang="en-US" b="1" smtClean="0">
              <a:solidFill>
                <a:srgbClr val="FFFF00"/>
              </a:solidFill>
              <a:latin typeface="Comic Sans MS" charset="0"/>
            </a:endParaRPr>
          </a:p>
        </p:txBody>
      </p:sp>
      <p:grpSp>
        <p:nvGrpSpPr>
          <p:cNvPr id="2" name="Group 7"/>
          <p:cNvGrpSpPr>
            <a:grpSpLocks/>
          </p:cNvGrpSpPr>
          <p:nvPr/>
        </p:nvGrpSpPr>
        <p:grpSpPr bwMode="auto">
          <a:xfrm>
            <a:off x="2662238" y="4721225"/>
            <a:ext cx="4924425" cy="676275"/>
            <a:chOff x="1677" y="2638"/>
            <a:chExt cx="3102" cy="426"/>
          </a:xfrm>
        </p:grpSpPr>
        <p:grpSp>
          <p:nvGrpSpPr>
            <p:cNvPr id="67612" name="Group 8"/>
            <p:cNvGrpSpPr>
              <a:grpSpLocks/>
            </p:cNvGrpSpPr>
            <p:nvPr/>
          </p:nvGrpSpPr>
          <p:grpSpPr bwMode="auto">
            <a:xfrm>
              <a:off x="3619" y="2640"/>
              <a:ext cx="1160" cy="424"/>
              <a:chOff x="3672" y="2640"/>
              <a:chExt cx="1160" cy="424"/>
            </a:xfrm>
          </p:grpSpPr>
          <p:sp>
            <p:nvSpPr>
              <p:cNvPr id="622601" name="AutoShape 9" descr="Large confetti"/>
              <p:cNvSpPr>
                <a:spLocks noChangeArrowheads="1"/>
              </p:cNvSpPr>
              <p:nvPr/>
            </p:nvSpPr>
            <p:spPr bwMode="auto">
              <a:xfrm rot="10800000">
                <a:off x="3672" y="2640"/>
                <a:ext cx="1144" cy="408"/>
              </a:xfrm>
              <a:prstGeom prst="rtTriangle">
                <a:avLst/>
              </a:prstGeom>
              <a:pattFill prst="lgConfetti">
                <a:fgClr>
                  <a:srgbClr val="B1635B"/>
                </a:fgClr>
                <a:bgClr>
                  <a:schemeClr val="bg1"/>
                </a:bgClr>
              </a:pattFill>
              <a:ln w="12700">
                <a:noFill/>
                <a:miter lim="800000"/>
                <a:headEnd/>
                <a:tailEnd/>
              </a:ln>
              <a:effectLst>
                <a:outerShdw blurRad="63500" dist="125080" dir="1437749"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622602" name="Freeform 10" descr="Large confetti"/>
              <p:cNvSpPr>
                <a:spLocks/>
              </p:cNvSpPr>
              <p:nvPr/>
            </p:nvSpPr>
            <p:spPr bwMode="auto">
              <a:xfrm>
                <a:off x="3772" y="2676"/>
                <a:ext cx="1060" cy="388"/>
              </a:xfrm>
              <a:custGeom>
                <a:avLst/>
                <a:gdLst/>
                <a:ahLst/>
                <a:cxnLst>
                  <a:cxn ang="0">
                    <a:pos x="0" y="0"/>
                  </a:cxn>
                  <a:cxn ang="0">
                    <a:pos x="36" y="24"/>
                  </a:cxn>
                  <a:cxn ang="0">
                    <a:pos x="60" y="56"/>
                  </a:cxn>
                  <a:cxn ang="0">
                    <a:pos x="96" y="64"/>
                  </a:cxn>
                  <a:cxn ang="0">
                    <a:pos x="120" y="80"/>
                  </a:cxn>
                  <a:cxn ang="0">
                    <a:pos x="152" y="108"/>
                  </a:cxn>
                  <a:cxn ang="0">
                    <a:pos x="256" y="144"/>
                  </a:cxn>
                  <a:cxn ang="0">
                    <a:pos x="316" y="156"/>
                  </a:cxn>
                  <a:cxn ang="0">
                    <a:pos x="328" y="172"/>
                  </a:cxn>
                  <a:cxn ang="0">
                    <a:pos x="332" y="160"/>
                  </a:cxn>
                  <a:cxn ang="0">
                    <a:pos x="384" y="176"/>
                  </a:cxn>
                  <a:cxn ang="0">
                    <a:pos x="564" y="232"/>
                  </a:cxn>
                  <a:cxn ang="0">
                    <a:pos x="628" y="260"/>
                  </a:cxn>
                  <a:cxn ang="0">
                    <a:pos x="672" y="288"/>
                  </a:cxn>
                  <a:cxn ang="0">
                    <a:pos x="744" y="328"/>
                  </a:cxn>
                  <a:cxn ang="0">
                    <a:pos x="832" y="368"/>
                  </a:cxn>
                  <a:cxn ang="0">
                    <a:pos x="876" y="380"/>
                  </a:cxn>
                  <a:cxn ang="0">
                    <a:pos x="916" y="388"/>
                  </a:cxn>
                  <a:cxn ang="0">
                    <a:pos x="1008" y="384"/>
                  </a:cxn>
                  <a:cxn ang="0">
                    <a:pos x="1036" y="372"/>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grpSp>
        <p:grpSp>
          <p:nvGrpSpPr>
            <p:cNvPr id="67613" name="Group 11"/>
            <p:cNvGrpSpPr>
              <a:grpSpLocks/>
            </p:cNvGrpSpPr>
            <p:nvPr/>
          </p:nvGrpSpPr>
          <p:grpSpPr bwMode="auto">
            <a:xfrm rot="21524310" flipH="1">
              <a:off x="1677" y="2638"/>
              <a:ext cx="807" cy="325"/>
              <a:chOff x="3672" y="2640"/>
              <a:chExt cx="1160" cy="424"/>
            </a:xfrm>
          </p:grpSpPr>
          <p:sp>
            <p:nvSpPr>
              <p:cNvPr id="622604" name="AutoShape 12" descr="Large confetti"/>
              <p:cNvSpPr>
                <a:spLocks noChangeArrowheads="1"/>
              </p:cNvSpPr>
              <p:nvPr/>
            </p:nvSpPr>
            <p:spPr bwMode="auto">
              <a:xfrm rot="10800000">
                <a:off x="3677" y="2632"/>
                <a:ext cx="1144" cy="407"/>
              </a:xfrm>
              <a:prstGeom prst="rtTriangle">
                <a:avLst/>
              </a:prstGeom>
              <a:pattFill prst="lgConfetti">
                <a:fgClr>
                  <a:srgbClr val="B1635B"/>
                </a:fgClr>
                <a:bgClr>
                  <a:schemeClr val="bg1"/>
                </a:bgClr>
              </a:pattFill>
              <a:ln w="12700">
                <a:noFill/>
                <a:miter lim="800000"/>
                <a:headEnd/>
                <a:tailEnd/>
              </a:ln>
              <a:effectLst>
                <a:outerShdw blurRad="63500" dist="125080" dir="1437749"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622605" name="Freeform 13" descr="Large confetti"/>
              <p:cNvSpPr>
                <a:spLocks/>
              </p:cNvSpPr>
              <p:nvPr/>
            </p:nvSpPr>
            <p:spPr bwMode="auto">
              <a:xfrm>
                <a:off x="3773" y="2676"/>
                <a:ext cx="1059" cy="385"/>
              </a:xfrm>
              <a:custGeom>
                <a:avLst/>
                <a:gdLst/>
                <a:ahLst/>
                <a:cxnLst>
                  <a:cxn ang="0">
                    <a:pos x="0" y="0"/>
                  </a:cxn>
                  <a:cxn ang="0">
                    <a:pos x="36" y="24"/>
                  </a:cxn>
                  <a:cxn ang="0">
                    <a:pos x="60" y="56"/>
                  </a:cxn>
                  <a:cxn ang="0">
                    <a:pos x="96" y="64"/>
                  </a:cxn>
                  <a:cxn ang="0">
                    <a:pos x="120" y="80"/>
                  </a:cxn>
                  <a:cxn ang="0">
                    <a:pos x="152" y="108"/>
                  </a:cxn>
                  <a:cxn ang="0">
                    <a:pos x="256" y="144"/>
                  </a:cxn>
                  <a:cxn ang="0">
                    <a:pos x="316" y="156"/>
                  </a:cxn>
                  <a:cxn ang="0">
                    <a:pos x="328" y="172"/>
                  </a:cxn>
                  <a:cxn ang="0">
                    <a:pos x="332" y="160"/>
                  </a:cxn>
                  <a:cxn ang="0">
                    <a:pos x="384" y="176"/>
                  </a:cxn>
                  <a:cxn ang="0">
                    <a:pos x="564" y="232"/>
                  </a:cxn>
                  <a:cxn ang="0">
                    <a:pos x="628" y="260"/>
                  </a:cxn>
                  <a:cxn ang="0">
                    <a:pos x="672" y="288"/>
                  </a:cxn>
                  <a:cxn ang="0">
                    <a:pos x="744" y="328"/>
                  </a:cxn>
                  <a:cxn ang="0">
                    <a:pos x="832" y="368"/>
                  </a:cxn>
                  <a:cxn ang="0">
                    <a:pos x="876" y="380"/>
                  </a:cxn>
                  <a:cxn ang="0">
                    <a:pos x="916" y="388"/>
                  </a:cxn>
                  <a:cxn ang="0">
                    <a:pos x="1008" y="384"/>
                  </a:cxn>
                  <a:cxn ang="0">
                    <a:pos x="1036" y="372"/>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grpSp>
      </p:grpSp>
      <p:grpSp>
        <p:nvGrpSpPr>
          <p:cNvPr id="5" name="Group 14"/>
          <p:cNvGrpSpPr>
            <a:grpSpLocks/>
          </p:cNvGrpSpPr>
          <p:nvPr/>
        </p:nvGrpSpPr>
        <p:grpSpPr bwMode="auto">
          <a:xfrm>
            <a:off x="2643188" y="4699000"/>
            <a:ext cx="4940300" cy="903288"/>
            <a:chOff x="1911" y="2624"/>
            <a:chExt cx="2924" cy="561"/>
          </a:xfrm>
        </p:grpSpPr>
        <p:sp>
          <p:nvSpPr>
            <p:cNvPr id="67609" name="Line 15"/>
            <p:cNvSpPr>
              <a:spLocks noChangeShapeType="1"/>
            </p:cNvSpPr>
            <p:nvPr/>
          </p:nvSpPr>
          <p:spPr bwMode="auto">
            <a:xfrm>
              <a:off x="1911" y="2624"/>
              <a:ext cx="2" cy="461"/>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10" name="Line 16"/>
            <p:cNvSpPr>
              <a:spLocks noChangeShapeType="1"/>
            </p:cNvSpPr>
            <p:nvPr/>
          </p:nvSpPr>
          <p:spPr bwMode="auto">
            <a:xfrm>
              <a:off x="1911" y="2628"/>
              <a:ext cx="292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11" name="Line 17"/>
            <p:cNvSpPr>
              <a:spLocks noChangeShapeType="1"/>
            </p:cNvSpPr>
            <p:nvPr/>
          </p:nvSpPr>
          <p:spPr bwMode="auto">
            <a:xfrm>
              <a:off x="4835" y="2631"/>
              <a:ext cx="0" cy="55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6" name="Group 18"/>
          <p:cNvGrpSpPr>
            <a:grpSpLocks/>
          </p:cNvGrpSpPr>
          <p:nvPr/>
        </p:nvGrpSpPr>
        <p:grpSpPr bwMode="auto">
          <a:xfrm>
            <a:off x="1144588" y="3657600"/>
            <a:ext cx="2493962" cy="1450975"/>
            <a:chOff x="800" y="1952"/>
            <a:chExt cx="1571" cy="914"/>
          </a:xfrm>
        </p:grpSpPr>
        <p:sp>
          <p:nvSpPr>
            <p:cNvPr id="622611" name="Rectangle 19"/>
            <p:cNvSpPr>
              <a:spLocks noChangeArrowheads="1"/>
            </p:cNvSpPr>
            <p:nvPr/>
          </p:nvSpPr>
          <p:spPr bwMode="auto">
            <a:xfrm>
              <a:off x="890" y="1959"/>
              <a:ext cx="1405" cy="523"/>
            </a:xfrm>
            <a:prstGeom prst="rect">
              <a:avLst/>
            </a:prstGeom>
            <a:noFill/>
            <a:ln w="38100">
              <a:solidFill>
                <a:srgbClr val="FFFF00"/>
              </a:solidFill>
              <a:miter lim="800000"/>
              <a:headEnd/>
              <a:tailEnd/>
            </a:ln>
            <a:effectLst>
              <a:outerShdw blurRad="63500" dist="17961" dir="135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622612" name="AutoShape 20"/>
            <p:cNvSpPr>
              <a:spLocks noChangeArrowheads="1"/>
            </p:cNvSpPr>
            <p:nvPr/>
          </p:nvSpPr>
          <p:spPr bwMode="auto">
            <a:xfrm>
              <a:off x="800" y="2327"/>
              <a:ext cx="740" cy="539"/>
            </a:xfrm>
            <a:prstGeom prst="curvedRightArrow">
              <a:avLst>
                <a:gd name="adj1" fmla="val 20000"/>
                <a:gd name="adj2" fmla="val 40000"/>
                <a:gd name="adj3" fmla="val 45764"/>
              </a:avLst>
            </a:prstGeom>
            <a:solidFill>
              <a:schemeClr val="accent1"/>
            </a:solidFill>
            <a:ln w="12700">
              <a:solidFill>
                <a:schemeClr val="tx1"/>
              </a:solidFill>
              <a:miter lim="800000"/>
              <a:headEnd/>
              <a:tailEnd/>
            </a:ln>
            <a:effectLst>
              <a:outerShdw blurRad="63500" dist="17961" dir="135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622613" name="Text Box 21"/>
            <p:cNvSpPr txBox="1">
              <a:spLocks noChangeArrowheads="1"/>
            </p:cNvSpPr>
            <p:nvPr/>
          </p:nvSpPr>
          <p:spPr bwMode="auto">
            <a:xfrm>
              <a:off x="846" y="1952"/>
              <a:ext cx="1525" cy="44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2000" b="1" smtClean="0">
                  <a:solidFill>
                    <a:srgbClr val="FFFF00"/>
                  </a:solidFill>
                  <a:latin typeface="Comic Sans MS" charset="0"/>
                </a:rPr>
                <a:t>神殿の西壁 又は</a:t>
              </a:r>
              <a:r>
                <a:rPr lang="en-US" altLang="ja-JP" sz="2000" b="1" smtClean="0">
                  <a:solidFill>
                    <a:srgbClr val="FFFF00"/>
                  </a:solidFill>
                  <a:latin typeface="Comic Sans MS" charset="0"/>
                </a:rPr>
                <a:t> </a:t>
              </a:r>
              <a:r>
                <a:rPr lang="ja-JP" altLang="en-US" sz="2000" b="1" smtClean="0">
                  <a:solidFill>
                    <a:srgbClr val="FFFF00"/>
                  </a:solidFill>
                  <a:latin typeface="Comic Sans MS" charset="0"/>
                </a:rPr>
                <a:t>　“嘆きの壁”</a:t>
              </a:r>
            </a:p>
          </p:txBody>
        </p:sp>
      </p:grpSp>
      <p:sp>
        <p:nvSpPr>
          <p:cNvPr id="622614" name="Freeform 22"/>
          <p:cNvSpPr>
            <a:spLocks/>
          </p:cNvSpPr>
          <p:nvPr/>
        </p:nvSpPr>
        <p:spPr bwMode="auto">
          <a:xfrm>
            <a:off x="812800" y="4295775"/>
            <a:ext cx="7632700" cy="1354138"/>
          </a:xfrm>
          <a:custGeom>
            <a:avLst/>
            <a:gdLst/>
            <a:ahLst/>
            <a:cxnLst>
              <a:cxn ang="0">
                <a:pos x="0" y="853"/>
              </a:cxn>
              <a:cxn ang="0">
                <a:pos x="172" y="778"/>
              </a:cxn>
              <a:cxn ang="0">
                <a:pos x="225" y="793"/>
              </a:cxn>
              <a:cxn ang="0">
                <a:pos x="270" y="808"/>
              </a:cxn>
              <a:cxn ang="0">
                <a:pos x="494" y="800"/>
              </a:cxn>
              <a:cxn ang="0">
                <a:pos x="636" y="763"/>
              </a:cxn>
              <a:cxn ang="0">
                <a:pos x="756" y="726"/>
              </a:cxn>
              <a:cxn ang="0">
                <a:pos x="800" y="711"/>
              </a:cxn>
              <a:cxn ang="0">
                <a:pos x="890" y="651"/>
              </a:cxn>
              <a:cxn ang="0">
                <a:pos x="980" y="621"/>
              </a:cxn>
              <a:cxn ang="0">
                <a:pos x="1047" y="598"/>
              </a:cxn>
              <a:cxn ang="0">
                <a:pos x="1092" y="584"/>
              </a:cxn>
              <a:cxn ang="0">
                <a:pos x="1212" y="598"/>
              </a:cxn>
              <a:cxn ang="0">
                <a:pos x="1271" y="584"/>
              </a:cxn>
              <a:cxn ang="0">
                <a:pos x="1406" y="554"/>
              </a:cxn>
              <a:cxn ang="0">
                <a:pos x="1698" y="397"/>
              </a:cxn>
              <a:cxn ang="0">
                <a:pos x="1765" y="374"/>
              </a:cxn>
              <a:cxn ang="0">
                <a:pos x="1787" y="367"/>
              </a:cxn>
              <a:cxn ang="0">
                <a:pos x="1855" y="329"/>
              </a:cxn>
              <a:cxn ang="0">
                <a:pos x="1937" y="277"/>
              </a:cxn>
              <a:cxn ang="0">
                <a:pos x="2027" y="225"/>
              </a:cxn>
              <a:cxn ang="0">
                <a:pos x="2049" y="210"/>
              </a:cxn>
              <a:cxn ang="0">
                <a:pos x="2064" y="187"/>
              </a:cxn>
              <a:cxn ang="0">
                <a:pos x="2109" y="157"/>
              </a:cxn>
              <a:cxn ang="0">
                <a:pos x="2131" y="135"/>
              </a:cxn>
              <a:cxn ang="0">
                <a:pos x="2266" y="98"/>
              </a:cxn>
              <a:cxn ang="0">
                <a:pos x="2333" y="105"/>
              </a:cxn>
              <a:cxn ang="0">
                <a:pos x="2528" y="90"/>
              </a:cxn>
              <a:cxn ang="0">
                <a:pos x="2610" y="38"/>
              </a:cxn>
              <a:cxn ang="0">
                <a:pos x="2722" y="8"/>
              </a:cxn>
              <a:cxn ang="0">
                <a:pos x="2744" y="0"/>
              </a:cxn>
              <a:cxn ang="0">
                <a:pos x="2842" y="60"/>
              </a:cxn>
              <a:cxn ang="0">
                <a:pos x="2864" y="75"/>
              </a:cxn>
              <a:cxn ang="0">
                <a:pos x="2894" y="120"/>
              </a:cxn>
              <a:cxn ang="0">
                <a:pos x="3021" y="172"/>
              </a:cxn>
              <a:cxn ang="0">
                <a:pos x="3051" y="165"/>
              </a:cxn>
              <a:cxn ang="0">
                <a:pos x="3096" y="180"/>
              </a:cxn>
              <a:cxn ang="0">
                <a:pos x="3208" y="314"/>
              </a:cxn>
              <a:cxn ang="0">
                <a:pos x="3268" y="367"/>
              </a:cxn>
              <a:cxn ang="0">
                <a:pos x="3387" y="419"/>
              </a:cxn>
              <a:cxn ang="0">
                <a:pos x="3470" y="471"/>
              </a:cxn>
              <a:cxn ang="0">
                <a:pos x="3544" y="479"/>
              </a:cxn>
              <a:cxn ang="0">
                <a:pos x="3709" y="509"/>
              </a:cxn>
              <a:cxn ang="0">
                <a:pos x="3754" y="524"/>
              </a:cxn>
              <a:cxn ang="0">
                <a:pos x="3776" y="531"/>
              </a:cxn>
              <a:cxn ang="0">
                <a:pos x="3866" y="569"/>
              </a:cxn>
              <a:cxn ang="0">
                <a:pos x="3888" y="576"/>
              </a:cxn>
              <a:cxn ang="0">
                <a:pos x="3933" y="613"/>
              </a:cxn>
              <a:cxn ang="0">
                <a:pos x="3948" y="636"/>
              </a:cxn>
              <a:cxn ang="0">
                <a:pos x="4053" y="666"/>
              </a:cxn>
              <a:cxn ang="0">
                <a:pos x="4143" y="703"/>
              </a:cxn>
              <a:cxn ang="0">
                <a:pos x="4352" y="711"/>
              </a:cxn>
              <a:cxn ang="0">
                <a:pos x="4509" y="748"/>
              </a:cxn>
              <a:cxn ang="0">
                <a:pos x="4808" y="703"/>
              </a:cxn>
            </a:cxnLst>
            <a:rect l="0" t="0" r="r" b="b"/>
            <a:pathLst>
              <a:path w="4808" h="853">
                <a:moveTo>
                  <a:pt x="0" y="853"/>
                </a:moveTo>
                <a:cubicBezTo>
                  <a:pt x="19" y="796"/>
                  <a:pt x="119" y="785"/>
                  <a:pt x="172" y="778"/>
                </a:cubicBezTo>
                <a:cubicBezTo>
                  <a:pt x="189" y="783"/>
                  <a:pt x="207" y="787"/>
                  <a:pt x="225" y="793"/>
                </a:cubicBezTo>
                <a:cubicBezTo>
                  <a:pt x="240" y="797"/>
                  <a:pt x="270" y="808"/>
                  <a:pt x="270" y="808"/>
                </a:cubicBezTo>
                <a:cubicBezTo>
                  <a:pt x="351" y="801"/>
                  <a:pt x="413" y="792"/>
                  <a:pt x="494" y="800"/>
                </a:cubicBezTo>
                <a:cubicBezTo>
                  <a:pt x="542" y="788"/>
                  <a:pt x="588" y="777"/>
                  <a:pt x="636" y="763"/>
                </a:cubicBezTo>
                <a:cubicBezTo>
                  <a:pt x="671" y="738"/>
                  <a:pt x="714" y="732"/>
                  <a:pt x="756" y="726"/>
                </a:cubicBezTo>
                <a:cubicBezTo>
                  <a:pt x="770" y="720"/>
                  <a:pt x="786" y="718"/>
                  <a:pt x="800" y="711"/>
                </a:cubicBezTo>
                <a:cubicBezTo>
                  <a:pt x="825" y="697"/>
                  <a:pt x="861" y="660"/>
                  <a:pt x="890" y="651"/>
                </a:cubicBezTo>
                <a:cubicBezTo>
                  <a:pt x="919" y="641"/>
                  <a:pt x="950" y="631"/>
                  <a:pt x="980" y="621"/>
                </a:cubicBezTo>
                <a:cubicBezTo>
                  <a:pt x="1071" y="587"/>
                  <a:pt x="969" y="620"/>
                  <a:pt x="1047" y="598"/>
                </a:cubicBezTo>
                <a:cubicBezTo>
                  <a:pt x="1062" y="593"/>
                  <a:pt x="1092" y="584"/>
                  <a:pt x="1092" y="584"/>
                </a:cubicBezTo>
                <a:cubicBezTo>
                  <a:pt x="1132" y="587"/>
                  <a:pt x="1171" y="598"/>
                  <a:pt x="1212" y="598"/>
                </a:cubicBezTo>
                <a:cubicBezTo>
                  <a:pt x="1237" y="598"/>
                  <a:pt x="1248" y="589"/>
                  <a:pt x="1271" y="584"/>
                </a:cubicBezTo>
                <a:cubicBezTo>
                  <a:pt x="1315" y="572"/>
                  <a:pt x="1361" y="568"/>
                  <a:pt x="1406" y="554"/>
                </a:cubicBezTo>
                <a:cubicBezTo>
                  <a:pt x="1466" y="461"/>
                  <a:pt x="1592" y="413"/>
                  <a:pt x="1698" y="397"/>
                </a:cubicBezTo>
                <a:cubicBezTo>
                  <a:pt x="1720" y="389"/>
                  <a:pt x="1742" y="381"/>
                  <a:pt x="1765" y="374"/>
                </a:cubicBezTo>
                <a:cubicBezTo>
                  <a:pt x="1772" y="371"/>
                  <a:pt x="1787" y="367"/>
                  <a:pt x="1787" y="367"/>
                </a:cubicBezTo>
                <a:cubicBezTo>
                  <a:pt x="1809" y="352"/>
                  <a:pt x="1832" y="343"/>
                  <a:pt x="1855" y="329"/>
                </a:cubicBezTo>
                <a:cubicBezTo>
                  <a:pt x="1873" y="301"/>
                  <a:pt x="1904" y="286"/>
                  <a:pt x="1937" y="277"/>
                </a:cubicBezTo>
                <a:cubicBezTo>
                  <a:pt x="1968" y="256"/>
                  <a:pt x="1991" y="235"/>
                  <a:pt x="2027" y="225"/>
                </a:cubicBezTo>
                <a:cubicBezTo>
                  <a:pt x="2034" y="220"/>
                  <a:pt x="2042" y="216"/>
                  <a:pt x="2049" y="210"/>
                </a:cubicBezTo>
                <a:cubicBezTo>
                  <a:pt x="2055" y="203"/>
                  <a:pt x="2057" y="193"/>
                  <a:pt x="2064" y="187"/>
                </a:cubicBezTo>
                <a:cubicBezTo>
                  <a:pt x="2077" y="175"/>
                  <a:pt x="2096" y="169"/>
                  <a:pt x="2109" y="157"/>
                </a:cubicBezTo>
                <a:cubicBezTo>
                  <a:pt x="2116" y="149"/>
                  <a:pt x="2121" y="140"/>
                  <a:pt x="2131" y="135"/>
                </a:cubicBezTo>
                <a:cubicBezTo>
                  <a:pt x="2170" y="113"/>
                  <a:pt x="2223" y="110"/>
                  <a:pt x="2266" y="98"/>
                </a:cubicBezTo>
                <a:cubicBezTo>
                  <a:pt x="2318" y="114"/>
                  <a:pt x="2296" y="116"/>
                  <a:pt x="2333" y="105"/>
                </a:cubicBezTo>
                <a:cubicBezTo>
                  <a:pt x="2385" y="120"/>
                  <a:pt x="2475" y="119"/>
                  <a:pt x="2528" y="90"/>
                </a:cubicBezTo>
                <a:cubicBezTo>
                  <a:pt x="2545" y="80"/>
                  <a:pt x="2588" y="45"/>
                  <a:pt x="2610" y="38"/>
                </a:cubicBezTo>
                <a:cubicBezTo>
                  <a:pt x="2646" y="25"/>
                  <a:pt x="2684" y="18"/>
                  <a:pt x="2722" y="8"/>
                </a:cubicBezTo>
                <a:cubicBezTo>
                  <a:pt x="2729" y="5"/>
                  <a:pt x="2736" y="2"/>
                  <a:pt x="2744" y="0"/>
                </a:cubicBezTo>
                <a:cubicBezTo>
                  <a:pt x="2794" y="10"/>
                  <a:pt x="2796" y="29"/>
                  <a:pt x="2842" y="60"/>
                </a:cubicBezTo>
                <a:cubicBezTo>
                  <a:pt x="2849" y="64"/>
                  <a:pt x="2864" y="75"/>
                  <a:pt x="2864" y="75"/>
                </a:cubicBezTo>
                <a:cubicBezTo>
                  <a:pt x="2874" y="90"/>
                  <a:pt x="2876" y="114"/>
                  <a:pt x="2894" y="120"/>
                </a:cubicBezTo>
                <a:cubicBezTo>
                  <a:pt x="2938" y="134"/>
                  <a:pt x="2976" y="157"/>
                  <a:pt x="3021" y="172"/>
                </a:cubicBezTo>
                <a:cubicBezTo>
                  <a:pt x="3031" y="169"/>
                  <a:pt x="3040" y="163"/>
                  <a:pt x="3051" y="165"/>
                </a:cubicBezTo>
                <a:cubicBezTo>
                  <a:pt x="3066" y="166"/>
                  <a:pt x="3096" y="180"/>
                  <a:pt x="3096" y="180"/>
                </a:cubicBezTo>
                <a:cubicBezTo>
                  <a:pt x="3130" y="231"/>
                  <a:pt x="3144" y="293"/>
                  <a:pt x="3208" y="314"/>
                </a:cubicBezTo>
                <a:cubicBezTo>
                  <a:pt x="3231" y="330"/>
                  <a:pt x="3241" y="355"/>
                  <a:pt x="3268" y="367"/>
                </a:cubicBezTo>
                <a:cubicBezTo>
                  <a:pt x="3317" y="388"/>
                  <a:pt x="3339" y="391"/>
                  <a:pt x="3387" y="419"/>
                </a:cubicBezTo>
                <a:cubicBezTo>
                  <a:pt x="3400" y="469"/>
                  <a:pt x="3417" y="464"/>
                  <a:pt x="3470" y="471"/>
                </a:cubicBezTo>
                <a:cubicBezTo>
                  <a:pt x="3497" y="481"/>
                  <a:pt x="3515" y="488"/>
                  <a:pt x="3544" y="479"/>
                </a:cubicBezTo>
                <a:cubicBezTo>
                  <a:pt x="3599" y="485"/>
                  <a:pt x="3654" y="495"/>
                  <a:pt x="3709" y="509"/>
                </a:cubicBezTo>
                <a:cubicBezTo>
                  <a:pt x="3724" y="512"/>
                  <a:pt x="3738" y="519"/>
                  <a:pt x="3754" y="524"/>
                </a:cubicBezTo>
                <a:cubicBezTo>
                  <a:pt x="3761" y="526"/>
                  <a:pt x="3776" y="531"/>
                  <a:pt x="3776" y="531"/>
                </a:cubicBezTo>
                <a:cubicBezTo>
                  <a:pt x="3805" y="550"/>
                  <a:pt x="3831" y="557"/>
                  <a:pt x="3866" y="569"/>
                </a:cubicBezTo>
                <a:cubicBezTo>
                  <a:pt x="3873" y="571"/>
                  <a:pt x="3888" y="576"/>
                  <a:pt x="3888" y="576"/>
                </a:cubicBezTo>
                <a:cubicBezTo>
                  <a:pt x="3910" y="590"/>
                  <a:pt x="3915" y="591"/>
                  <a:pt x="3933" y="613"/>
                </a:cubicBezTo>
                <a:cubicBezTo>
                  <a:pt x="3938" y="620"/>
                  <a:pt x="3940" y="630"/>
                  <a:pt x="3948" y="636"/>
                </a:cubicBezTo>
                <a:cubicBezTo>
                  <a:pt x="3966" y="650"/>
                  <a:pt x="4039" y="662"/>
                  <a:pt x="4053" y="666"/>
                </a:cubicBezTo>
                <a:cubicBezTo>
                  <a:pt x="4087" y="675"/>
                  <a:pt x="4110" y="692"/>
                  <a:pt x="4143" y="703"/>
                </a:cubicBezTo>
                <a:cubicBezTo>
                  <a:pt x="4217" y="697"/>
                  <a:pt x="4279" y="693"/>
                  <a:pt x="4352" y="711"/>
                </a:cubicBezTo>
                <a:cubicBezTo>
                  <a:pt x="4404" y="723"/>
                  <a:pt x="4509" y="748"/>
                  <a:pt x="4509" y="748"/>
                </a:cubicBezTo>
                <a:cubicBezTo>
                  <a:pt x="4608" y="736"/>
                  <a:pt x="4707" y="703"/>
                  <a:pt x="4808" y="703"/>
                </a:cubicBezTo>
              </a:path>
            </a:pathLst>
          </a:custGeom>
          <a:noFill/>
          <a:ln w="57150" cap="flat" cmpd="sng">
            <a:solidFill>
              <a:srgbClr val="FFFF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622615" name="Rectangle 23"/>
          <p:cNvSpPr>
            <a:spLocks noChangeArrowheads="1"/>
          </p:cNvSpPr>
          <p:nvPr/>
        </p:nvSpPr>
        <p:spPr bwMode="auto">
          <a:xfrm>
            <a:off x="3894138" y="4116388"/>
            <a:ext cx="1971675" cy="569912"/>
          </a:xfrm>
          <a:prstGeom prst="rect">
            <a:avLst/>
          </a:prstGeom>
          <a:solidFill>
            <a:srgbClr val="1039BD"/>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7594" name="Text Box 2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7595" name="Text Box 25"/>
          <p:cNvSpPr txBox="1">
            <a:spLocks noChangeArrowheads="1"/>
          </p:cNvSpPr>
          <p:nvPr/>
        </p:nvSpPr>
        <p:spPr bwMode="auto">
          <a:xfrm>
            <a:off x="8599488" y="64785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6</a:t>
            </a:r>
            <a:endParaRPr lang="en-US" sz="1600">
              <a:solidFill>
                <a:srgbClr val="FFA27C"/>
              </a:solidFill>
              <a:latin typeface="B VAG Rounded Bold" charset="0"/>
            </a:endParaRPr>
          </a:p>
        </p:txBody>
      </p:sp>
      <p:sp>
        <p:nvSpPr>
          <p:cNvPr id="622618" name="Rectangle 26"/>
          <p:cNvSpPr>
            <a:spLocks noChangeArrowheads="1"/>
          </p:cNvSpPr>
          <p:nvPr/>
        </p:nvSpPr>
        <p:spPr bwMode="auto">
          <a:xfrm>
            <a:off x="8075613"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32</a:t>
            </a:r>
          </a:p>
        </p:txBody>
      </p:sp>
      <p:sp>
        <p:nvSpPr>
          <p:cNvPr id="622619" name="Text Box 27"/>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ja-JP" altLang="en-US" sz="1600" b="1">
                <a:solidFill>
                  <a:schemeClr val="tx1"/>
                </a:solidFill>
                <a:latin typeface="Comic Sans MS" pitchFamily="-107" charset="0"/>
                <a:ea typeface="ＭＳ Ｐゴシック" pitchFamily="-107" charset="-128"/>
                <a:cs typeface="ＭＳ Ｐゴシック" pitchFamily="-107" charset="-128"/>
              </a:rPr>
              <a:t>列王記上 </a:t>
            </a:r>
            <a:r>
              <a:rPr lang="en-US" altLang="ja-JP" sz="1600" b="1">
                <a:solidFill>
                  <a:schemeClr val="tx1"/>
                </a:solidFill>
                <a:latin typeface="Comic Sans MS" pitchFamily="-107" charset="0"/>
                <a:ea typeface="ＭＳ Ｐゴシック" pitchFamily="-107" charset="-128"/>
                <a:cs typeface="ＭＳ Ｐゴシック" pitchFamily="-107" charset="-128"/>
              </a:rPr>
              <a:t>6</a:t>
            </a:r>
            <a:r>
              <a:rPr lang="ja-JP" altLang="en-US" sz="1600" b="1">
                <a:solidFill>
                  <a:schemeClr val="tx1"/>
                </a:solidFill>
                <a:latin typeface="Comic Sans MS" pitchFamily="-107" charset="0"/>
                <a:ea typeface="ＭＳ Ｐゴシック" pitchFamily="-107" charset="-128"/>
                <a:cs typeface="ＭＳ Ｐゴシック" pitchFamily="-107" charset="-128"/>
              </a:rPr>
              <a:t>章</a:t>
            </a:r>
            <a:r>
              <a:rPr lang="en-US" altLang="ja-JP" sz="1600" b="1">
                <a:solidFill>
                  <a:schemeClr val="tx1"/>
                </a:solidFill>
                <a:latin typeface="Comic Sans MS" pitchFamily="-107" charset="0"/>
                <a:ea typeface="ＭＳ Ｐゴシック" pitchFamily="-107" charset="-128"/>
                <a:cs typeface="ＭＳ Ｐゴシック" pitchFamily="-107" charset="-128"/>
              </a:rPr>
              <a:t>14-38</a:t>
            </a:r>
          </a:p>
        </p:txBody>
      </p:sp>
      <p:sp>
        <p:nvSpPr>
          <p:cNvPr id="67598" name="Text Box 2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pic>
        <p:nvPicPr>
          <p:cNvPr id="622621" name="Picture 29"/>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06825" y="3303588"/>
            <a:ext cx="227965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622622" name="Text Box 30"/>
          <p:cNvSpPr txBox="1">
            <a:spLocks noChangeArrowheads="1"/>
          </p:cNvSpPr>
          <p:nvPr/>
        </p:nvSpPr>
        <p:spPr bwMode="auto">
          <a:xfrm>
            <a:off x="3263900" y="5262563"/>
            <a:ext cx="3355975" cy="8223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2400" b="1" smtClean="0">
                <a:solidFill>
                  <a:srgbClr val="FFFF00"/>
                </a:solidFill>
                <a:latin typeface="Comic Sans MS" charset="0"/>
              </a:rPr>
              <a:t>ソロモンによって立てられた“始めの神殿”</a:t>
            </a:r>
          </a:p>
        </p:txBody>
      </p:sp>
      <p:pic>
        <p:nvPicPr>
          <p:cNvPr id="622623" name="Picture 31"/>
          <p:cNvPicPr>
            <a:picLocks noChangeAspect="1" noChangeArrowheads="1"/>
          </p:cNvPicPr>
          <p:nvPr/>
        </p:nvPicPr>
        <p:blipFill>
          <a:blip r:embed="rId7" cstate="screen">
            <a:extLst>
              <a:ext uri="{28A0092B-C50C-407E-A947-70E740481C1C}">
                <a14:useLocalDpi xmlns:a14="http://schemas.microsoft.com/office/drawing/2010/main"/>
              </a:ext>
            </a:extLst>
          </a:blip>
          <a:srcRect l="19972" t="26277" r="15762" b="12953"/>
          <a:stretch>
            <a:fillRect/>
          </a:stretch>
        </p:blipFill>
        <p:spPr bwMode="auto">
          <a:xfrm>
            <a:off x="3746500" y="3275013"/>
            <a:ext cx="2384425"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2624" name="Text Box 32"/>
          <p:cNvSpPr txBox="1">
            <a:spLocks noChangeArrowheads="1"/>
          </p:cNvSpPr>
          <p:nvPr/>
        </p:nvSpPr>
        <p:spPr bwMode="auto">
          <a:xfrm>
            <a:off x="2881313" y="5334000"/>
            <a:ext cx="4224337" cy="100488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2400" b="1" smtClean="0">
                <a:solidFill>
                  <a:srgbClr val="FFFF00"/>
                </a:solidFill>
                <a:latin typeface="Comic Sans MS" charset="0"/>
              </a:rPr>
              <a:t>イエスの時代にはヘロデ王の</a:t>
            </a:r>
          </a:p>
          <a:p>
            <a:pPr algn="ctr">
              <a:spcBef>
                <a:spcPct val="50000"/>
              </a:spcBef>
              <a:defRPr/>
            </a:pPr>
            <a:r>
              <a:rPr lang="ja-JP" altLang="en-US" sz="2400" b="1" smtClean="0">
                <a:solidFill>
                  <a:srgbClr val="FFFF00"/>
                </a:solidFill>
                <a:latin typeface="Comic Sans MS" charset="0"/>
              </a:rPr>
              <a:t>“第２の”神殿</a:t>
            </a:r>
          </a:p>
        </p:txBody>
      </p:sp>
      <p:graphicFrame>
        <p:nvGraphicFramePr>
          <p:cNvPr id="622625" name="Object 2"/>
          <p:cNvGraphicFramePr>
            <a:graphicFrameLocks noChangeAspect="1"/>
          </p:cNvGraphicFramePr>
          <p:nvPr/>
        </p:nvGraphicFramePr>
        <p:xfrm>
          <a:off x="3554413" y="3152775"/>
          <a:ext cx="3209925" cy="2168525"/>
        </p:xfrm>
        <a:graphic>
          <a:graphicData uri="http://schemas.openxmlformats.org/presentationml/2006/ole">
            <mc:AlternateContent xmlns:mc="http://schemas.openxmlformats.org/markup-compatibility/2006">
              <mc:Choice xmlns:v="urn:schemas-microsoft-com:vml" Requires="v">
                <p:oleObj spid="_x0000_s67620" name="Document" r:id="rId8" imgW="5600000" imgH="3428571" progId="Word.Document.8">
                  <p:embed/>
                </p:oleObj>
              </mc:Choice>
              <mc:Fallback>
                <p:oleObj name="Document" r:id="rId8" imgW="5600000" imgH="3428571" progId="Word.Document.8">
                  <p:embed/>
                  <p:pic>
                    <p:nvPicPr>
                      <p:cNvPr id="0"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54413" y="3152775"/>
                        <a:ext cx="3209925" cy="216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2626" name="Text Box 34"/>
          <p:cNvSpPr txBox="1">
            <a:spLocks noChangeArrowheads="1"/>
          </p:cNvSpPr>
          <p:nvPr/>
        </p:nvSpPr>
        <p:spPr bwMode="auto">
          <a:xfrm>
            <a:off x="3417888" y="5233988"/>
            <a:ext cx="3478212" cy="100488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2400" b="1" smtClean="0">
                <a:solidFill>
                  <a:srgbClr val="FFFF00"/>
                </a:solidFill>
                <a:latin typeface="Comic Sans MS" charset="0"/>
              </a:rPr>
              <a:t>現在のイスラム教</a:t>
            </a:r>
          </a:p>
          <a:p>
            <a:pPr algn="ctr">
              <a:spcBef>
                <a:spcPct val="50000"/>
              </a:spcBef>
              <a:defRPr/>
            </a:pPr>
            <a:r>
              <a:rPr lang="ja-JP" altLang="en-US" sz="2400" b="1" smtClean="0">
                <a:solidFill>
                  <a:srgbClr val="FFFF00"/>
                </a:solidFill>
                <a:latin typeface="Comic Sans MS" charset="0"/>
              </a:rPr>
              <a:t>岩のドーム</a:t>
            </a:r>
          </a:p>
        </p:txBody>
      </p:sp>
      <p:sp>
        <p:nvSpPr>
          <p:cNvPr id="622627" name="Text Box 35"/>
          <p:cNvSpPr txBox="1">
            <a:spLocks noChangeArrowheads="1"/>
          </p:cNvSpPr>
          <p:nvPr/>
        </p:nvSpPr>
        <p:spPr bwMode="auto">
          <a:xfrm>
            <a:off x="338138" y="1006475"/>
            <a:ext cx="8437562" cy="396875"/>
          </a:xfrm>
          <a:prstGeom prst="rect">
            <a:avLst/>
          </a:prstGeom>
          <a:noFill/>
          <a:ln w="12700">
            <a:noFill/>
            <a:miter lim="800000"/>
            <a:headEnd/>
            <a:tailEnd/>
          </a:ln>
          <a:effectLst>
            <a:outerShdw blurRad="63500" dist="38099" dir="2700000" algn="ctr" rotWithShape="0">
              <a:srgbClr val="888B90">
                <a:alpha val="74998"/>
              </a:srgbClr>
            </a:outerShdw>
          </a:effectLst>
        </p:spPr>
        <p:txBody>
          <a:bodyPr>
            <a:spAutoFit/>
          </a:bodyPr>
          <a:lstStyle/>
          <a:p>
            <a:pPr algn="ctr">
              <a:spcBef>
                <a:spcPct val="50000"/>
              </a:spcBef>
              <a:defRPr/>
            </a:pPr>
            <a:r>
              <a:rPr lang="ja-JP" altLang="en-US" sz="2000" b="1">
                <a:solidFill>
                  <a:srgbClr val="0831AD"/>
                </a:solidFill>
                <a:latin typeface="Matura MT Script Capitals" pitchFamily="-107" charset="0"/>
                <a:ea typeface="ＭＳ Ｐゴシック" pitchFamily="-107" charset="-128"/>
                <a:cs typeface="ＭＳ Ｐゴシック" pitchFamily="-107" charset="-128"/>
              </a:rPr>
              <a:t>アブラハムがイサクを奉げた場所・・・モリア山・・・ザイオン山・・・</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22597"/>
                                        </p:tgtEl>
                                        <p:attrNameLst>
                                          <p:attrName>style.visibility</p:attrName>
                                        </p:attrNameLst>
                                      </p:cBhvr>
                                      <p:to>
                                        <p:strVal val="visible"/>
                                      </p:to>
                                    </p:set>
                                    <p:animEffect transition="in" filter="wipe(left)">
                                      <p:cBhvr>
                                        <p:cTn id="7" dur="500"/>
                                        <p:tgtEl>
                                          <p:spTgt spid="622597"/>
                                        </p:tgtEl>
                                      </p:cBhvr>
                                    </p:animEffect>
                                  </p:childTnLst>
                                </p:cTn>
                              </p:par>
                            </p:childTnLst>
                          </p:cTn>
                        </p:par>
                        <p:par>
                          <p:cTn id="8" fill="hold" nodeType="afterGroup">
                            <p:stCondLst>
                              <p:cond delay="500"/>
                            </p:stCondLst>
                            <p:childTnLst>
                              <p:par>
                                <p:cTn id="9" presetID="4" presetClass="entr" presetSubtype="32" fill="hold" grpId="0" nodeType="afterEffect">
                                  <p:stCondLst>
                                    <p:cond delay="100"/>
                                  </p:stCondLst>
                                  <p:childTnLst>
                                    <p:set>
                                      <p:cBhvr>
                                        <p:cTn id="10" dur="1" fill="hold">
                                          <p:stCondLst>
                                            <p:cond delay="0"/>
                                          </p:stCondLst>
                                        </p:cTn>
                                        <p:tgtEl>
                                          <p:spTgt spid="622598">
                                            <p:txEl>
                                              <p:pRg st="0" end="0"/>
                                            </p:txEl>
                                          </p:spTgt>
                                        </p:tgtEl>
                                        <p:attrNameLst>
                                          <p:attrName>style.visibility</p:attrName>
                                        </p:attrNameLst>
                                      </p:cBhvr>
                                      <p:to>
                                        <p:strVal val="visible"/>
                                      </p:to>
                                    </p:set>
                                    <p:animEffect transition="in" filter="box(out)">
                                      <p:cBhvr>
                                        <p:cTn id="11" dur="500"/>
                                        <p:tgtEl>
                                          <p:spTgt spid="622598">
                                            <p:txEl>
                                              <p:pRg st="0" end="0"/>
                                            </p:txEl>
                                          </p:spTgt>
                                        </p:tgtEl>
                                      </p:cBhvr>
                                    </p:animEffect>
                                  </p:childTnLst>
                                </p:cTn>
                              </p:par>
                            </p:childTnLst>
                          </p:cTn>
                        </p:par>
                        <p:par>
                          <p:cTn id="12" fill="hold" nodeType="afterGroup">
                            <p:stCondLst>
                              <p:cond delay="1100"/>
                            </p:stCondLst>
                            <p:childTnLst>
                              <p:par>
                                <p:cTn id="13" presetID="22" presetClass="entr" presetSubtype="8" fill="hold" nodeType="afterEffect">
                                  <p:stCondLst>
                                    <p:cond delay="0"/>
                                  </p:stCondLst>
                                  <p:childTnLst>
                                    <p:set>
                                      <p:cBhvr>
                                        <p:cTn id="14" dur="1" fill="hold">
                                          <p:stCondLst>
                                            <p:cond delay="0"/>
                                          </p:stCondLst>
                                        </p:cTn>
                                        <p:tgtEl>
                                          <p:spTgt spid="622614"/>
                                        </p:tgtEl>
                                        <p:attrNameLst>
                                          <p:attrName>style.visibility</p:attrName>
                                        </p:attrNameLst>
                                      </p:cBhvr>
                                      <p:to>
                                        <p:strVal val="visible"/>
                                      </p:to>
                                    </p:set>
                                    <p:animEffect transition="in" filter="wipe(left)">
                                      <p:cBhvr>
                                        <p:cTn id="15" dur="500"/>
                                        <p:tgtEl>
                                          <p:spTgt spid="62261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22615"/>
                                        </p:tgtEl>
                                        <p:attrNameLst>
                                          <p:attrName>style.visibility</p:attrName>
                                        </p:attrNameLst>
                                      </p:cBhvr>
                                      <p:to>
                                        <p:strVal val="visible"/>
                                      </p:to>
                                    </p:set>
                                    <p:animEffect transition="in" filter="wipe(left)">
                                      <p:cBhvr>
                                        <p:cTn id="20" dur="500"/>
                                        <p:tgtEl>
                                          <p:spTgt spid="62261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nodeType="afterGroup">
                            <p:stCondLst>
                              <p:cond delay="500"/>
                            </p:stCondLst>
                            <p:childTnLst>
                              <p:par>
                                <p:cTn id="27" presetID="22" presetClass="entr" presetSubtype="8" fill="hold" nodeType="afterEffect">
                                  <p:stCondLst>
                                    <p:cond delay="50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528"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 calcmode="lin" valueType="num">
                                      <p:cBhvr>
                                        <p:cTn id="36" dur="500" fill="hold"/>
                                        <p:tgtEl>
                                          <p:spTgt spid="6"/>
                                        </p:tgtEl>
                                        <p:attrNameLst>
                                          <p:attrName>ppt_x</p:attrName>
                                        </p:attrNameLst>
                                      </p:cBhvr>
                                      <p:tavLst>
                                        <p:tav tm="0">
                                          <p:val>
                                            <p:fltVal val="0.5"/>
                                          </p:val>
                                        </p:tav>
                                        <p:tav tm="100000">
                                          <p:val>
                                            <p:strVal val="#ppt_x"/>
                                          </p:val>
                                        </p:tav>
                                      </p:tavLst>
                                    </p:anim>
                                    <p:anim calcmode="lin" valueType="num">
                                      <p:cBhvr>
                                        <p:cTn id="37"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622621"/>
                                        </p:tgtEl>
                                        <p:attrNameLst>
                                          <p:attrName>style.visibility</p:attrName>
                                        </p:attrNameLst>
                                      </p:cBhvr>
                                      <p:to>
                                        <p:strVal val="visible"/>
                                      </p:to>
                                    </p:set>
                                    <p:animEffect transition="in" filter="wipe(left)">
                                      <p:cBhvr>
                                        <p:cTn id="42" dur="500"/>
                                        <p:tgtEl>
                                          <p:spTgt spid="622621"/>
                                        </p:tgtEl>
                                      </p:cBhvr>
                                    </p:animEffect>
                                  </p:childTnLst>
                                </p:cTn>
                              </p:par>
                            </p:childTnLst>
                          </p:cTn>
                        </p:par>
                        <p:par>
                          <p:cTn id="43" fill="hold" nodeType="afterGroup">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622622"/>
                                        </p:tgtEl>
                                        <p:attrNameLst>
                                          <p:attrName>style.visibility</p:attrName>
                                        </p:attrNameLst>
                                      </p:cBhvr>
                                      <p:to>
                                        <p:strVal val="visible"/>
                                      </p:to>
                                    </p:set>
                                    <p:animEffect transition="in" filter="fade">
                                      <p:cBhvr>
                                        <p:cTn id="46" dur="1000"/>
                                        <p:tgtEl>
                                          <p:spTgt spid="622622"/>
                                        </p:tgtEl>
                                      </p:cBhvr>
                                    </p:animEffect>
                                  </p:childTnLst>
                                  <p:subTnLst>
                                    <p:set>
                                      <p:cBhvr override="childStyle">
                                        <p:cTn dur="1" fill="hold" display="0" masterRel="nextClick" afterEffect="1"/>
                                        <p:tgtEl>
                                          <p:spTgt spid="622622"/>
                                        </p:tgtEl>
                                        <p:attrNameLst>
                                          <p:attrName>style.visibility</p:attrName>
                                        </p:attrNameLst>
                                      </p:cBhvr>
                                      <p:to>
                                        <p:strVal val="hidden"/>
                                      </p:to>
                                    </p:set>
                                  </p:sub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nodeType="clickEffect">
                                  <p:stCondLst>
                                    <p:cond delay="0"/>
                                  </p:stCondLst>
                                  <p:childTnLst>
                                    <p:set>
                                      <p:cBhvr>
                                        <p:cTn id="50" dur="1" fill="hold">
                                          <p:stCondLst>
                                            <p:cond delay="0"/>
                                          </p:stCondLst>
                                        </p:cTn>
                                        <p:tgtEl>
                                          <p:spTgt spid="622623"/>
                                        </p:tgtEl>
                                        <p:attrNameLst>
                                          <p:attrName>style.visibility</p:attrName>
                                        </p:attrNameLst>
                                      </p:cBhvr>
                                      <p:to>
                                        <p:strVal val="visible"/>
                                      </p:to>
                                    </p:set>
                                    <p:animEffect transition="in" filter="wipe(left)">
                                      <p:cBhvr>
                                        <p:cTn id="51" dur="500"/>
                                        <p:tgtEl>
                                          <p:spTgt spid="622623"/>
                                        </p:tgtEl>
                                      </p:cBhvr>
                                    </p:animEffect>
                                  </p:childTnLst>
                                </p:cTn>
                              </p:par>
                            </p:childTnLst>
                          </p:cTn>
                        </p:par>
                        <p:par>
                          <p:cTn id="52" fill="hold" nodeType="afterGroup">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622624"/>
                                        </p:tgtEl>
                                        <p:attrNameLst>
                                          <p:attrName>style.visibility</p:attrName>
                                        </p:attrNameLst>
                                      </p:cBhvr>
                                      <p:to>
                                        <p:strVal val="visible"/>
                                      </p:to>
                                    </p:set>
                                    <p:animEffect transition="in" filter="fade">
                                      <p:cBhvr>
                                        <p:cTn id="55" dur="1000"/>
                                        <p:tgtEl>
                                          <p:spTgt spid="622624"/>
                                        </p:tgtEl>
                                      </p:cBhvr>
                                    </p:animEffect>
                                  </p:childTnLst>
                                  <p:subTnLst>
                                    <p:set>
                                      <p:cBhvr override="childStyle">
                                        <p:cTn dur="1" fill="hold" display="0" masterRel="nextClick" afterEffect="1"/>
                                        <p:tgtEl>
                                          <p:spTgt spid="622624"/>
                                        </p:tgtEl>
                                        <p:attrNameLst>
                                          <p:attrName>style.visibility</p:attrName>
                                        </p:attrNameLst>
                                      </p:cBhvr>
                                      <p:to>
                                        <p:strVal val="hidden"/>
                                      </p:to>
                                    </p:set>
                                  </p:sub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622625"/>
                                        </p:tgtEl>
                                        <p:attrNameLst>
                                          <p:attrName>style.visibility</p:attrName>
                                        </p:attrNameLst>
                                      </p:cBhvr>
                                      <p:to>
                                        <p:strVal val="visible"/>
                                      </p:to>
                                    </p:set>
                                    <p:animEffect transition="in" filter="wipe(left)">
                                      <p:cBhvr>
                                        <p:cTn id="60" dur="500"/>
                                        <p:tgtEl>
                                          <p:spTgt spid="622625"/>
                                        </p:tgtEl>
                                      </p:cBhvr>
                                    </p:animEffect>
                                  </p:childTnLst>
                                </p:cTn>
                              </p:par>
                            </p:childTnLst>
                          </p:cTn>
                        </p:par>
                        <p:par>
                          <p:cTn id="61" fill="hold" nodeType="afterGroup">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622626"/>
                                        </p:tgtEl>
                                        <p:attrNameLst>
                                          <p:attrName>style.visibility</p:attrName>
                                        </p:attrNameLst>
                                      </p:cBhvr>
                                      <p:to>
                                        <p:strVal val="visible"/>
                                      </p:to>
                                    </p:set>
                                    <p:animEffect transition="in" filter="fade">
                                      <p:cBhvr>
                                        <p:cTn id="64" dur="1000"/>
                                        <p:tgtEl>
                                          <p:spTgt spid="622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597" grpId="0" animBg="1"/>
      <p:bldP spid="622598" grpId="0" build="p" autoUpdateAnimBg="0" advAuto="100"/>
      <p:bldP spid="622615" grpId="0" animBg="1"/>
      <p:bldP spid="622622" grpId="0" autoUpdateAnimBg="0"/>
      <p:bldP spid="622624" grpId="0" autoUpdateAnimBg="0"/>
      <p:bldP spid="622626"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146" name="Picture 2"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426"/>
          <a:stretch>
            <a:fillRect/>
          </a:stretch>
        </p:blipFill>
        <p:spPr bwMode="auto">
          <a:xfrm>
            <a:off x="90488" y="820738"/>
            <a:ext cx="8961437" cy="4494212"/>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46147" name="Rectangle 3"/>
          <p:cNvSpPr>
            <a:spLocks noChangeArrowheads="1"/>
          </p:cNvSpPr>
          <p:nvPr/>
        </p:nvSpPr>
        <p:spPr bwMode="auto">
          <a:xfrm>
            <a:off x="836613" y="280988"/>
            <a:ext cx="7354887" cy="576262"/>
          </a:xfrm>
          <a:prstGeom prst="rect">
            <a:avLst/>
          </a:prstGeom>
          <a:noFill/>
          <a:ln w="76200">
            <a:noFill/>
            <a:miter lim="800000"/>
            <a:headEnd/>
            <a:tailEnd/>
          </a:ln>
          <a:effectLst>
            <a:outerShdw blurRad="63500" dist="38099" dir="2700000" algn="ctr" rotWithShape="0">
              <a:srgbClr val="888B90">
                <a:alpha val="50000"/>
              </a:srgbClr>
            </a:outerShdw>
          </a:effectLst>
        </p:spPr>
        <p:txBody>
          <a:bodyPr lIns="90487" tIns="44450" rIns="90487" bIns="44450">
            <a:spAutoFit/>
          </a:bodyPr>
          <a:lstStyle/>
          <a:p>
            <a:pPr algn="ctr">
              <a:defRPr/>
            </a:pPr>
            <a:r>
              <a:rPr lang="ja-JP" altLang="en-US" sz="3200" b="1">
                <a:solidFill>
                  <a:srgbClr val="9DEDF1"/>
                </a:solidFill>
                <a:latin typeface="Arial" charset="0"/>
              </a:rPr>
              <a:t>今日のエルサレム、神殿の山</a:t>
            </a:r>
          </a:p>
        </p:txBody>
      </p:sp>
      <p:sp>
        <p:nvSpPr>
          <p:cNvPr id="69635" name="Text Box 2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9636" name="Text Box 24"/>
          <p:cNvSpPr txBox="1">
            <a:spLocks noChangeArrowheads="1"/>
          </p:cNvSpPr>
          <p:nvPr/>
        </p:nvSpPr>
        <p:spPr bwMode="auto">
          <a:xfrm>
            <a:off x="8599488" y="64785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B VAG Rounded Bold" charset="0"/>
            </a:endParaRPr>
          </a:p>
        </p:txBody>
      </p:sp>
      <p:sp>
        <p:nvSpPr>
          <p:cNvPr id="646169" name="Rectangle 25"/>
          <p:cNvSpPr>
            <a:spLocks noChangeArrowheads="1"/>
          </p:cNvSpPr>
          <p:nvPr/>
        </p:nvSpPr>
        <p:spPr bwMode="auto">
          <a:xfrm>
            <a:off x="8097838" y="6543675"/>
            <a:ext cx="40957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32a</a:t>
            </a:r>
          </a:p>
        </p:txBody>
      </p:sp>
      <p:sp>
        <p:nvSpPr>
          <p:cNvPr id="69638" name="Text Box 2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69639" name="Rectangle 37"/>
          <p:cNvSpPr>
            <a:spLocks noChangeArrowheads="1"/>
          </p:cNvSpPr>
          <p:nvPr/>
        </p:nvSpPr>
        <p:spPr bwMode="auto">
          <a:xfrm>
            <a:off x="71438" y="842963"/>
            <a:ext cx="9072562" cy="4429125"/>
          </a:xfrm>
          <a:prstGeom prst="rect">
            <a:avLst/>
          </a:prstGeom>
          <a:solidFill>
            <a:srgbClr val="000000">
              <a:alpha val="45097"/>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46182" name="Text Box 38"/>
          <p:cNvSpPr txBox="1">
            <a:spLocks noChangeArrowheads="1"/>
          </p:cNvSpPr>
          <p:nvPr/>
        </p:nvSpPr>
        <p:spPr bwMode="auto">
          <a:xfrm>
            <a:off x="6008688" y="2462213"/>
            <a:ext cx="2935287" cy="4572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r">
              <a:spcBef>
                <a:spcPct val="50000"/>
              </a:spcBef>
              <a:defRPr/>
            </a:pPr>
            <a:r>
              <a:rPr lang="ja-JP" altLang="en-US" sz="2400" b="1" smtClean="0">
                <a:solidFill>
                  <a:srgbClr val="FFFF00"/>
                </a:solidFill>
                <a:latin typeface="Comic Sans MS" charset="0"/>
              </a:rPr>
              <a:t>岩のドームの内部</a:t>
            </a:r>
            <a:endParaRPr lang="en-US" altLang="ja-JP" sz="2400" b="1" smtClean="0">
              <a:solidFill>
                <a:srgbClr val="FFFF00"/>
              </a:solidFill>
              <a:latin typeface="Comic Sans MS" charset="0"/>
            </a:endParaRPr>
          </a:p>
        </p:txBody>
      </p:sp>
      <p:pic>
        <p:nvPicPr>
          <p:cNvPr id="646183" name="Picture 39" descr="dome of the rock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4475" y="1558925"/>
            <a:ext cx="5367338" cy="4025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646179" name="Picture 35" descr="rock of the dome"/>
          <p:cNvPicPr>
            <a:picLocks noChangeAspect="1" noChangeArrowheads="1"/>
          </p:cNvPicPr>
          <p:nvPr/>
        </p:nvPicPr>
        <p:blipFill>
          <a:blip r:embed="rId6"/>
          <a:srcRect/>
          <a:stretch>
            <a:fillRect/>
          </a:stretch>
        </p:blipFill>
        <p:spPr bwMode="auto">
          <a:xfrm>
            <a:off x="4473575" y="3344863"/>
            <a:ext cx="4451350" cy="2871787"/>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sp>
        <p:nvSpPr>
          <p:cNvPr id="646177" name="Text Box 33"/>
          <p:cNvSpPr txBox="1">
            <a:spLocks noChangeArrowheads="1"/>
          </p:cNvSpPr>
          <p:nvPr/>
        </p:nvSpPr>
        <p:spPr bwMode="auto">
          <a:xfrm>
            <a:off x="163513" y="5681663"/>
            <a:ext cx="3478212" cy="100488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2400" b="1" smtClean="0">
                <a:solidFill>
                  <a:srgbClr val="FFFF00"/>
                </a:solidFill>
                <a:latin typeface="Comic Sans MS" charset="0"/>
              </a:rPr>
              <a:t>神殿の山にある</a:t>
            </a:r>
          </a:p>
          <a:p>
            <a:pPr>
              <a:spcBef>
                <a:spcPct val="50000"/>
              </a:spcBef>
              <a:defRPr/>
            </a:pPr>
            <a:r>
              <a:rPr lang="ja-JP" altLang="en-US" sz="2400" b="1" smtClean="0">
                <a:solidFill>
                  <a:srgbClr val="FFFF00"/>
                </a:solidFill>
                <a:latin typeface="Comic Sans MS" charset="0"/>
              </a:rPr>
              <a:t>岩のドーム</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46183"/>
                                        </p:tgtEl>
                                        <p:attrNameLst>
                                          <p:attrName>style.visibility</p:attrName>
                                        </p:attrNameLst>
                                      </p:cBhvr>
                                      <p:to>
                                        <p:strVal val="visible"/>
                                      </p:to>
                                    </p:set>
                                    <p:animEffect transition="in" filter="fade">
                                      <p:cBhvr>
                                        <p:cTn id="7" dur="1000"/>
                                        <p:tgtEl>
                                          <p:spTgt spid="6461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6177"/>
                                        </p:tgtEl>
                                        <p:attrNameLst>
                                          <p:attrName>style.visibility</p:attrName>
                                        </p:attrNameLst>
                                      </p:cBhvr>
                                      <p:to>
                                        <p:strVal val="visible"/>
                                      </p:to>
                                    </p:set>
                                    <p:animEffect transition="in" filter="fade">
                                      <p:cBhvr>
                                        <p:cTn id="10" dur="1000"/>
                                        <p:tgtEl>
                                          <p:spTgt spid="64617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646179"/>
                                        </p:tgtEl>
                                        <p:attrNameLst>
                                          <p:attrName>style.visibility</p:attrName>
                                        </p:attrNameLst>
                                      </p:cBhvr>
                                      <p:to>
                                        <p:strVal val="visible"/>
                                      </p:to>
                                    </p:set>
                                    <p:animEffect transition="in" filter="fade">
                                      <p:cBhvr>
                                        <p:cTn id="15" dur="1000"/>
                                        <p:tgtEl>
                                          <p:spTgt spid="64617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46182"/>
                                        </p:tgtEl>
                                        <p:attrNameLst>
                                          <p:attrName>style.visibility</p:attrName>
                                        </p:attrNameLst>
                                      </p:cBhvr>
                                      <p:to>
                                        <p:strVal val="visible"/>
                                      </p:to>
                                    </p:set>
                                    <p:animEffect transition="in" filter="fade">
                                      <p:cBhvr>
                                        <p:cTn id="18" dur="1000"/>
                                        <p:tgtEl>
                                          <p:spTgt spid="646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82" grpId="0"/>
      <p:bldP spid="64617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 Box 2"/>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71682"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23620" name="Rectangle 4"/>
          <p:cNvSpPr>
            <a:spLocks noChangeArrowheads="1"/>
          </p:cNvSpPr>
          <p:nvPr/>
        </p:nvSpPr>
        <p:spPr bwMode="auto">
          <a:xfrm>
            <a:off x="80787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33</a:t>
            </a:r>
          </a:p>
        </p:txBody>
      </p:sp>
      <p:sp>
        <p:nvSpPr>
          <p:cNvPr id="623621" name="Text Box 5"/>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ja-JP" altLang="en-US" sz="1600" b="1">
                <a:solidFill>
                  <a:schemeClr val="tx1"/>
                </a:solidFill>
                <a:latin typeface="Comic Sans MS" pitchFamily="-107" charset="0"/>
                <a:ea typeface="ＭＳ Ｐゴシック" pitchFamily="-107" charset="-128"/>
                <a:cs typeface="ＭＳ Ｐゴシック" pitchFamily="-107" charset="-128"/>
              </a:rPr>
              <a:t>列王記上 </a:t>
            </a:r>
            <a:r>
              <a:rPr lang="en-US" sz="1600" b="1">
                <a:solidFill>
                  <a:schemeClr val="tx1"/>
                </a:solidFill>
                <a:latin typeface="Comic Sans MS" pitchFamily="-107" charset="0"/>
                <a:ea typeface="ＭＳ Ｐゴシック" pitchFamily="-107" charset="-128"/>
                <a:cs typeface="ＭＳ Ｐゴシック" pitchFamily="-107" charset="-128"/>
              </a:rPr>
              <a:t>6:14-38</a:t>
            </a:r>
          </a:p>
        </p:txBody>
      </p:sp>
      <p:sp>
        <p:nvSpPr>
          <p:cNvPr id="71685" name="Text Box 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pic>
        <p:nvPicPr>
          <p:cNvPr id="623623" name="Picture 7" descr="Western Wall at Sukkot2, df 100301"/>
          <p:cNvPicPr preferRelativeResize="0">
            <a:picLocks noChangeAspect="1" noChangeArrowheads="1"/>
          </p:cNvPicPr>
          <p:nvPr>
            <p:custDataLst>
              <p:tags r:id="rId1"/>
            </p:custDataLst>
          </p:nvPr>
        </p:nvPicPr>
        <p:blipFill>
          <a:blip r:embed="rId5"/>
          <a:srcRect/>
          <a:stretch>
            <a:fillRect/>
          </a:stretch>
        </p:blipFill>
        <p:spPr bwMode="auto">
          <a:xfrm>
            <a:off x="577850" y="541338"/>
            <a:ext cx="7927975" cy="56832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grpSp>
        <p:nvGrpSpPr>
          <p:cNvPr id="71687" name="Group 8"/>
          <p:cNvGrpSpPr>
            <a:grpSpLocks/>
          </p:cNvGrpSpPr>
          <p:nvPr/>
        </p:nvGrpSpPr>
        <p:grpSpPr bwMode="auto">
          <a:xfrm>
            <a:off x="8018463" y="3436938"/>
            <a:ext cx="981075" cy="1843087"/>
            <a:chOff x="5051" y="2165"/>
            <a:chExt cx="618" cy="1161"/>
          </a:xfrm>
        </p:grpSpPr>
        <p:grpSp>
          <p:nvGrpSpPr>
            <p:cNvPr id="71693" name="Group 9"/>
            <p:cNvGrpSpPr>
              <a:grpSpLocks/>
            </p:cNvGrpSpPr>
            <p:nvPr/>
          </p:nvGrpSpPr>
          <p:grpSpPr bwMode="auto">
            <a:xfrm>
              <a:off x="5051" y="2165"/>
              <a:ext cx="618" cy="1161"/>
              <a:chOff x="5051" y="2165"/>
              <a:chExt cx="618" cy="1161"/>
            </a:xfrm>
          </p:grpSpPr>
          <p:sp>
            <p:nvSpPr>
              <p:cNvPr id="71695" name="Freeform 1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696" name="AutoShape 1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1697" name="Rectangle 1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1698" name="Line 1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699" name="Rectangle 1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1700" name="Rectangle 1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1701" name="Line 1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2" name="Line 1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3" name="Line 1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4" name="Line 1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5" name="Line 2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6" name="Line 2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7" name="Line 2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8" name="Line 2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9" name="Line 2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10" name="Line 2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11" name="Rectangle 26"/>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900" b="1">
                    <a:solidFill>
                      <a:srgbClr val="000000"/>
                    </a:solidFill>
                    <a:latin typeface="Chicago" charset="0"/>
                  </a:rPr>
                  <a:t>王制</a:t>
                </a:r>
              </a:p>
            </p:txBody>
          </p:sp>
        </p:grpSp>
        <p:sp>
          <p:nvSpPr>
            <p:cNvPr id="71694" name="Rectangle 2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623644" name="Rectangle 28"/>
          <p:cNvSpPr>
            <a:spLocks noChangeArrowheads="1"/>
          </p:cNvSpPr>
          <p:nvPr/>
        </p:nvSpPr>
        <p:spPr bwMode="auto">
          <a:xfrm>
            <a:off x="1330325" y="5708650"/>
            <a:ext cx="6640513" cy="454025"/>
          </a:xfrm>
          <a:prstGeom prst="rect">
            <a:avLst/>
          </a:prstGeom>
          <a:noFill/>
          <a:ln w="762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ctr">
              <a:defRPr/>
            </a:pPr>
            <a:r>
              <a:rPr lang="ja-JP" altLang="en-US" sz="2400" b="1">
                <a:solidFill>
                  <a:srgbClr val="FFF814"/>
                </a:solidFill>
                <a:latin typeface="Comic Sans MS" charset="0"/>
              </a:rPr>
              <a:t>神殿の山の西壁</a:t>
            </a:r>
            <a:endParaRPr lang="en-US" b="1">
              <a:solidFill>
                <a:srgbClr val="FFF814"/>
              </a:solidFill>
              <a:latin typeface="Comic Sans MS" charset="0"/>
            </a:endParaRPr>
          </a:p>
        </p:txBody>
      </p:sp>
      <p:sp>
        <p:nvSpPr>
          <p:cNvPr id="71689" name="Text Box 30"/>
          <p:cNvSpPr txBox="1">
            <a:spLocks noChangeArrowheads="1"/>
          </p:cNvSpPr>
          <p:nvPr/>
        </p:nvSpPr>
        <p:spPr bwMode="auto">
          <a:xfrm>
            <a:off x="8599488" y="6483350"/>
            <a:ext cx="2587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1</a:t>
            </a:r>
          </a:p>
        </p:txBody>
      </p:sp>
      <p:grpSp>
        <p:nvGrpSpPr>
          <p:cNvPr id="4" name="Group 35"/>
          <p:cNvGrpSpPr>
            <a:grpSpLocks/>
          </p:cNvGrpSpPr>
          <p:nvPr/>
        </p:nvGrpSpPr>
        <p:grpSpPr bwMode="auto">
          <a:xfrm>
            <a:off x="828675" y="815975"/>
            <a:ext cx="3921125" cy="2692400"/>
            <a:chOff x="522" y="514"/>
            <a:chExt cx="2470" cy="1696"/>
          </a:xfrm>
        </p:grpSpPr>
        <p:pic>
          <p:nvPicPr>
            <p:cNvPr id="623645" name="Picture 29" descr="Men praying at Western Wall, tb n010200 sr"/>
            <p:cNvPicPr preferRelativeResize="0">
              <a:picLocks noChangeAspect="1" noChangeArrowheads="1"/>
            </p:cNvPicPr>
            <p:nvPr>
              <p:custDataLst>
                <p:tags r:id="rId2"/>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522" y="514"/>
              <a:ext cx="2255" cy="169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623650" name="Text Box 34"/>
            <p:cNvSpPr txBox="1">
              <a:spLocks noChangeArrowheads="1"/>
            </p:cNvSpPr>
            <p:nvPr/>
          </p:nvSpPr>
          <p:spPr bwMode="auto">
            <a:xfrm>
              <a:off x="560" y="1960"/>
              <a:ext cx="2432" cy="2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2000" b="1" smtClean="0">
                  <a:solidFill>
                    <a:srgbClr val="FFFF00"/>
                  </a:solidFill>
                  <a:latin typeface="Comic Sans MS" charset="0"/>
                </a:rPr>
                <a:t>壁での祈り</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23644"/>
                                        </p:tgtEl>
                                        <p:attrNameLst>
                                          <p:attrName>style.visibility</p:attrName>
                                        </p:attrNameLst>
                                      </p:cBhvr>
                                      <p:to>
                                        <p:strVal val="visible"/>
                                      </p:to>
                                    </p:set>
                                    <p:anim calcmode="lin" valueType="num">
                                      <p:cBhvr>
                                        <p:cTn id="7" dur="500" fill="hold"/>
                                        <p:tgtEl>
                                          <p:spTgt spid="623644"/>
                                        </p:tgtEl>
                                        <p:attrNameLst>
                                          <p:attrName>ppt_w</p:attrName>
                                        </p:attrNameLst>
                                      </p:cBhvr>
                                      <p:tavLst>
                                        <p:tav tm="0">
                                          <p:val>
                                            <p:fltVal val="0"/>
                                          </p:val>
                                        </p:tav>
                                        <p:tav tm="100000">
                                          <p:val>
                                            <p:strVal val="#ppt_w"/>
                                          </p:val>
                                        </p:tav>
                                      </p:tavLst>
                                    </p:anim>
                                    <p:anim calcmode="lin" valueType="num">
                                      <p:cBhvr>
                                        <p:cTn id="8" dur="500" fill="hold"/>
                                        <p:tgtEl>
                                          <p:spTgt spid="623644"/>
                                        </p:tgtEl>
                                        <p:attrNameLst>
                                          <p:attrName>ppt_h</p:attrName>
                                        </p:attrNameLst>
                                      </p:cBhvr>
                                      <p:tavLst>
                                        <p:tav tm="0">
                                          <p:val>
                                            <p:fltVal val="0"/>
                                          </p:val>
                                        </p:tav>
                                        <p:tav tm="100000">
                                          <p:val>
                                            <p:strVal val="#ppt_h"/>
                                          </p:val>
                                        </p:tav>
                                      </p:tavLst>
                                    </p:anim>
                                    <p:anim calcmode="lin" valueType="num">
                                      <p:cBhvr>
                                        <p:cTn id="9" dur="500" fill="hold"/>
                                        <p:tgtEl>
                                          <p:spTgt spid="623644"/>
                                        </p:tgtEl>
                                        <p:attrNameLst>
                                          <p:attrName>ppt_x</p:attrName>
                                        </p:attrNameLst>
                                      </p:cBhvr>
                                      <p:tavLst>
                                        <p:tav tm="0">
                                          <p:val>
                                            <p:fltVal val="0.5"/>
                                          </p:val>
                                        </p:tav>
                                        <p:tav tm="100000">
                                          <p:val>
                                            <p:strVal val="#ppt_x"/>
                                          </p:val>
                                        </p:tav>
                                      </p:tavLst>
                                    </p:anim>
                                    <p:anim calcmode="lin" valueType="num">
                                      <p:cBhvr>
                                        <p:cTn id="10" dur="500" fill="hold"/>
                                        <p:tgtEl>
                                          <p:spTgt spid="62364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3644"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42" name="Picture 2"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217"/>
          <a:stretch>
            <a:fillRect/>
          </a:stretch>
        </p:blipFill>
        <p:spPr bwMode="auto">
          <a:xfrm>
            <a:off x="174625" y="11731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24677" name="Rectangle 37"/>
          <p:cNvSpPr>
            <a:spLocks noChangeArrowheads="1"/>
          </p:cNvSpPr>
          <p:nvPr/>
        </p:nvSpPr>
        <p:spPr bwMode="auto">
          <a:xfrm>
            <a:off x="50800" y="1182688"/>
            <a:ext cx="9093200" cy="1257300"/>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3731"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24664" name="Rectangle 24"/>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34</a:t>
            </a:r>
          </a:p>
        </p:txBody>
      </p:sp>
      <p:sp>
        <p:nvSpPr>
          <p:cNvPr id="624665" name="Text Box 25"/>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chemeClr val="tx1"/>
                </a:solidFill>
                <a:latin typeface="Comic Sans MS" charset="0"/>
              </a:rPr>
              <a:t>列王記上 </a:t>
            </a:r>
            <a:r>
              <a:rPr lang="en-US" altLang="ja-JP" sz="1600" b="1" smtClean="0">
                <a:solidFill>
                  <a:schemeClr val="tx1"/>
                </a:solidFill>
                <a:latin typeface="Comic Sans MS" charset="0"/>
              </a:rPr>
              <a:t>6</a:t>
            </a:r>
            <a:r>
              <a:rPr lang="ja-JP" altLang="en-US" sz="1600" b="1" smtClean="0">
                <a:solidFill>
                  <a:schemeClr val="tx1"/>
                </a:solidFill>
                <a:latin typeface="Comic Sans MS" charset="0"/>
              </a:rPr>
              <a:t>章</a:t>
            </a:r>
            <a:r>
              <a:rPr lang="en-US" altLang="ja-JP" sz="1600" b="1" smtClean="0">
                <a:solidFill>
                  <a:schemeClr val="tx1"/>
                </a:solidFill>
                <a:latin typeface="Comic Sans MS" charset="0"/>
              </a:rPr>
              <a:t>14-38</a:t>
            </a:r>
            <a:r>
              <a:rPr lang="ja-JP" altLang="en-US" sz="1600" b="1" smtClean="0">
                <a:solidFill>
                  <a:schemeClr val="tx1"/>
                </a:solidFill>
                <a:latin typeface="Comic Sans MS" charset="0"/>
              </a:rPr>
              <a:t>節</a:t>
            </a:r>
            <a:r>
              <a:rPr lang="en-US" altLang="ja-JP" sz="1600" b="1" smtClean="0">
                <a:solidFill>
                  <a:schemeClr val="tx1"/>
                </a:solidFill>
                <a:latin typeface="Comic Sans MS" charset="0"/>
              </a:rPr>
              <a:t>;  </a:t>
            </a:r>
            <a:r>
              <a:rPr lang="ja-JP" altLang="en-US" sz="1600" b="1" smtClean="0">
                <a:solidFill>
                  <a:schemeClr val="tx1"/>
                </a:solidFill>
                <a:latin typeface="Comic Sans MS" charset="0"/>
              </a:rPr>
              <a:t>マタイによる福音書 </a:t>
            </a:r>
            <a:r>
              <a:rPr lang="en-US" altLang="ja-JP" sz="1600" b="1" smtClean="0">
                <a:solidFill>
                  <a:schemeClr val="tx1"/>
                </a:solidFill>
                <a:latin typeface="Comic Sans MS" charset="0"/>
              </a:rPr>
              <a:t>21</a:t>
            </a:r>
            <a:r>
              <a:rPr lang="ja-JP" altLang="en-US" sz="1600" b="1" smtClean="0">
                <a:solidFill>
                  <a:schemeClr val="tx1"/>
                </a:solidFill>
                <a:latin typeface="Comic Sans MS" charset="0"/>
              </a:rPr>
              <a:t>章</a:t>
            </a:r>
            <a:r>
              <a:rPr lang="en-US" altLang="ja-JP" sz="1600" b="1" smtClean="0">
                <a:solidFill>
                  <a:schemeClr val="tx1"/>
                </a:solidFill>
                <a:latin typeface="Comic Sans MS" charset="0"/>
              </a:rPr>
              <a:t>12-17</a:t>
            </a:r>
            <a:r>
              <a:rPr lang="ja-JP" altLang="en-US" sz="1600" b="1" smtClean="0">
                <a:solidFill>
                  <a:schemeClr val="tx1"/>
                </a:solidFill>
                <a:latin typeface="Comic Sans MS" charset="0"/>
              </a:rPr>
              <a:t>節</a:t>
            </a:r>
          </a:p>
        </p:txBody>
      </p:sp>
      <p:sp>
        <p:nvSpPr>
          <p:cNvPr id="73734" name="Text Box 2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pic>
        <p:nvPicPr>
          <p:cNvPr id="624667" name="Picture 2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4025" y="4305300"/>
            <a:ext cx="1944688" cy="155733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624668" name="Picture 28"/>
          <p:cNvPicPr>
            <a:picLocks noChangeAspect="1" noChangeArrowheads="1"/>
          </p:cNvPicPr>
          <p:nvPr/>
        </p:nvPicPr>
        <p:blipFill>
          <a:blip r:embed="rId6" cstate="screen">
            <a:extLst>
              <a:ext uri="{28A0092B-C50C-407E-A947-70E740481C1C}">
                <a14:useLocalDpi xmlns:a14="http://schemas.microsoft.com/office/drawing/2010/main"/>
              </a:ext>
            </a:extLst>
          </a:blip>
          <a:srcRect l="19972" t="26277" r="15762" b="12953"/>
          <a:stretch>
            <a:fillRect/>
          </a:stretch>
        </p:blipFill>
        <p:spPr bwMode="auto">
          <a:xfrm>
            <a:off x="3487738" y="4592638"/>
            <a:ext cx="2171700" cy="1538287"/>
          </a:xfrm>
          <a:prstGeom prst="rect">
            <a:avLst/>
          </a:prstGeom>
          <a:noFill/>
          <a:ln w="76200">
            <a:solidFill>
              <a:schemeClr val="accent2"/>
            </a:solidFill>
            <a:miter lim="800000"/>
            <a:headEnd/>
            <a:tailEnd/>
          </a:ln>
          <a:effectLst>
            <a:outerShdw blurRad="63500" dist="107763" dir="2700000" algn="ctr" rotWithShape="0">
              <a:schemeClr val="bg2">
                <a:alpha val="74997"/>
              </a:schemeClr>
            </a:outerShdw>
          </a:effectLst>
        </p:spPr>
      </p:pic>
      <p:sp>
        <p:nvSpPr>
          <p:cNvPr id="73737" name="Text Box 29"/>
          <p:cNvSpPr txBox="1">
            <a:spLocks noChangeArrowheads="1"/>
          </p:cNvSpPr>
          <p:nvPr/>
        </p:nvSpPr>
        <p:spPr bwMode="auto">
          <a:xfrm>
            <a:off x="8602663" y="6477000"/>
            <a:ext cx="2587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6</a:t>
            </a:r>
          </a:p>
        </p:txBody>
      </p:sp>
      <p:sp>
        <p:nvSpPr>
          <p:cNvPr id="624670" name="AutoShape 30"/>
          <p:cNvSpPr>
            <a:spLocks noChangeArrowheads="1"/>
          </p:cNvSpPr>
          <p:nvPr/>
        </p:nvSpPr>
        <p:spPr bwMode="auto">
          <a:xfrm>
            <a:off x="676275" y="2652713"/>
            <a:ext cx="7581900" cy="1462087"/>
          </a:xfrm>
          <a:prstGeom prst="roundRect">
            <a:avLst>
              <a:gd name="adj" fmla="val 16667"/>
            </a:avLst>
          </a:prstGeom>
          <a:noFill/>
          <a:ln w="3810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624671" name="Text Box 31"/>
          <p:cNvSpPr txBox="1">
            <a:spLocks noChangeArrowheads="1"/>
          </p:cNvSpPr>
          <p:nvPr/>
        </p:nvSpPr>
        <p:spPr bwMode="auto">
          <a:xfrm>
            <a:off x="919163" y="676275"/>
            <a:ext cx="7299325"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b="1" i="1" smtClean="0">
                <a:solidFill>
                  <a:srgbClr val="37F1FA"/>
                </a:solidFill>
                <a:latin typeface="Arial" charset="0"/>
              </a:rPr>
              <a:t>計り知れなく重要な要素をもつ神殿の山</a:t>
            </a:r>
            <a:r>
              <a:rPr lang="en-US" altLang="ja-JP" b="1" i="1" smtClean="0">
                <a:solidFill>
                  <a:srgbClr val="37F1FA"/>
                </a:solidFill>
                <a:latin typeface="Arial" charset="0"/>
              </a:rPr>
              <a:t>!</a:t>
            </a:r>
            <a:endParaRPr lang="en-US" b="1" i="1" smtClean="0">
              <a:solidFill>
                <a:srgbClr val="37F1FA"/>
              </a:solidFill>
              <a:latin typeface="Arial" charset="0"/>
            </a:endParaRPr>
          </a:p>
        </p:txBody>
      </p:sp>
      <p:sp>
        <p:nvSpPr>
          <p:cNvPr id="624672" name="Text Box 32"/>
          <p:cNvSpPr txBox="1">
            <a:spLocks noChangeArrowheads="1"/>
          </p:cNvSpPr>
          <p:nvPr/>
        </p:nvSpPr>
        <p:spPr bwMode="auto">
          <a:xfrm>
            <a:off x="263525" y="1535113"/>
            <a:ext cx="2790825" cy="57943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3200" b="1" smtClean="0">
                <a:solidFill>
                  <a:srgbClr val="FFEA18"/>
                </a:solidFill>
                <a:latin typeface="Arial" charset="0"/>
              </a:rPr>
              <a:t>• </a:t>
            </a:r>
            <a:r>
              <a:rPr lang="ja-JP" altLang="en-US" sz="3200" b="1" smtClean="0">
                <a:solidFill>
                  <a:srgbClr val="FFEA18"/>
                </a:solidFill>
                <a:latin typeface="Arial" charset="0"/>
              </a:rPr>
              <a:t>霊的に</a:t>
            </a:r>
          </a:p>
        </p:txBody>
      </p:sp>
      <p:sp>
        <p:nvSpPr>
          <p:cNvPr id="624673" name="Text Box 33"/>
          <p:cNvSpPr txBox="1">
            <a:spLocks noChangeArrowheads="1"/>
          </p:cNvSpPr>
          <p:nvPr/>
        </p:nvSpPr>
        <p:spPr bwMode="auto">
          <a:xfrm>
            <a:off x="827088" y="2127250"/>
            <a:ext cx="2790825"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3200" b="1" smtClean="0">
                <a:solidFill>
                  <a:srgbClr val="FFEA18"/>
                </a:solidFill>
                <a:latin typeface="Arial" charset="0"/>
              </a:rPr>
              <a:t>• </a:t>
            </a:r>
            <a:r>
              <a:rPr lang="ja-JP" altLang="en-US" sz="3200" b="1" smtClean="0">
                <a:solidFill>
                  <a:srgbClr val="FFEA18"/>
                </a:solidFill>
                <a:latin typeface="Arial" charset="0"/>
              </a:rPr>
              <a:t>神学的に</a:t>
            </a:r>
          </a:p>
        </p:txBody>
      </p:sp>
      <p:sp>
        <p:nvSpPr>
          <p:cNvPr id="624674" name="Text Box 34"/>
          <p:cNvSpPr txBox="1">
            <a:spLocks noChangeArrowheads="1"/>
          </p:cNvSpPr>
          <p:nvPr/>
        </p:nvSpPr>
        <p:spPr bwMode="auto">
          <a:xfrm>
            <a:off x="1355725" y="2719388"/>
            <a:ext cx="2790825" cy="57943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3200" b="1" smtClean="0">
                <a:solidFill>
                  <a:srgbClr val="FFEA18"/>
                </a:solidFill>
                <a:latin typeface="Arial" charset="0"/>
              </a:rPr>
              <a:t>• </a:t>
            </a:r>
            <a:r>
              <a:rPr lang="ja-JP" altLang="en-US" sz="3200" b="1" smtClean="0">
                <a:solidFill>
                  <a:srgbClr val="FFEA18"/>
                </a:solidFill>
                <a:latin typeface="Arial" charset="0"/>
              </a:rPr>
              <a:t>政治的に</a:t>
            </a:r>
          </a:p>
        </p:txBody>
      </p:sp>
      <p:sp>
        <p:nvSpPr>
          <p:cNvPr id="624675" name="Text Box 35"/>
          <p:cNvSpPr txBox="1">
            <a:spLocks noChangeArrowheads="1"/>
          </p:cNvSpPr>
          <p:nvPr/>
        </p:nvSpPr>
        <p:spPr bwMode="auto">
          <a:xfrm>
            <a:off x="1909763" y="3297238"/>
            <a:ext cx="3268662" cy="57943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3200" b="1" smtClean="0">
                <a:solidFill>
                  <a:srgbClr val="FFEA18"/>
                </a:solidFill>
                <a:latin typeface="Arial" charset="0"/>
              </a:rPr>
              <a:t>• </a:t>
            </a:r>
            <a:r>
              <a:rPr lang="ja-JP" altLang="en-US" sz="3200" b="1" smtClean="0">
                <a:solidFill>
                  <a:srgbClr val="FFEA18"/>
                </a:solidFill>
                <a:latin typeface="Arial" charset="0"/>
              </a:rPr>
              <a:t>地理学的に</a:t>
            </a:r>
          </a:p>
        </p:txBody>
      </p:sp>
      <p:sp>
        <p:nvSpPr>
          <p:cNvPr id="624676" name="Text Box 36"/>
          <p:cNvSpPr txBox="1">
            <a:spLocks noChangeArrowheads="1"/>
          </p:cNvSpPr>
          <p:nvPr/>
        </p:nvSpPr>
        <p:spPr bwMode="auto">
          <a:xfrm>
            <a:off x="2514600" y="3952875"/>
            <a:ext cx="3608388"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3200" b="1" smtClean="0">
                <a:solidFill>
                  <a:srgbClr val="FFEA18"/>
                </a:solidFill>
                <a:latin typeface="Arial" charset="0"/>
              </a:rPr>
              <a:t>• </a:t>
            </a:r>
            <a:r>
              <a:rPr lang="ja-JP" altLang="en-US" sz="3200" b="1" smtClean="0">
                <a:solidFill>
                  <a:srgbClr val="FFEA18"/>
                </a:solidFill>
                <a:latin typeface="Arial" charset="0"/>
              </a:rPr>
              <a:t>終末論的に</a:t>
            </a:r>
          </a:p>
        </p:txBody>
      </p:sp>
      <p:grpSp>
        <p:nvGrpSpPr>
          <p:cNvPr id="73745" name="Group 4"/>
          <p:cNvGrpSpPr>
            <a:grpSpLocks/>
          </p:cNvGrpSpPr>
          <p:nvPr/>
        </p:nvGrpSpPr>
        <p:grpSpPr bwMode="auto">
          <a:xfrm>
            <a:off x="8018463" y="3436938"/>
            <a:ext cx="981075" cy="1843087"/>
            <a:chOff x="5051" y="2165"/>
            <a:chExt cx="618" cy="1161"/>
          </a:xfrm>
        </p:grpSpPr>
        <p:grpSp>
          <p:nvGrpSpPr>
            <p:cNvPr id="73746" name="Group 5"/>
            <p:cNvGrpSpPr>
              <a:grpSpLocks/>
            </p:cNvGrpSpPr>
            <p:nvPr/>
          </p:nvGrpSpPr>
          <p:grpSpPr bwMode="auto">
            <a:xfrm>
              <a:off x="5051" y="2165"/>
              <a:ext cx="618" cy="1161"/>
              <a:chOff x="5051" y="2165"/>
              <a:chExt cx="618" cy="1161"/>
            </a:xfrm>
          </p:grpSpPr>
          <p:sp>
            <p:nvSpPr>
              <p:cNvPr id="73748" name="Freeform 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3749" name="AutoShape 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3750" name="Rectangle 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3751" name="Line 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2" name="Rectangle 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3753" name="Rectangle 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3754" name="Line 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5" name="Line 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6" name="Line 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7" name="Line 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8" name="Line 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9" name="Line 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60" name="Line 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61" name="Line 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62" name="Line 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63" name="Line 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64" name="Rectangle 22"/>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900" b="1">
                    <a:solidFill>
                      <a:srgbClr val="000000"/>
                    </a:solidFill>
                    <a:latin typeface="Chicago" charset="0"/>
                  </a:rPr>
                  <a:t>王制</a:t>
                </a:r>
              </a:p>
            </p:txBody>
          </p:sp>
        </p:grpSp>
        <p:sp>
          <p:nvSpPr>
            <p:cNvPr id="73747" name="Rectangle 23"/>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24671"/>
                                        </p:tgtEl>
                                        <p:attrNameLst>
                                          <p:attrName>style.visibility</p:attrName>
                                        </p:attrNameLst>
                                      </p:cBhvr>
                                      <p:to>
                                        <p:strVal val="visible"/>
                                      </p:to>
                                    </p:set>
                                    <p:animEffect transition="in" filter="wipe(left)">
                                      <p:cBhvr>
                                        <p:cTn id="7" dur="500"/>
                                        <p:tgtEl>
                                          <p:spTgt spid="6246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24667"/>
                                        </p:tgtEl>
                                        <p:attrNameLst>
                                          <p:attrName>style.visibility</p:attrName>
                                        </p:attrNameLst>
                                      </p:cBhvr>
                                      <p:to>
                                        <p:strVal val="visible"/>
                                      </p:to>
                                    </p:set>
                                    <p:animEffect transition="in" filter="fade">
                                      <p:cBhvr>
                                        <p:cTn id="12" dur="1000"/>
                                        <p:tgtEl>
                                          <p:spTgt spid="624667"/>
                                        </p:tgtEl>
                                      </p:cBhvr>
                                    </p:animEffect>
                                  </p:childTnLst>
                                </p:cTn>
                              </p:par>
                            </p:childTnLst>
                          </p:cTn>
                        </p:par>
                        <p:par>
                          <p:cTn id="13" fill="hold" nodeType="afterGroup">
                            <p:stCondLst>
                              <p:cond delay="1000"/>
                            </p:stCondLst>
                            <p:childTnLst>
                              <p:par>
                                <p:cTn id="14" presetID="10" presetClass="entr" presetSubtype="0" fill="hold" nodeType="afterEffect">
                                  <p:stCondLst>
                                    <p:cond delay="0"/>
                                  </p:stCondLst>
                                  <p:childTnLst>
                                    <p:set>
                                      <p:cBhvr>
                                        <p:cTn id="15" dur="1" fill="hold">
                                          <p:stCondLst>
                                            <p:cond delay="0"/>
                                          </p:stCondLst>
                                        </p:cTn>
                                        <p:tgtEl>
                                          <p:spTgt spid="624668"/>
                                        </p:tgtEl>
                                        <p:attrNameLst>
                                          <p:attrName>style.visibility</p:attrName>
                                        </p:attrNameLst>
                                      </p:cBhvr>
                                      <p:to>
                                        <p:strVal val="visible"/>
                                      </p:to>
                                    </p:set>
                                    <p:animEffect transition="in" filter="fade">
                                      <p:cBhvr>
                                        <p:cTn id="16" dur="1000"/>
                                        <p:tgtEl>
                                          <p:spTgt spid="62466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24677"/>
                                        </p:tgtEl>
                                        <p:attrNameLst>
                                          <p:attrName>style.visibility</p:attrName>
                                        </p:attrNameLst>
                                      </p:cBhvr>
                                      <p:to>
                                        <p:strVal val="visible"/>
                                      </p:to>
                                    </p:set>
                                    <p:animEffect transition="in" filter="fade">
                                      <p:cBhvr>
                                        <p:cTn id="21" dur="500"/>
                                        <p:tgtEl>
                                          <p:spTgt spid="624677"/>
                                        </p:tgtEl>
                                      </p:cBhvr>
                                    </p:animEffect>
                                  </p:childTnLst>
                                </p:cTn>
                              </p:par>
                            </p:childTnLst>
                          </p:cTn>
                        </p:par>
                        <p:par>
                          <p:cTn id="22" fill="hold" nodeType="afterGroup">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24670"/>
                                        </p:tgtEl>
                                        <p:attrNameLst>
                                          <p:attrName>style.visibility</p:attrName>
                                        </p:attrNameLst>
                                      </p:cBhvr>
                                      <p:to>
                                        <p:strVal val="visible"/>
                                      </p:to>
                                    </p:set>
                                    <p:animEffect transition="in" filter="wipe(left)">
                                      <p:cBhvr>
                                        <p:cTn id="25" dur="1000"/>
                                        <p:tgtEl>
                                          <p:spTgt spid="624670"/>
                                        </p:tgtEl>
                                      </p:cBhvr>
                                    </p:animEffect>
                                  </p:childTnLst>
                                </p:cTn>
                              </p:par>
                            </p:childTnLst>
                          </p:cTn>
                        </p:par>
                        <p:par>
                          <p:cTn id="26" fill="hold" nodeType="afterGroup">
                            <p:stCondLst>
                              <p:cond delay="1500"/>
                            </p:stCondLst>
                            <p:childTnLst>
                              <p:par>
                                <p:cTn id="27" presetID="22" presetClass="entr" presetSubtype="8" fill="hold" grpId="0" nodeType="afterEffect">
                                  <p:stCondLst>
                                    <p:cond delay="0"/>
                                  </p:stCondLst>
                                  <p:childTnLst>
                                    <p:set>
                                      <p:cBhvr>
                                        <p:cTn id="28" dur="1" fill="hold">
                                          <p:stCondLst>
                                            <p:cond delay="0"/>
                                          </p:stCondLst>
                                        </p:cTn>
                                        <p:tgtEl>
                                          <p:spTgt spid="624672">
                                            <p:txEl>
                                              <p:pRg st="0" end="0"/>
                                            </p:txEl>
                                          </p:spTgt>
                                        </p:tgtEl>
                                        <p:attrNameLst>
                                          <p:attrName>style.visibility</p:attrName>
                                        </p:attrNameLst>
                                      </p:cBhvr>
                                      <p:to>
                                        <p:strVal val="visible"/>
                                      </p:to>
                                    </p:set>
                                    <p:animEffect transition="in" filter="wipe(left)">
                                      <p:cBhvr>
                                        <p:cTn id="29" dur="500"/>
                                        <p:tgtEl>
                                          <p:spTgt spid="624672">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24673">
                                            <p:txEl>
                                              <p:pRg st="0" end="0"/>
                                            </p:txEl>
                                          </p:spTgt>
                                        </p:tgtEl>
                                        <p:attrNameLst>
                                          <p:attrName>style.visibility</p:attrName>
                                        </p:attrNameLst>
                                      </p:cBhvr>
                                      <p:to>
                                        <p:strVal val="visible"/>
                                      </p:to>
                                    </p:set>
                                    <p:animEffect transition="in" filter="wipe(left)">
                                      <p:cBhvr>
                                        <p:cTn id="34" dur="500"/>
                                        <p:tgtEl>
                                          <p:spTgt spid="624673">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24674">
                                            <p:txEl>
                                              <p:pRg st="0" end="0"/>
                                            </p:txEl>
                                          </p:spTgt>
                                        </p:tgtEl>
                                        <p:attrNameLst>
                                          <p:attrName>style.visibility</p:attrName>
                                        </p:attrNameLst>
                                      </p:cBhvr>
                                      <p:to>
                                        <p:strVal val="visible"/>
                                      </p:to>
                                    </p:set>
                                    <p:animEffect transition="in" filter="wipe(left)">
                                      <p:cBhvr>
                                        <p:cTn id="39" dur="500"/>
                                        <p:tgtEl>
                                          <p:spTgt spid="624674">
                                            <p:txEl>
                                              <p:pRg st="0" end="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624675">
                                            <p:txEl>
                                              <p:pRg st="0" end="0"/>
                                            </p:txEl>
                                          </p:spTgt>
                                        </p:tgtEl>
                                        <p:attrNameLst>
                                          <p:attrName>style.visibility</p:attrName>
                                        </p:attrNameLst>
                                      </p:cBhvr>
                                      <p:to>
                                        <p:strVal val="visible"/>
                                      </p:to>
                                    </p:set>
                                    <p:animEffect transition="in" filter="wipe(left)">
                                      <p:cBhvr>
                                        <p:cTn id="44" dur="500"/>
                                        <p:tgtEl>
                                          <p:spTgt spid="624675">
                                            <p:txEl>
                                              <p:pRg st="0" end="0"/>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624676">
                                            <p:txEl>
                                              <p:pRg st="0" end="0"/>
                                            </p:txEl>
                                          </p:spTgt>
                                        </p:tgtEl>
                                        <p:attrNameLst>
                                          <p:attrName>style.visibility</p:attrName>
                                        </p:attrNameLst>
                                      </p:cBhvr>
                                      <p:to>
                                        <p:strVal val="visible"/>
                                      </p:to>
                                    </p:set>
                                    <p:animEffect transition="in" filter="wipe(left)">
                                      <p:cBhvr>
                                        <p:cTn id="49" dur="500"/>
                                        <p:tgtEl>
                                          <p:spTgt spid="6246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7" grpId="0" animBg="1"/>
      <p:bldP spid="624670" grpId="0" animBg="1"/>
      <p:bldP spid="624671" grpId="0" autoUpdateAnimBg="0"/>
      <p:bldP spid="624672" grpId="0" build="p" autoUpdateAnimBg="0" advAuto="0"/>
      <p:bldP spid="624673" grpId="0" build="p" autoUpdateAnimBg="0"/>
      <p:bldP spid="624674" grpId="0" build="p" autoUpdateAnimBg="0"/>
      <p:bldP spid="624675" grpId="0" build="p" autoUpdateAnimBg="0"/>
      <p:bldP spid="624676"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ext Box 23"/>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75778" name="Text Box 8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pic>
        <p:nvPicPr>
          <p:cNvPr id="549983" name="Picture 95" descr="Jerusalem and wilderness aerial from w, tb q010703"/>
          <p:cNvPicPr preferRelativeResize="0">
            <a:picLocks noChangeAspect="1" noChangeArrowheads="1"/>
          </p:cNvPicPr>
          <p:nvPr>
            <p:custDataLst>
              <p:tags r:id="rId1"/>
            </p:custDataLst>
          </p:nvPr>
        </p:nvPicPr>
        <p:blipFill>
          <a:blip r:embed="rId4"/>
          <a:srcRect/>
          <a:stretch>
            <a:fillRect/>
          </a:stretch>
        </p:blipFill>
        <p:spPr bwMode="auto">
          <a:xfrm>
            <a:off x="576263" y="536575"/>
            <a:ext cx="7927975" cy="5729288"/>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49978" name="Text Box 90"/>
          <p:cNvSpPr txBox="1">
            <a:spLocks noChangeArrowheads="1"/>
          </p:cNvSpPr>
          <p:nvPr/>
        </p:nvSpPr>
        <p:spPr bwMode="auto">
          <a:xfrm>
            <a:off x="628650" y="550863"/>
            <a:ext cx="8147050" cy="1160462"/>
          </a:xfrm>
          <a:prstGeom prst="rect">
            <a:avLst/>
          </a:prstGeom>
          <a:noFill/>
          <a:ln w="12700">
            <a:noFill/>
            <a:miter lim="800000"/>
            <a:headEnd/>
            <a:tailEnd/>
          </a:ln>
          <a:effectLst>
            <a:outerShdw blurRad="63500" dist="29783" dir="3885598" algn="ctr" rotWithShape="0">
              <a:srgbClr val="F8131B">
                <a:alpha val="74998"/>
              </a:srgb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b="1" i="1" smtClean="0">
                <a:solidFill>
                  <a:srgbClr val="0831AD"/>
                </a:solidFill>
                <a:latin typeface="Comic Sans MS" charset="0"/>
              </a:rPr>
              <a:t>現在の神殿の山</a:t>
            </a:r>
            <a:r>
              <a:rPr lang="en-US" altLang="ja-JP" b="1" i="1" smtClean="0">
                <a:solidFill>
                  <a:srgbClr val="0831AD"/>
                </a:solidFill>
                <a:latin typeface="Comic Sans MS" charset="0"/>
              </a:rPr>
              <a:t>:   </a:t>
            </a:r>
          </a:p>
          <a:p>
            <a:pPr algn="ctr">
              <a:spcBef>
                <a:spcPct val="50000"/>
              </a:spcBef>
              <a:defRPr/>
            </a:pPr>
            <a:r>
              <a:rPr lang="en-US" b="1" i="1" smtClean="0">
                <a:solidFill>
                  <a:srgbClr val="0831AD"/>
                </a:solidFill>
                <a:latin typeface="Comic Sans MS" charset="0"/>
              </a:rPr>
              <a:t>    </a:t>
            </a:r>
            <a:r>
              <a:rPr lang="ja-JP" altLang="en-US" b="1" i="1" smtClean="0">
                <a:solidFill>
                  <a:srgbClr val="0831AD"/>
                </a:solidFill>
                <a:latin typeface="Comic Sans MS" charset="0"/>
              </a:rPr>
              <a:t>地球上の最も重要な焦点たる地</a:t>
            </a:r>
          </a:p>
        </p:txBody>
      </p:sp>
      <p:sp>
        <p:nvSpPr>
          <p:cNvPr id="549984" name="Oval 96"/>
          <p:cNvSpPr>
            <a:spLocks noChangeArrowheads="1"/>
          </p:cNvSpPr>
          <p:nvPr/>
        </p:nvSpPr>
        <p:spPr bwMode="auto">
          <a:xfrm>
            <a:off x="3067050" y="2603500"/>
            <a:ext cx="1119188" cy="401638"/>
          </a:xfrm>
          <a:prstGeom prst="ellipse">
            <a:avLst/>
          </a:prstGeom>
          <a:noFill/>
          <a:ln w="57150">
            <a:solidFill>
              <a:srgbClr val="F8131B"/>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549979" name="Rectangle 91"/>
          <p:cNvSpPr>
            <a:spLocks noChangeArrowheads="1"/>
          </p:cNvSpPr>
          <p:nvPr/>
        </p:nvSpPr>
        <p:spPr bwMode="auto">
          <a:xfrm>
            <a:off x="80787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35</a:t>
            </a:r>
          </a:p>
        </p:txBody>
      </p:sp>
      <p:sp>
        <p:nvSpPr>
          <p:cNvPr id="75783" name="Text Box 9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550003" name="Oval 115"/>
          <p:cNvSpPr>
            <a:spLocks noChangeArrowheads="1"/>
          </p:cNvSpPr>
          <p:nvPr/>
        </p:nvSpPr>
        <p:spPr bwMode="auto">
          <a:xfrm>
            <a:off x="165100" y="1498600"/>
            <a:ext cx="8813800" cy="5151438"/>
          </a:xfrm>
          <a:prstGeom prst="ellipse">
            <a:avLst/>
          </a:prstGeom>
          <a:noFill/>
          <a:ln w="57150">
            <a:solidFill>
              <a:srgbClr val="5681FC"/>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550004" name="Text Box 116"/>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ja-JP" altLang="en-US" sz="1600" b="1">
                <a:solidFill>
                  <a:schemeClr val="tx1"/>
                </a:solidFill>
                <a:latin typeface="Comic Sans MS" pitchFamily="-107" charset="0"/>
                <a:ea typeface="ＭＳ Ｐゴシック" pitchFamily="-107" charset="-128"/>
                <a:cs typeface="ＭＳ Ｐゴシック" pitchFamily="-107" charset="-128"/>
              </a:rPr>
              <a:t>列王記上 </a:t>
            </a:r>
            <a:r>
              <a:rPr lang="en-US" sz="1600" b="1">
                <a:solidFill>
                  <a:schemeClr val="tx1"/>
                </a:solidFill>
                <a:latin typeface="Comic Sans MS" pitchFamily="-107" charset="0"/>
                <a:ea typeface="ＭＳ Ｐゴシック" pitchFamily="-107" charset="-128"/>
                <a:cs typeface="ＭＳ Ｐゴシック" pitchFamily="-107" charset="-128"/>
              </a:rPr>
              <a:t>6:14-38;  </a:t>
            </a:r>
            <a:r>
              <a:rPr lang="ja-JP" altLang="en-US" sz="1600" b="1">
                <a:solidFill>
                  <a:schemeClr val="tx1"/>
                </a:solidFill>
                <a:latin typeface="Comic Sans MS" pitchFamily="-107" charset="0"/>
                <a:ea typeface="ＭＳ Ｐゴシック" pitchFamily="-107" charset="-128"/>
                <a:cs typeface="ＭＳ Ｐゴシック" pitchFamily="-107" charset="-128"/>
              </a:rPr>
              <a:t>マタイ </a:t>
            </a:r>
            <a:r>
              <a:rPr lang="en-US" sz="1600" b="1">
                <a:solidFill>
                  <a:schemeClr val="tx1"/>
                </a:solidFill>
                <a:latin typeface="Comic Sans MS" pitchFamily="-107" charset="0"/>
                <a:ea typeface="ＭＳ Ｐゴシック" pitchFamily="-107" charset="-128"/>
                <a:cs typeface="ＭＳ Ｐゴシック" pitchFamily="-107" charset="-128"/>
              </a:rPr>
              <a:t>21:12-17</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549978"/>
                                        </p:tgtEl>
                                        <p:attrNameLst>
                                          <p:attrName>style.visibility</p:attrName>
                                        </p:attrNameLst>
                                      </p:cBhvr>
                                      <p:to>
                                        <p:strVal val="visible"/>
                                      </p:to>
                                    </p:set>
                                    <p:anim calcmode="lin" valueType="num">
                                      <p:cBhvr>
                                        <p:cTn id="7" dur="500" fill="hold"/>
                                        <p:tgtEl>
                                          <p:spTgt spid="549978"/>
                                        </p:tgtEl>
                                        <p:attrNameLst>
                                          <p:attrName>ppt_w</p:attrName>
                                        </p:attrNameLst>
                                      </p:cBhvr>
                                      <p:tavLst>
                                        <p:tav tm="0">
                                          <p:val>
                                            <p:strVal val="2/3*#ppt_w"/>
                                          </p:val>
                                        </p:tav>
                                        <p:tav tm="100000">
                                          <p:val>
                                            <p:strVal val="#ppt_w"/>
                                          </p:val>
                                        </p:tav>
                                      </p:tavLst>
                                    </p:anim>
                                    <p:anim calcmode="lin" valueType="num">
                                      <p:cBhvr>
                                        <p:cTn id="8" dur="500" fill="hold"/>
                                        <p:tgtEl>
                                          <p:spTgt spid="549978"/>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grpId="0" nodeType="afterEffect">
                                  <p:stCondLst>
                                    <p:cond delay="0"/>
                                  </p:stCondLst>
                                  <p:childTnLst>
                                    <p:set>
                                      <p:cBhvr>
                                        <p:cTn id="11" dur="1" fill="hold">
                                          <p:stCondLst>
                                            <p:cond delay="0"/>
                                          </p:stCondLst>
                                        </p:cTn>
                                        <p:tgtEl>
                                          <p:spTgt spid="549984"/>
                                        </p:tgtEl>
                                        <p:attrNameLst>
                                          <p:attrName>style.visibility</p:attrName>
                                        </p:attrNameLst>
                                      </p:cBhvr>
                                      <p:to>
                                        <p:strVal val="visible"/>
                                      </p:to>
                                    </p:set>
                                    <p:anim calcmode="lin" valueType="num">
                                      <p:cBhvr>
                                        <p:cTn id="12" dur="500" fill="hold"/>
                                        <p:tgtEl>
                                          <p:spTgt spid="549984"/>
                                        </p:tgtEl>
                                        <p:attrNameLst>
                                          <p:attrName>ppt_w</p:attrName>
                                        </p:attrNameLst>
                                      </p:cBhvr>
                                      <p:tavLst>
                                        <p:tav tm="0">
                                          <p:val>
                                            <p:strVal val="2/3*#ppt_w"/>
                                          </p:val>
                                        </p:tav>
                                        <p:tav tm="100000">
                                          <p:val>
                                            <p:strVal val="#ppt_w"/>
                                          </p:val>
                                        </p:tav>
                                      </p:tavLst>
                                    </p:anim>
                                    <p:anim calcmode="lin" valueType="num">
                                      <p:cBhvr>
                                        <p:cTn id="13" dur="500" fill="hold"/>
                                        <p:tgtEl>
                                          <p:spTgt spid="549984"/>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550003"/>
                                        </p:tgtEl>
                                        <p:attrNameLst>
                                          <p:attrName>style.visibility</p:attrName>
                                        </p:attrNameLst>
                                      </p:cBhvr>
                                      <p:to>
                                        <p:strVal val="visible"/>
                                      </p:to>
                                    </p:set>
                                    <p:animEffect transition="in" filter="fade">
                                      <p:cBhvr>
                                        <p:cTn id="17" dur="5000"/>
                                        <p:tgtEl>
                                          <p:spTgt spid="550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978" grpId="0" autoUpdateAnimBg="0"/>
      <p:bldP spid="549984" grpId="0" animBg="1"/>
      <p:bldP spid="55000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5" name="Group 113"/>
          <p:cNvGrpSpPr>
            <a:grpSpLocks/>
          </p:cNvGrpSpPr>
          <p:nvPr/>
        </p:nvGrpSpPr>
        <p:grpSpPr bwMode="auto">
          <a:xfrm>
            <a:off x="6083300" y="1136650"/>
            <a:ext cx="1289050" cy="1435100"/>
            <a:chOff x="1084" y="711"/>
            <a:chExt cx="2950" cy="2769"/>
          </a:xfrm>
        </p:grpSpPr>
        <p:grpSp>
          <p:nvGrpSpPr>
            <p:cNvPr id="77904" name="Group 114"/>
            <p:cNvGrpSpPr>
              <a:grpSpLocks/>
            </p:cNvGrpSpPr>
            <p:nvPr/>
          </p:nvGrpSpPr>
          <p:grpSpPr bwMode="auto">
            <a:xfrm>
              <a:off x="1084" y="711"/>
              <a:ext cx="2950" cy="2769"/>
              <a:chOff x="2707" y="548"/>
              <a:chExt cx="2950" cy="2769"/>
            </a:xfrm>
          </p:grpSpPr>
          <p:grpSp>
            <p:nvGrpSpPr>
              <p:cNvPr id="77910" name="Group 115"/>
              <p:cNvGrpSpPr>
                <a:grpSpLocks/>
              </p:cNvGrpSpPr>
              <p:nvPr/>
            </p:nvGrpSpPr>
            <p:grpSpPr bwMode="auto">
              <a:xfrm>
                <a:off x="3180" y="1046"/>
                <a:ext cx="2105" cy="1421"/>
                <a:chOff x="578" y="2316"/>
                <a:chExt cx="2105" cy="1421"/>
              </a:xfrm>
            </p:grpSpPr>
            <p:sp>
              <p:nvSpPr>
                <p:cNvPr id="77912" name="Freeform 116" descr="Cork"/>
                <p:cNvSpPr>
                  <a:spLocks/>
                </p:cNvSpPr>
                <p:nvPr/>
              </p:nvSpPr>
              <p:spPr bwMode="auto">
                <a:xfrm>
                  <a:off x="633" y="2316"/>
                  <a:ext cx="2050" cy="256"/>
                </a:xfrm>
                <a:custGeom>
                  <a:avLst/>
                  <a:gdLst>
                    <a:gd name="T0" fmla="*/ 48338 w 592"/>
                    <a:gd name="T1" fmla="*/ 135578 h 90"/>
                    <a:gd name="T2" fmla="*/ 131006 w 592"/>
                    <a:gd name="T3" fmla="*/ 66304 h 90"/>
                    <a:gd name="T4" fmla="*/ 203587 w 592"/>
                    <a:gd name="T5" fmla="*/ 54016 h 90"/>
                    <a:gd name="T6" fmla="*/ 274347 w 592"/>
                    <a:gd name="T7" fmla="*/ 48239 h 90"/>
                    <a:gd name="T8" fmla="*/ 669197 w 592"/>
                    <a:gd name="T9" fmla="*/ 51393 h 90"/>
                    <a:gd name="T10" fmla="*/ 906754 w 592"/>
                    <a:gd name="T11" fmla="*/ 60365 h 90"/>
                    <a:gd name="T12" fmla="*/ 1015706 w 592"/>
                    <a:gd name="T13" fmla="*/ 69461 h 90"/>
                    <a:gd name="T14" fmla="*/ 1420484 w 592"/>
                    <a:gd name="T15" fmla="*/ 78433 h 90"/>
                    <a:gd name="T16" fmla="*/ 2017515 w 592"/>
                    <a:gd name="T17" fmla="*/ 66304 h 90"/>
                    <a:gd name="T18" fmla="*/ 2817261 w 592"/>
                    <a:gd name="T19" fmla="*/ 24420 h 90"/>
                    <a:gd name="T20" fmla="*/ 3105566 w 592"/>
                    <a:gd name="T21" fmla="*/ 0 h 90"/>
                    <a:gd name="T22" fmla="*/ 3415743 w 592"/>
                    <a:gd name="T23" fmla="*/ 3154 h 90"/>
                    <a:gd name="T24" fmla="*/ 3522873 w 592"/>
                    <a:gd name="T25" fmla="*/ 45042 h 90"/>
                    <a:gd name="T26" fmla="*/ 3534792 w 592"/>
                    <a:gd name="T27" fmla="*/ 54016 h 90"/>
                    <a:gd name="T28" fmla="*/ 3474535 w 592"/>
                    <a:gd name="T29" fmla="*/ 90473 h 90"/>
                    <a:gd name="T30" fmla="*/ 3486454 w 592"/>
                    <a:gd name="T31" fmla="*/ 9963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7913" name="Freeform 117" descr="Cork"/>
                <p:cNvSpPr>
                  <a:spLocks/>
                </p:cNvSpPr>
                <p:nvPr/>
              </p:nvSpPr>
              <p:spPr bwMode="auto">
                <a:xfrm>
                  <a:off x="578" y="2506"/>
                  <a:ext cx="2074" cy="1231"/>
                </a:xfrm>
                <a:custGeom>
                  <a:avLst/>
                  <a:gdLst>
                    <a:gd name="T0" fmla="*/ 3573537 w 599"/>
                    <a:gd name="T1" fmla="*/ 0 h 432"/>
                    <a:gd name="T2" fmla="*/ 3549667 w 599"/>
                    <a:gd name="T3" fmla="*/ 9022 h 432"/>
                    <a:gd name="T4" fmla="*/ 3513308 w 599"/>
                    <a:gd name="T5" fmla="*/ 15037 h 432"/>
                    <a:gd name="T6" fmla="*/ 3490899 w 599"/>
                    <a:gd name="T7" fmla="*/ 36466 h 432"/>
                    <a:gd name="T8" fmla="*/ 3323732 w 599"/>
                    <a:gd name="T9" fmla="*/ 140377 h 432"/>
                    <a:gd name="T10" fmla="*/ 3132588 w 599"/>
                    <a:gd name="T11" fmla="*/ 317518 h 432"/>
                    <a:gd name="T12" fmla="*/ 3072394 w 599"/>
                    <a:gd name="T13" fmla="*/ 405814 h 432"/>
                    <a:gd name="T14" fmla="*/ 3013747 w 599"/>
                    <a:gd name="T15" fmla="*/ 533792 h 432"/>
                    <a:gd name="T16" fmla="*/ 2953514 w 599"/>
                    <a:gd name="T17" fmla="*/ 613642 h 432"/>
                    <a:gd name="T18" fmla="*/ 2749868 w 599"/>
                    <a:gd name="T19" fmla="*/ 644018 h 432"/>
                    <a:gd name="T20" fmla="*/ 2582712 w 599"/>
                    <a:gd name="T21" fmla="*/ 631643 h 432"/>
                    <a:gd name="T22" fmla="*/ 2511981 w 599"/>
                    <a:gd name="T23" fmla="*/ 625228 h 432"/>
                    <a:gd name="T24" fmla="*/ 2536426 w 599"/>
                    <a:gd name="T25" fmla="*/ 536958 h 432"/>
                    <a:gd name="T26" fmla="*/ 2570797 w 599"/>
                    <a:gd name="T27" fmla="*/ 515538 h 432"/>
                    <a:gd name="T28" fmla="*/ 2415559 w 599"/>
                    <a:gd name="T29" fmla="*/ 500493 h 432"/>
                    <a:gd name="T30" fmla="*/ 2069198 w 599"/>
                    <a:gd name="T31" fmla="*/ 481888 h 432"/>
                    <a:gd name="T32" fmla="*/ 673776 w 599"/>
                    <a:gd name="T33" fmla="*/ 549342 h 432"/>
                    <a:gd name="T34" fmla="*/ 615130 w 599"/>
                    <a:gd name="T35" fmla="*/ 561553 h 432"/>
                    <a:gd name="T36" fmla="*/ 518538 w 599"/>
                    <a:gd name="T37" fmla="*/ 597995 h 432"/>
                    <a:gd name="T38" fmla="*/ 317048 w 599"/>
                    <a:gd name="T39" fmla="*/ 659058 h 432"/>
                    <a:gd name="T40" fmla="*/ 172180 w 599"/>
                    <a:gd name="T41" fmla="*/ 644018 h 432"/>
                    <a:gd name="T42" fmla="*/ 101446 w 599"/>
                    <a:gd name="T43" fmla="*/ 631643 h 432"/>
                    <a:gd name="T44" fmla="*/ 41265 w 599"/>
                    <a:gd name="T45" fmla="*/ 607040 h 432"/>
                    <a:gd name="T46" fmla="*/ 65672 w 599"/>
                    <a:gd name="T47" fmla="*/ 567545 h 432"/>
                    <a:gd name="T48" fmla="*/ 101446 w 599"/>
                    <a:gd name="T49" fmla="*/ 509725 h 432"/>
                    <a:gd name="T50" fmla="*/ 160262 w 599"/>
                    <a:gd name="T51" fmla="*/ 400009 h 432"/>
                    <a:gd name="T52" fmla="*/ 172180 w 599"/>
                    <a:gd name="T53" fmla="*/ 286866 h 432"/>
                    <a:gd name="T54" fmla="*/ 184094 w 599"/>
                    <a:gd name="T55" fmla="*/ 192181 h 432"/>
                    <a:gd name="T56" fmla="*/ 172180 w 599"/>
                    <a:gd name="T57" fmla="*/ 125337 h 432"/>
                    <a:gd name="T58" fmla="*/ 125905 w 599"/>
                    <a:gd name="T59" fmla="*/ 45487 h 432"/>
                    <a:gd name="T60" fmla="*/ 113987 w 599"/>
                    <a:gd name="T61" fmla="*/ 2142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77911" name="Picture 118"/>
              <p:cNvPicPr>
                <a:picLocks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77905" name="Freeform 119"/>
            <p:cNvSpPr>
              <a:spLocks/>
            </p:cNvSpPr>
            <p:nvPr/>
          </p:nvSpPr>
          <p:spPr bwMode="auto">
            <a:xfrm>
              <a:off x="1616" y="2649"/>
              <a:ext cx="88" cy="277"/>
            </a:xfrm>
            <a:custGeom>
              <a:avLst/>
              <a:gdLst>
                <a:gd name="T0" fmla="*/ 93 w 85"/>
                <a:gd name="T1" fmla="*/ 58 h 318"/>
                <a:gd name="T2" fmla="*/ 81 w 85"/>
                <a:gd name="T3" fmla="*/ 26 h 318"/>
                <a:gd name="T4" fmla="*/ 61 w 85"/>
                <a:gd name="T5" fmla="*/ 16 h 318"/>
                <a:gd name="T6" fmla="*/ 69 w 85"/>
                <a:gd name="T7" fmla="*/ 26 h 318"/>
                <a:gd name="T8" fmla="*/ 81 w 85"/>
                <a:gd name="T9" fmla="*/ 10 h 318"/>
                <a:gd name="T10" fmla="*/ 47 w 85"/>
                <a:gd name="T11" fmla="*/ 3 h 318"/>
                <a:gd name="T12" fmla="*/ 47 w 85"/>
                <a:gd name="T13" fmla="*/ 16 h 318"/>
                <a:gd name="T14" fmla="*/ 61 w 85"/>
                <a:gd name="T15" fmla="*/ 71 h 318"/>
                <a:gd name="T16" fmla="*/ 37 w 85"/>
                <a:gd name="T17" fmla="*/ 61 h 318"/>
                <a:gd name="T18" fmla="*/ 47 w 85"/>
                <a:gd name="T19" fmla="*/ 49 h 318"/>
                <a:gd name="T20" fmla="*/ 61 w 85"/>
                <a:gd name="T21" fmla="*/ 61 h 318"/>
                <a:gd name="T22" fmla="*/ 47 w 85"/>
                <a:gd name="T23" fmla="*/ 38 h 318"/>
                <a:gd name="T24" fmla="*/ 61 w 85"/>
                <a:gd name="T25" fmla="*/ 58 h 318"/>
                <a:gd name="T26" fmla="*/ 47 w 85"/>
                <a:gd name="T27" fmla="*/ 45 h 318"/>
                <a:gd name="T28" fmla="*/ 61 w 85"/>
                <a:gd name="T29" fmla="*/ 55 h 318"/>
                <a:gd name="T30" fmla="*/ 69 w 85"/>
                <a:gd name="T31" fmla="*/ 64 h 318"/>
                <a:gd name="T32" fmla="*/ 93 w 85"/>
                <a:gd name="T33" fmla="*/ 78 h 318"/>
                <a:gd name="T34" fmla="*/ 101 w 85"/>
                <a:gd name="T35" fmla="*/ 87 h 318"/>
                <a:gd name="T36" fmla="*/ 93 w 85"/>
                <a:gd name="T37" fmla="*/ 106 h 318"/>
                <a:gd name="T38" fmla="*/ 81 w 85"/>
                <a:gd name="T39" fmla="*/ 103 h 318"/>
                <a:gd name="T40" fmla="*/ 69 w 85"/>
                <a:gd name="T41" fmla="*/ 119 h 318"/>
                <a:gd name="T42" fmla="*/ 47 w 85"/>
                <a:gd name="T43" fmla="*/ 110 h 318"/>
                <a:gd name="T44" fmla="*/ 37 w 85"/>
                <a:gd name="T45" fmla="*/ 78 h 318"/>
                <a:gd name="T46" fmla="*/ 29 w 85"/>
                <a:gd name="T47" fmla="*/ 93 h 318"/>
                <a:gd name="T48" fmla="*/ 5 w 85"/>
                <a:gd name="T49" fmla="*/ 80 h 318"/>
                <a:gd name="T50" fmla="*/ 47 w 85"/>
                <a:gd name="T51" fmla="*/ 55 h 318"/>
                <a:gd name="T52" fmla="*/ 81 w 85"/>
                <a:gd name="T53" fmla="*/ 64 h 318"/>
                <a:gd name="T54" fmla="*/ 93 w 85"/>
                <a:gd name="T55" fmla="*/ 84 h 318"/>
                <a:gd name="T56" fmla="*/ 81 w 85"/>
                <a:gd name="T57" fmla="*/ 71 h 318"/>
                <a:gd name="T58" fmla="*/ 81 w 85"/>
                <a:gd name="T59" fmla="*/ 3 h 318"/>
                <a:gd name="T60" fmla="*/ 61 w 85"/>
                <a:gd name="T61" fmla="*/ 13 h 318"/>
                <a:gd name="T62" fmla="*/ 29 w 85"/>
                <a:gd name="T63" fmla="*/ 16 h 318"/>
                <a:gd name="T64" fmla="*/ 47 w 85"/>
                <a:gd name="T65" fmla="*/ 36 h 318"/>
                <a:gd name="T66" fmla="*/ 69 w 85"/>
                <a:gd name="T67" fmla="*/ 51 h 318"/>
                <a:gd name="T68" fmla="*/ 93 w 85"/>
                <a:gd name="T69" fmla="*/ 58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906" name="Freeform 120"/>
            <p:cNvSpPr>
              <a:spLocks/>
            </p:cNvSpPr>
            <p:nvPr/>
          </p:nvSpPr>
          <p:spPr bwMode="auto">
            <a:xfrm>
              <a:off x="1635" y="2647"/>
              <a:ext cx="109" cy="309"/>
            </a:xfrm>
            <a:custGeom>
              <a:avLst/>
              <a:gdLst>
                <a:gd name="T0" fmla="*/ 1 w 105"/>
                <a:gd name="T1" fmla="*/ 0 h 354"/>
                <a:gd name="T2" fmla="*/ 120 w 105"/>
                <a:gd name="T3" fmla="*/ 3 h 354"/>
                <a:gd name="T4" fmla="*/ 94 w 105"/>
                <a:gd name="T5" fmla="*/ 11 h 354"/>
                <a:gd name="T6" fmla="*/ 109 w 105"/>
                <a:gd name="T7" fmla="*/ 24 h 354"/>
                <a:gd name="T8" fmla="*/ 109 w 105"/>
                <a:gd name="T9" fmla="*/ 57 h 354"/>
                <a:gd name="T10" fmla="*/ 126 w 105"/>
                <a:gd name="T11" fmla="*/ 65 h 354"/>
                <a:gd name="T12" fmla="*/ 126 w 105"/>
                <a:gd name="T13" fmla="*/ 93 h 354"/>
                <a:gd name="T14" fmla="*/ 109 w 105"/>
                <a:gd name="T15" fmla="*/ 129 h 354"/>
                <a:gd name="T16" fmla="*/ 89 w 105"/>
                <a:gd name="T17" fmla="*/ 137 h 354"/>
                <a:gd name="T18" fmla="*/ 21 w 105"/>
                <a:gd name="T19" fmla="*/ 123 h 354"/>
                <a:gd name="T20" fmla="*/ 12 w 105"/>
                <a:gd name="T21" fmla="*/ 109 h 354"/>
                <a:gd name="T22" fmla="*/ 21 w 105"/>
                <a:gd name="T23" fmla="*/ 94 h 354"/>
                <a:gd name="T24" fmla="*/ 9 w 105"/>
                <a:gd name="T25" fmla="*/ 38 h 354"/>
                <a:gd name="T26" fmla="*/ 27 w 105"/>
                <a:gd name="T27" fmla="*/ 17 h 354"/>
                <a:gd name="T28" fmla="*/ 6 w 105"/>
                <a:gd name="T29" fmla="*/ 5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907" name="Freeform 121"/>
            <p:cNvSpPr>
              <a:spLocks/>
            </p:cNvSpPr>
            <p:nvPr/>
          </p:nvSpPr>
          <p:spPr bwMode="auto">
            <a:xfrm>
              <a:off x="3008" y="2583"/>
              <a:ext cx="155" cy="328"/>
            </a:xfrm>
            <a:custGeom>
              <a:avLst/>
              <a:gdLst>
                <a:gd name="T0" fmla="*/ 186 w 149"/>
                <a:gd name="T1" fmla="*/ 8 h 376"/>
                <a:gd name="T2" fmla="*/ 176 w 149"/>
                <a:gd name="T3" fmla="*/ 39 h 376"/>
                <a:gd name="T4" fmla="*/ 164 w 149"/>
                <a:gd name="T5" fmla="*/ 50 h 376"/>
                <a:gd name="T6" fmla="*/ 161 w 149"/>
                <a:gd name="T7" fmla="*/ 53 h 376"/>
                <a:gd name="T8" fmla="*/ 137 w 149"/>
                <a:gd name="T9" fmla="*/ 93 h 376"/>
                <a:gd name="T10" fmla="*/ 108 w 149"/>
                <a:gd name="T11" fmla="*/ 120 h 376"/>
                <a:gd name="T12" fmla="*/ 87 w 149"/>
                <a:gd name="T13" fmla="*/ 140 h 376"/>
                <a:gd name="T14" fmla="*/ 73 w 149"/>
                <a:gd name="T15" fmla="*/ 140 h 376"/>
                <a:gd name="T16" fmla="*/ 25 w 149"/>
                <a:gd name="T17" fmla="*/ 143 h 376"/>
                <a:gd name="T18" fmla="*/ 2 w 149"/>
                <a:gd name="T19" fmla="*/ 134 h 376"/>
                <a:gd name="T20" fmla="*/ 5 w 149"/>
                <a:gd name="T21" fmla="*/ 122 h 376"/>
                <a:gd name="T22" fmla="*/ 8 w 149"/>
                <a:gd name="T23" fmla="*/ 85 h 376"/>
                <a:gd name="T24" fmla="*/ 28 w 149"/>
                <a:gd name="T25" fmla="*/ 77 h 376"/>
                <a:gd name="T26" fmla="*/ 44 w 149"/>
                <a:gd name="T27" fmla="*/ 40 h 376"/>
                <a:gd name="T28" fmla="*/ 56 w 149"/>
                <a:gd name="T29" fmla="*/ 29 h 376"/>
                <a:gd name="T30" fmla="*/ 105 w 149"/>
                <a:gd name="T31" fmla="*/ 7 h 376"/>
                <a:gd name="T32" fmla="*/ 161 w 149"/>
                <a:gd name="T33" fmla="*/ 7 h 376"/>
                <a:gd name="T34" fmla="*/ 186 w 149"/>
                <a:gd name="T35" fmla="*/ 8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908" name="Freeform 122"/>
            <p:cNvSpPr>
              <a:spLocks/>
            </p:cNvSpPr>
            <p:nvPr/>
          </p:nvSpPr>
          <p:spPr bwMode="auto">
            <a:xfrm>
              <a:off x="1714" y="1020"/>
              <a:ext cx="99" cy="440"/>
            </a:xfrm>
            <a:custGeom>
              <a:avLst/>
              <a:gdLst>
                <a:gd name="T0" fmla="*/ 33 w 96"/>
                <a:gd name="T1" fmla="*/ 188 h 504"/>
                <a:gd name="T2" fmla="*/ 75 w 96"/>
                <a:gd name="T3" fmla="*/ 190 h 504"/>
                <a:gd name="T4" fmla="*/ 89 w 96"/>
                <a:gd name="T5" fmla="*/ 175 h 504"/>
                <a:gd name="T6" fmla="*/ 89 w 96"/>
                <a:gd name="T7" fmla="*/ 125 h 504"/>
                <a:gd name="T8" fmla="*/ 109 w 96"/>
                <a:gd name="T9" fmla="*/ 82 h 504"/>
                <a:gd name="T10" fmla="*/ 118 w 96"/>
                <a:gd name="T11" fmla="*/ 67 h 504"/>
                <a:gd name="T12" fmla="*/ 109 w 96"/>
                <a:gd name="T13" fmla="*/ 20 h 504"/>
                <a:gd name="T14" fmla="*/ 96 w 96"/>
                <a:gd name="T15" fmla="*/ 3 h 504"/>
                <a:gd name="T16" fmla="*/ 36 w 96"/>
                <a:gd name="T17" fmla="*/ 10 h 504"/>
                <a:gd name="T18" fmla="*/ 33 w 96"/>
                <a:gd name="T19" fmla="*/ 47 h 504"/>
                <a:gd name="T20" fmla="*/ 39 w 96"/>
                <a:gd name="T21" fmla="*/ 141 h 504"/>
                <a:gd name="T22" fmla="*/ 47 w 96"/>
                <a:gd name="T23" fmla="*/ 157 h 504"/>
                <a:gd name="T24" fmla="*/ 31 w 96"/>
                <a:gd name="T25" fmla="*/ 183 h 504"/>
                <a:gd name="T26" fmla="*/ 33 w 96"/>
                <a:gd name="T27" fmla="*/ 18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909" name="Freeform 123"/>
            <p:cNvSpPr>
              <a:spLocks/>
            </p:cNvSpPr>
            <p:nvPr/>
          </p:nvSpPr>
          <p:spPr bwMode="auto">
            <a:xfrm>
              <a:off x="3431" y="1007"/>
              <a:ext cx="156" cy="358"/>
            </a:xfrm>
            <a:custGeom>
              <a:avLst/>
              <a:gdLst>
                <a:gd name="T0" fmla="*/ 5 w 150"/>
                <a:gd name="T1" fmla="*/ 148 h 410"/>
                <a:gd name="T2" fmla="*/ 54 w 150"/>
                <a:gd name="T3" fmla="*/ 159 h 410"/>
                <a:gd name="T4" fmla="*/ 105 w 150"/>
                <a:gd name="T5" fmla="*/ 155 h 410"/>
                <a:gd name="T6" fmla="*/ 123 w 150"/>
                <a:gd name="T7" fmla="*/ 140 h 410"/>
                <a:gd name="T8" fmla="*/ 151 w 150"/>
                <a:gd name="T9" fmla="*/ 107 h 410"/>
                <a:gd name="T10" fmla="*/ 168 w 150"/>
                <a:gd name="T11" fmla="*/ 84 h 410"/>
                <a:gd name="T12" fmla="*/ 179 w 150"/>
                <a:gd name="T13" fmla="*/ 75 h 410"/>
                <a:gd name="T14" fmla="*/ 182 w 150"/>
                <a:gd name="T15" fmla="*/ 45 h 410"/>
                <a:gd name="T16" fmla="*/ 189 w 150"/>
                <a:gd name="T17" fmla="*/ 39 h 410"/>
                <a:gd name="T18" fmla="*/ 192 w 150"/>
                <a:gd name="T19" fmla="*/ 18 h 410"/>
                <a:gd name="T20" fmla="*/ 171 w 150"/>
                <a:gd name="T21" fmla="*/ 0 h 410"/>
                <a:gd name="T22" fmla="*/ 123 w 150"/>
                <a:gd name="T23" fmla="*/ 5 h 410"/>
                <a:gd name="T24" fmla="*/ 101 w 150"/>
                <a:gd name="T25" fmla="*/ 21 h 410"/>
                <a:gd name="T26" fmla="*/ 87 w 150"/>
                <a:gd name="T27" fmla="*/ 53 h 410"/>
                <a:gd name="T28" fmla="*/ 76 w 150"/>
                <a:gd name="T29" fmla="*/ 62 h 410"/>
                <a:gd name="T30" fmla="*/ 56 w 150"/>
                <a:gd name="T31" fmla="*/ 84 h 410"/>
                <a:gd name="T32" fmla="*/ 54 w 150"/>
                <a:gd name="T33" fmla="*/ 87 h 410"/>
                <a:gd name="T34" fmla="*/ 44 w 150"/>
                <a:gd name="T35" fmla="*/ 90 h 410"/>
                <a:gd name="T36" fmla="*/ 40 w 150"/>
                <a:gd name="T37" fmla="*/ 97 h 410"/>
                <a:gd name="T38" fmla="*/ 36 w 150"/>
                <a:gd name="T39" fmla="*/ 100 h 410"/>
                <a:gd name="T40" fmla="*/ 23 w 150"/>
                <a:gd name="T41" fmla="*/ 135 h 410"/>
                <a:gd name="T42" fmla="*/ 10 w 150"/>
                <a:gd name="T43" fmla="*/ 148 h 410"/>
                <a:gd name="T44" fmla="*/ 2 w 150"/>
                <a:gd name="T45" fmla="*/ 149 h 410"/>
                <a:gd name="T46" fmla="*/ 5 w 150"/>
                <a:gd name="T47" fmla="*/ 14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77826" name="Group 113"/>
          <p:cNvGrpSpPr>
            <a:grpSpLocks/>
          </p:cNvGrpSpPr>
          <p:nvPr/>
        </p:nvGrpSpPr>
        <p:grpSpPr bwMode="auto">
          <a:xfrm>
            <a:off x="6083300" y="3154363"/>
            <a:ext cx="1289050" cy="1435100"/>
            <a:chOff x="1084" y="711"/>
            <a:chExt cx="2950" cy="2769"/>
          </a:xfrm>
        </p:grpSpPr>
        <p:grpSp>
          <p:nvGrpSpPr>
            <p:cNvPr id="77894" name="Group 114"/>
            <p:cNvGrpSpPr>
              <a:grpSpLocks/>
            </p:cNvGrpSpPr>
            <p:nvPr/>
          </p:nvGrpSpPr>
          <p:grpSpPr bwMode="auto">
            <a:xfrm>
              <a:off x="1084" y="711"/>
              <a:ext cx="2950" cy="2769"/>
              <a:chOff x="2707" y="548"/>
              <a:chExt cx="2950" cy="2769"/>
            </a:xfrm>
          </p:grpSpPr>
          <p:grpSp>
            <p:nvGrpSpPr>
              <p:cNvPr id="77900" name="Group 115"/>
              <p:cNvGrpSpPr>
                <a:grpSpLocks/>
              </p:cNvGrpSpPr>
              <p:nvPr/>
            </p:nvGrpSpPr>
            <p:grpSpPr bwMode="auto">
              <a:xfrm>
                <a:off x="3180" y="1046"/>
                <a:ext cx="2105" cy="1421"/>
                <a:chOff x="578" y="2316"/>
                <a:chExt cx="2105" cy="1421"/>
              </a:xfrm>
            </p:grpSpPr>
            <p:sp>
              <p:nvSpPr>
                <p:cNvPr id="77902" name="Freeform 116" descr="Cork"/>
                <p:cNvSpPr>
                  <a:spLocks/>
                </p:cNvSpPr>
                <p:nvPr/>
              </p:nvSpPr>
              <p:spPr bwMode="auto">
                <a:xfrm>
                  <a:off x="633" y="2316"/>
                  <a:ext cx="2050" cy="256"/>
                </a:xfrm>
                <a:custGeom>
                  <a:avLst/>
                  <a:gdLst>
                    <a:gd name="T0" fmla="*/ 48338 w 592"/>
                    <a:gd name="T1" fmla="*/ 135578 h 90"/>
                    <a:gd name="T2" fmla="*/ 131006 w 592"/>
                    <a:gd name="T3" fmla="*/ 66304 h 90"/>
                    <a:gd name="T4" fmla="*/ 203587 w 592"/>
                    <a:gd name="T5" fmla="*/ 54016 h 90"/>
                    <a:gd name="T6" fmla="*/ 274347 w 592"/>
                    <a:gd name="T7" fmla="*/ 48239 h 90"/>
                    <a:gd name="T8" fmla="*/ 669197 w 592"/>
                    <a:gd name="T9" fmla="*/ 51393 h 90"/>
                    <a:gd name="T10" fmla="*/ 906754 w 592"/>
                    <a:gd name="T11" fmla="*/ 60365 h 90"/>
                    <a:gd name="T12" fmla="*/ 1015706 w 592"/>
                    <a:gd name="T13" fmla="*/ 69461 h 90"/>
                    <a:gd name="T14" fmla="*/ 1420484 w 592"/>
                    <a:gd name="T15" fmla="*/ 78433 h 90"/>
                    <a:gd name="T16" fmla="*/ 2017515 w 592"/>
                    <a:gd name="T17" fmla="*/ 66304 h 90"/>
                    <a:gd name="T18" fmla="*/ 2817261 w 592"/>
                    <a:gd name="T19" fmla="*/ 24420 h 90"/>
                    <a:gd name="T20" fmla="*/ 3105566 w 592"/>
                    <a:gd name="T21" fmla="*/ 0 h 90"/>
                    <a:gd name="T22" fmla="*/ 3415743 w 592"/>
                    <a:gd name="T23" fmla="*/ 3154 h 90"/>
                    <a:gd name="T24" fmla="*/ 3522873 w 592"/>
                    <a:gd name="T25" fmla="*/ 45042 h 90"/>
                    <a:gd name="T26" fmla="*/ 3534792 w 592"/>
                    <a:gd name="T27" fmla="*/ 54016 h 90"/>
                    <a:gd name="T28" fmla="*/ 3474535 w 592"/>
                    <a:gd name="T29" fmla="*/ 90473 h 90"/>
                    <a:gd name="T30" fmla="*/ 3486454 w 592"/>
                    <a:gd name="T31" fmla="*/ 9963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7903" name="Freeform 117" descr="Cork"/>
                <p:cNvSpPr>
                  <a:spLocks/>
                </p:cNvSpPr>
                <p:nvPr/>
              </p:nvSpPr>
              <p:spPr bwMode="auto">
                <a:xfrm>
                  <a:off x="578" y="2506"/>
                  <a:ext cx="2074" cy="1231"/>
                </a:xfrm>
                <a:custGeom>
                  <a:avLst/>
                  <a:gdLst>
                    <a:gd name="T0" fmla="*/ 3573537 w 599"/>
                    <a:gd name="T1" fmla="*/ 0 h 432"/>
                    <a:gd name="T2" fmla="*/ 3549667 w 599"/>
                    <a:gd name="T3" fmla="*/ 9022 h 432"/>
                    <a:gd name="T4" fmla="*/ 3513308 w 599"/>
                    <a:gd name="T5" fmla="*/ 15037 h 432"/>
                    <a:gd name="T6" fmla="*/ 3490899 w 599"/>
                    <a:gd name="T7" fmla="*/ 36466 h 432"/>
                    <a:gd name="T8" fmla="*/ 3323732 w 599"/>
                    <a:gd name="T9" fmla="*/ 140377 h 432"/>
                    <a:gd name="T10" fmla="*/ 3132588 w 599"/>
                    <a:gd name="T11" fmla="*/ 317518 h 432"/>
                    <a:gd name="T12" fmla="*/ 3072394 w 599"/>
                    <a:gd name="T13" fmla="*/ 405814 h 432"/>
                    <a:gd name="T14" fmla="*/ 3013747 w 599"/>
                    <a:gd name="T15" fmla="*/ 533792 h 432"/>
                    <a:gd name="T16" fmla="*/ 2953514 w 599"/>
                    <a:gd name="T17" fmla="*/ 613642 h 432"/>
                    <a:gd name="T18" fmla="*/ 2749868 w 599"/>
                    <a:gd name="T19" fmla="*/ 644018 h 432"/>
                    <a:gd name="T20" fmla="*/ 2582712 w 599"/>
                    <a:gd name="T21" fmla="*/ 631643 h 432"/>
                    <a:gd name="T22" fmla="*/ 2511981 w 599"/>
                    <a:gd name="T23" fmla="*/ 625228 h 432"/>
                    <a:gd name="T24" fmla="*/ 2536426 w 599"/>
                    <a:gd name="T25" fmla="*/ 536958 h 432"/>
                    <a:gd name="T26" fmla="*/ 2570797 w 599"/>
                    <a:gd name="T27" fmla="*/ 515538 h 432"/>
                    <a:gd name="T28" fmla="*/ 2415559 w 599"/>
                    <a:gd name="T29" fmla="*/ 500493 h 432"/>
                    <a:gd name="T30" fmla="*/ 2069198 w 599"/>
                    <a:gd name="T31" fmla="*/ 481888 h 432"/>
                    <a:gd name="T32" fmla="*/ 673776 w 599"/>
                    <a:gd name="T33" fmla="*/ 549342 h 432"/>
                    <a:gd name="T34" fmla="*/ 615130 w 599"/>
                    <a:gd name="T35" fmla="*/ 561553 h 432"/>
                    <a:gd name="T36" fmla="*/ 518538 w 599"/>
                    <a:gd name="T37" fmla="*/ 597995 h 432"/>
                    <a:gd name="T38" fmla="*/ 317048 w 599"/>
                    <a:gd name="T39" fmla="*/ 659058 h 432"/>
                    <a:gd name="T40" fmla="*/ 172180 w 599"/>
                    <a:gd name="T41" fmla="*/ 644018 h 432"/>
                    <a:gd name="T42" fmla="*/ 101446 w 599"/>
                    <a:gd name="T43" fmla="*/ 631643 h 432"/>
                    <a:gd name="T44" fmla="*/ 41265 w 599"/>
                    <a:gd name="T45" fmla="*/ 607040 h 432"/>
                    <a:gd name="T46" fmla="*/ 65672 w 599"/>
                    <a:gd name="T47" fmla="*/ 567545 h 432"/>
                    <a:gd name="T48" fmla="*/ 101446 w 599"/>
                    <a:gd name="T49" fmla="*/ 509725 h 432"/>
                    <a:gd name="T50" fmla="*/ 160262 w 599"/>
                    <a:gd name="T51" fmla="*/ 400009 h 432"/>
                    <a:gd name="T52" fmla="*/ 172180 w 599"/>
                    <a:gd name="T53" fmla="*/ 286866 h 432"/>
                    <a:gd name="T54" fmla="*/ 184094 w 599"/>
                    <a:gd name="T55" fmla="*/ 192181 h 432"/>
                    <a:gd name="T56" fmla="*/ 172180 w 599"/>
                    <a:gd name="T57" fmla="*/ 125337 h 432"/>
                    <a:gd name="T58" fmla="*/ 125905 w 599"/>
                    <a:gd name="T59" fmla="*/ 45487 h 432"/>
                    <a:gd name="T60" fmla="*/ 113987 w 599"/>
                    <a:gd name="T61" fmla="*/ 2142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77901" name="Picture 118"/>
              <p:cNvPicPr>
                <a:picLocks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77895" name="Freeform 119"/>
            <p:cNvSpPr>
              <a:spLocks/>
            </p:cNvSpPr>
            <p:nvPr/>
          </p:nvSpPr>
          <p:spPr bwMode="auto">
            <a:xfrm>
              <a:off x="1616" y="2649"/>
              <a:ext cx="88" cy="277"/>
            </a:xfrm>
            <a:custGeom>
              <a:avLst/>
              <a:gdLst>
                <a:gd name="T0" fmla="*/ 93 w 85"/>
                <a:gd name="T1" fmla="*/ 58 h 318"/>
                <a:gd name="T2" fmla="*/ 81 w 85"/>
                <a:gd name="T3" fmla="*/ 26 h 318"/>
                <a:gd name="T4" fmla="*/ 61 w 85"/>
                <a:gd name="T5" fmla="*/ 16 h 318"/>
                <a:gd name="T6" fmla="*/ 69 w 85"/>
                <a:gd name="T7" fmla="*/ 26 h 318"/>
                <a:gd name="T8" fmla="*/ 81 w 85"/>
                <a:gd name="T9" fmla="*/ 10 h 318"/>
                <a:gd name="T10" fmla="*/ 47 w 85"/>
                <a:gd name="T11" fmla="*/ 3 h 318"/>
                <a:gd name="T12" fmla="*/ 47 w 85"/>
                <a:gd name="T13" fmla="*/ 16 h 318"/>
                <a:gd name="T14" fmla="*/ 61 w 85"/>
                <a:gd name="T15" fmla="*/ 71 h 318"/>
                <a:gd name="T16" fmla="*/ 37 w 85"/>
                <a:gd name="T17" fmla="*/ 61 h 318"/>
                <a:gd name="T18" fmla="*/ 47 w 85"/>
                <a:gd name="T19" fmla="*/ 49 h 318"/>
                <a:gd name="T20" fmla="*/ 61 w 85"/>
                <a:gd name="T21" fmla="*/ 61 h 318"/>
                <a:gd name="T22" fmla="*/ 47 w 85"/>
                <a:gd name="T23" fmla="*/ 38 h 318"/>
                <a:gd name="T24" fmla="*/ 61 w 85"/>
                <a:gd name="T25" fmla="*/ 58 h 318"/>
                <a:gd name="T26" fmla="*/ 47 w 85"/>
                <a:gd name="T27" fmla="*/ 45 h 318"/>
                <a:gd name="T28" fmla="*/ 61 w 85"/>
                <a:gd name="T29" fmla="*/ 55 h 318"/>
                <a:gd name="T30" fmla="*/ 69 w 85"/>
                <a:gd name="T31" fmla="*/ 64 h 318"/>
                <a:gd name="T32" fmla="*/ 93 w 85"/>
                <a:gd name="T33" fmla="*/ 78 h 318"/>
                <a:gd name="T34" fmla="*/ 101 w 85"/>
                <a:gd name="T35" fmla="*/ 87 h 318"/>
                <a:gd name="T36" fmla="*/ 93 w 85"/>
                <a:gd name="T37" fmla="*/ 106 h 318"/>
                <a:gd name="T38" fmla="*/ 81 w 85"/>
                <a:gd name="T39" fmla="*/ 103 h 318"/>
                <a:gd name="T40" fmla="*/ 69 w 85"/>
                <a:gd name="T41" fmla="*/ 119 h 318"/>
                <a:gd name="T42" fmla="*/ 47 w 85"/>
                <a:gd name="T43" fmla="*/ 110 h 318"/>
                <a:gd name="T44" fmla="*/ 37 w 85"/>
                <a:gd name="T45" fmla="*/ 78 h 318"/>
                <a:gd name="T46" fmla="*/ 29 w 85"/>
                <a:gd name="T47" fmla="*/ 93 h 318"/>
                <a:gd name="T48" fmla="*/ 5 w 85"/>
                <a:gd name="T49" fmla="*/ 80 h 318"/>
                <a:gd name="T50" fmla="*/ 47 w 85"/>
                <a:gd name="T51" fmla="*/ 55 h 318"/>
                <a:gd name="T52" fmla="*/ 81 w 85"/>
                <a:gd name="T53" fmla="*/ 64 h 318"/>
                <a:gd name="T54" fmla="*/ 93 w 85"/>
                <a:gd name="T55" fmla="*/ 84 h 318"/>
                <a:gd name="T56" fmla="*/ 81 w 85"/>
                <a:gd name="T57" fmla="*/ 71 h 318"/>
                <a:gd name="T58" fmla="*/ 81 w 85"/>
                <a:gd name="T59" fmla="*/ 3 h 318"/>
                <a:gd name="T60" fmla="*/ 61 w 85"/>
                <a:gd name="T61" fmla="*/ 13 h 318"/>
                <a:gd name="T62" fmla="*/ 29 w 85"/>
                <a:gd name="T63" fmla="*/ 16 h 318"/>
                <a:gd name="T64" fmla="*/ 47 w 85"/>
                <a:gd name="T65" fmla="*/ 36 h 318"/>
                <a:gd name="T66" fmla="*/ 69 w 85"/>
                <a:gd name="T67" fmla="*/ 51 h 318"/>
                <a:gd name="T68" fmla="*/ 93 w 85"/>
                <a:gd name="T69" fmla="*/ 58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896" name="Freeform 120"/>
            <p:cNvSpPr>
              <a:spLocks/>
            </p:cNvSpPr>
            <p:nvPr/>
          </p:nvSpPr>
          <p:spPr bwMode="auto">
            <a:xfrm>
              <a:off x="1635" y="2647"/>
              <a:ext cx="109" cy="309"/>
            </a:xfrm>
            <a:custGeom>
              <a:avLst/>
              <a:gdLst>
                <a:gd name="T0" fmla="*/ 1 w 105"/>
                <a:gd name="T1" fmla="*/ 0 h 354"/>
                <a:gd name="T2" fmla="*/ 120 w 105"/>
                <a:gd name="T3" fmla="*/ 3 h 354"/>
                <a:gd name="T4" fmla="*/ 94 w 105"/>
                <a:gd name="T5" fmla="*/ 11 h 354"/>
                <a:gd name="T6" fmla="*/ 109 w 105"/>
                <a:gd name="T7" fmla="*/ 24 h 354"/>
                <a:gd name="T8" fmla="*/ 109 w 105"/>
                <a:gd name="T9" fmla="*/ 57 h 354"/>
                <a:gd name="T10" fmla="*/ 126 w 105"/>
                <a:gd name="T11" fmla="*/ 65 h 354"/>
                <a:gd name="T12" fmla="*/ 126 w 105"/>
                <a:gd name="T13" fmla="*/ 93 h 354"/>
                <a:gd name="T14" fmla="*/ 109 w 105"/>
                <a:gd name="T15" fmla="*/ 129 h 354"/>
                <a:gd name="T16" fmla="*/ 89 w 105"/>
                <a:gd name="T17" fmla="*/ 137 h 354"/>
                <a:gd name="T18" fmla="*/ 21 w 105"/>
                <a:gd name="T19" fmla="*/ 123 h 354"/>
                <a:gd name="T20" fmla="*/ 12 w 105"/>
                <a:gd name="T21" fmla="*/ 109 h 354"/>
                <a:gd name="T22" fmla="*/ 21 w 105"/>
                <a:gd name="T23" fmla="*/ 94 h 354"/>
                <a:gd name="T24" fmla="*/ 9 w 105"/>
                <a:gd name="T25" fmla="*/ 38 h 354"/>
                <a:gd name="T26" fmla="*/ 27 w 105"/>
                <a:gd name="T27" fmla="*/ 17 h 354"/>
                <a:gd name="T28" fmla="*/ 6 w 105"/>
                <a:gd name="T29" fmla="*/ 5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897" name="Freeform 121"/>
            <p:cNvSpPr>
              <a:spLocks/>
            </p:cNvSpPr>
            <p:nvPr/>
          </p:nvSpPr>
          <p:spPr bwMode="auto">
            <a:xfrm>
              <a:off x="3008" y="2583"/>
              <a:ext cx="155" cy="328"/>
            </a:xfrm>
            <a:custGeom>
              <a:avLst/>
              <a:gdLst>
                <a:gd name="T0" fmla="*/ 186 w 149"/>
                <a:gd name="T1" fmla="*/ 8 h 376"/>
                <a:gd name="T2" fmla="*/ 176 w 149"/>
                <a:gd name="T3" fmla="*/ 39 h 376"/>
                <a:gd name="T4" fmla="*/ 164 w 149"/>
                <a:gd name="T5" fmla="*/ 50 h 376"/>
                <a:gd name="T6" fmla="*/ 161 w 149"/>
                <a:gd name="T7" fmla="*/ 53 h 376"/>
                <a:gd name="T8" fmla="*/ 137 w 149"/>
                <a:gd name="T9" fmla="*/ 93 h 376"/>
                <a:gd name="T10" fmla="*/ 108 w 149"/>
                <a:gd name="T11" fmla="*/ 120 h 376"/>
                <a:gd name="T12" fmla="*/ 87 w 149"/>
                <a:gd name="T13" fmla="*/ 140 h 376"/>
                <a:gd name="T14" fmla="*/ 73 w 149"/>
                <a:gd name="T15" fmla="*/ 140 h 376"/>
                <a:gd name="T16" fmla="*/ 25 w 149"/>
                <a:gd name="T17" fmla="*/ 143 h 376"/>
                <a:gd name="T18" fmla="*/ 2 w 149"/>
                <a:gd name="T19" fmla="*/ 134 h 376"/>
                <a:gd name="T20" fmla="*/ 5 w 149"/>
                <a:gd name="T21" fmla="*/ 122 h 376"/>
                <a:gd name="T22" fmla="*/ 8 w 149"/>
                <a:gd name="T23" fmla="*/ 85 h 376"/>
                <a:gd name="T24" fmla="*/ 28 w 149"/>
                <a:gd name="T25" fmla="*/ 77 h 376"/>
                <a:gd name="T26" fmla="*/ 44 w 149"/>
                <a:gd name="T27" fmla="*/ 40 h 376"/>
                <a:gd name="T28" fmla="*/ 56 w 149"/>
                <a:gd name="T29" fmla="*/ 29 h 376"/>
                <a:gd name="T30" fmla="*/ 105 w 149"/>
                <a:gd name="T31" fmla="*/ 7 h 376"/>
                <a:gd name="T32" fmla="*/ 161 w 149"/>
                <a:gd name="T33" fmla="*/ 7 h 376"/>
                <a:gd name="T34" fmla="*/ 186 w 149"/>
                <a:gd name="T35" fmla="*/ 8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898" name="Freeform 122"/>
            <p:cNvSpPr>
              <a:spLocks/>
            </p:cNvSpPr>
            <p:nvPr/>
          </p:nvSpPr>
          <p:spPr bwMode="auto">
            <a:xfrm>
              <a:off x="1714" y="1020"/>
              <a:ext cx="99" cy="440"/>
            </a:xfrm>
            <a:custGeom>
              <a:avLst/>
              <a:gdLst>
                <a:gd name="T0" fmla="*/ 33 w 96"/>
                <a:gd name="T1" fmla="*/ 188 h 504"/>
                <a:gd name="T2" fmla="*/ 75 w 96"/>
                <a:gd name="T3" fmla="*/ 190 h 504"/>
                <a:gd name="T4" fmla="*/ 89 w 96"/>
                <a:gd name="T5" fmla="*/ 175 h 504"/>
                <a:gd name="T6" fmla="*/ 89 w 96"/>
                <a:gd name="T7" fmla="*/ 125 h 504"/>
                <a:gd name="T8" fmla="*/ 109 w 96"/>
                <a:gd name="T9" fmla="*/ 82 h 504"/>
                <a:gd name="T10" fmla="*/ 118 w 96"/>
                <a:gd name="T11" fmla="*/ 67 h 504"/>
                <a:gd name="T12" fmla="*/ 109 w 96"/>
                <a:gd name="T13" fmla="*/ 20 h 504"/>
                <a:gd name="T14" fmla="*/ 96 w 96"/>
                <a:gd name="T15" fmla="*/ 3 h 504"/>
                <a:gd name="T16" fmla="*/ 36 w 96"/>
                <a:gd name="T17" fmla="*/ 10 h 504"/>
                <a:gd name="T18" fmla="*/ 33 w 96"/>
                <a:gd name="T19" fmla="*/ 47 h 504"/>
                <a:gd name="T20" fmla="*/ 39 w 96"/>
                <a:gd name="T21" fmla="*/ 141 h 504"/>
                <a:gd name="T22" fmla="*/ 47 w 96"/>
                <a:gd name="T23" fmla="*/ 157 h 504"/>
                <a:gd name="T24" fmla="*/ 31 w 96"/>
                <a:gd name="T25" fmla="*/ 183 h 504"/>
                <a:gd name="T26" fmla="*/ 33 w 96"/>
                <a:gd name="T27" fmla="*/ 18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899" name="Freeform 123"/>
            <p:cNvSpPr>
              <a:spLocks/>
            </p:cNvSpPr>
            <p:nvPr/>
          </p:nvSpPr>
          <p:spPr bwMode="auto">
            <a:xfrm>
              <a:off x="3431" y="1007"/>
              <a:ext cx="156" cy="358"/>
            </a:xfrm>
            <a:custGeom>
              <a:avLst/>
              <a:gdLst>
                <a:gd name="T0" fmla="*/ 5 w 150"/>
                <a:gd name="T1" fmla="*/ 148 h 410"/>
                <a:gd name="T2" fmla="*/ 54 w 150"/>
                <a:gd name="T3" fmla="*/ 159 h 410"/>
                <a:gd name="T4" fmla="*/ 105 w 150"/>
                <a:gd name="T5" fmla="*/ 155 h 410"/>
                <a:gd name="T6" fmla="*/ 123 w 150"/>
                <a:gd name="T7" fmla="*/ 140 h 410"/>
                <a:gd name="T8" fmla="*/ 151 w 150"/>
                <a:gd name="T9" fmla="*/ 107 h 410"/>
                <a:gd name="T10" fmla="*/ 168 w 150"/>
                <a:gd name="T11" fmla="*/ 84 h 410"/>
                <a:gd name="T12" fmla="*/ 179 w 150"/>
                <a:gd name="T13" fmla="*/ 75 h 410"/>
                <a:gd name="T14" fmla="*/ 182 w 150"/>
                <a:gd name="T15" fmla="*/ 45 h 410"/>
                <a:gd name="T16" fmla="*/ 189 w 150"/>
                <a:gd name="T17" fmla="*/ 39 h 410"/>
                <a:gd name="T18" fmla="*/ 192 w 150"/>
                <a:gd name="T19" fmla="*/ 18 h 410"/>
                <a:gd name="T20" fmla="*/ 171 w 150"/>
                <a:gd name="T21" fmla="*/ 0 h 410"/>
                <a:gd name="T22" fmla="*/ 123 w 150"/>
                <a:gd name="T23" fmla="*/ 5 h 410"/>
                <a:gd name="T24" fmla="*/ 101 w 150"/>
                <a:gd name="T25" fmla="*/ 21 h 410"/>
                <a:gd name="T26" fmla="*/ 87 w 150"/>
                <a:gd name="T27" fmla="*/ 53 h 410"/>
                <a:gd name="T28" fmla="*/ 76 w 150"/>
                <a:gd name="T29" fmla="*/ 62 h 410"/>
                <a:gd name="T30" fmla="*/ 56 w 150"/>
                <a:gd name="T31" fmla="*/ 84 h 410"/>
                <a:gd name="T32" fmla="*/ 54 w 150"/>
                <a:gd name="T33" fmla="*/ 87 h 410"/>
                <a:gd name="T34" fmla="*/ 44 w 150"/>
                <a:gd name="T35" fmla="*/ 90 h 410"/>
                <a:gd name="T36" fmla="*/ 40 w 150"/>
                <a:gd name="T37" fmla="*/ 97 h 410"/>
                <a:gd name="T38" fmla="*/ 36 w 150"/>
                <a:gd name="T39" fmla="*/ 100 h 410"/>
                <a:gd name="T40" fmla="*/ 23 w 150"/>
                <a:gd name="T41" fmla="*/ 135 h 410"/>
                <a:gd name="T42" fmla="*/ 10 w 150"/>
                <a:gd name="T43" fmla="*/ 148 h 410"/>
                <a:gd name="T44" fmla="*/ 2 w 150"/>
                <a:gd name="T45" fmla="*/ 149 h 410"/>
                <a:gd name="T46" fmla="*/ 5 w 150"/>
                <a:gd name="T47" fmla="*/ 14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3862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7782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7782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77830" name="Rectangle 5"/>
          <p:cNvSpPr>
            <a:spLocks noChangeArrowheads="1"/>
          </p:cNvSpPr>
          <p:nvPr/>
        </p:nvSpPr>
        <p:spPr bwMode="auto">
          <a:xfrm>
            <a:off x="3059113" y="879475"/>
            <a:ext cx="8794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a:t>
            </a:r>
            <a:r>
              <a:rPr lang="ja-JP" altLang="en-US" sz="2400" b="1">
                <a:solidFill>
                  <a:schemeClr val="accent2"/>
                </a:solidFill>
                <a:latin typeface="Times" charset="0"/>
              </a:rPr>
              <a:t>王制</a:t>
            </a:r>
          </a:p>
        </p:txBody>
      </p:sp>
      <p:sp>
        <p:nvSpPr>
          <p:cNvPr id="77831"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8631"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pitchFamily="-107" charset="0"/>
                <a:ea typeface="ＭＳ Ｐゴシック" pitchFamily="-107" charset="-128"/>
                <a:cs typeface="ＭＳ Ｐゴシック" pitchFamily="-107" charset="-128"/>
              </a:rPr>
              <a:t>ca. 1000 B.C.</a:t>
            </a:r>
          </a:p>
        </p:txBody>
      </p:sp>
      <p:sp>
        <p:nvSpPr>
          <p:cNvPr id="77833"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834"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sp>
        <p:nvSpPr>
          <p:cNvPr id="538636" name="Rectangle 12"/>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grpSp>
        <p:nvGrpSpPr>
          <p:cNvPr id="77836" name="Group 13"/>
          <p:cNvGrpSpPr>
            <a:grpSpLocks/>
          </p:cNvGrpSpPr>
          <p:nvPr/>
        </p:nvGrpSpPr>
        <p:grpSpPr bwMode="auto">
          <a:xfrm>
            <a:off x="901700" y="2603500"/>
            <a:ext cx="2201863" cy="1765300"/>
            <a:chOff x="568" y="1640"/>
            <a:chExt cx="1387" cy="1112"/>
          </a:xfrm>
        </p:grpSpPr>
        <p:grpSp>
          <p:nvGrpSpPr>
            <p:cNvPr id="77889" name="Group 14"/>
            <p:cNvGrpSpPr>
              <a:grpSpLocks/>
            </p:cNvGrpSpPr>
            <p:nvPr/>
          </p:nvGrpSpPr>
          <p:grpSpPr bwMode="auto">
            <a:xfrm>
              <a:off x="568" y="1640"/>
              <a:ext cx="1249" cy="1112"/>
              <a:chOff x="568" y="1640"/>
              <a:chExt cx="1249" cy="1112"/>
            </a:xfrm>
          </p:grpSpPr>
          <p:sp>
            <p:nvSpPr>
              <p:cNvPr id="538639" name="Oval 15"/>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77892" name="Freeform 16"/>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77893" name="Freeform 17"/>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8642" name="Rectangle 18"/>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07" charset="0"/>
                  <a:ea typeface="ＭＳ Ｐゴシック" pitchFamily="-107" charset="-128"/>
                  <a:cs typeface="ＭＳ Ｐゴシック" pitchFamily="-107" charset="-128"/>
                </a:rPr>
                <a:t>A </a:t>
              </a:r>
              <a:r>
                <a:rPr lang="en-US" sz="6000">
                  <a:solidFill>
                    <a:srgbClr val="51DC00"/>
                  </a:solidFill>
                  <a:latin typeface="Times" pitchFamily="-107" charset="0"/>
                  <a:ea typeface="ＭＳ Ｐゴシック" pitchFamily="-107" charset="-128"/>
                  <a:cs typeface="ＭＳ Ｐゴシック" pitchFamily="-107" charset="-128"/>
                </a:rPr>
                <a:t>R</a:t>
              </a:r>
              <a:r>
                <a:rPr lang="en-US" sz="3600">
                  <a:solidFill>
                    <a:schemeClr val="tx2"/>
                  </a:solidFill>
                  <a:latin typeface="Times" pitchFamily="-107" charset="0"/>
                  <a:ea typeface="ＭＳ Ｐゴシック" pitchFamily="-107" charset="-128"/>
                  <a:cs typeface="ＭＳ Ｐゴシック" pitchFamily="-107" charset="-128"/>
                </a:rPr>
                <a:t> C</a:t>
              </a:r>
            </a:p>
          </p:txBody>
        </p:sp>
      </p:grpSp>
      <p:sp>
        <p:nvSpPr>
          <p:cNvPr id="77837" name="Rectangle 19"/>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838" name="Line 20"/>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9" name="Line 21"/>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0" name="Line 22"/>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1" name="Line 23"/>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2" name="Line 24"/>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3" name="Line 25"/>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4" name="Line 26"/>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5" name="Line 27"/>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6" name="Line 28"/>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7" name="Rectangle 29"/>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848" name="Rectangle 30"/>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849" name="Rectangle 31"/>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8797" name="Rectangle 173"/>
          <p:cNvSpPr>
            <a:spLocks noChangeArrowheads="1"/>
          </p:cNvSpPr>
          <p:nvPr/>
        </p:nvSpPr>
        <p:spPr bwMode="auto">
          <a:xfrm>
            <a:off x="3105150" y="4670425"/>
            <a:ext cx="3094038" cy="1160463"/>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851" name="Rectangle 32"/>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852" name="Line 36"/>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53" name="Text Box 6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538691" name="Oval 67"/>
          <p:cNvSpPr>
            <a:spLocks noChangeArrowheads="1"/>
          </p:cNvSpPr>
          <p:nvPr/>
        </p:nvSpPr>
        <p:spPr bwMode="auto">
          <a:xfrm>
            <a:off x="3587750" y="1249363"/>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538692" name="Oval 68"/>
          <p:cNvSpPr>
            <a:spLocks noChangeArrowheads="1"/>
          </p:cNvSpPr>
          <p:nvPr/>
        </p:nvSpPr>
        <p:spPr bwMode="auto">
          <a:xfrm>
            <a:off x="4079875" y="1246188"/>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538693" name="Oval 69"/>
          <p:cNvSpPr>
            <a:spLocks noChangeArrowheads="1"/>
          </p:cNvSpPr>
          <p:nvPr/>
        </p:nvSpPr>
        <p:spPr bwMode="auto">
          <a:xfrm>
            <a:off x="4632325" y="1220788"/>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grpSp>
        <p:nvGrpSpPr>
          <p:cNvPr id="77857" name="Group 108"/>
          <p:cNvGrpSpPr>
            <a:grpSpLocks/>
          </p:cNvGrpSpPr>
          <p:nvPr/>
        </p:nvGrpSpPr>
        <p:grpSpPr bwMode="auto">
          <a:xfrm>
            <a:off x="8018463" y="3436938"/>
            <a:ext cx="981075" cy="1843087"/>
            <a:chOff x="5051" y="2165"/>
            <a:chExt cx="618" cy="1161"/>
          </a:xfrm>
        </p:grpSpPr>
        <p:grpSp>
          <p:nvGrpSpPr>
            <p:cNvPr id="77870" name="Group 109"/>
            <p:cNvGrpSpPr>
              <a:grpSpLocks/>
            </p:cNvGrpSpPr>
            <p:nvPr/>
          </p:nvGrpSpPr>
          <p:grpSpPr bwMode="auto">
            <a:xfrm>
              <a:off x="5051" y="2165"/>
              <a:ext cx="618" cy="1161"/>
              <a:chOff x="5051" y="2165"/>
              <a:chExt cx="618" cy="1161"/>
            </a:xfrm>
          </p:grpSpPr>
          <p:sp>
            <p:nvSpPr>
              <p:cNvPr id="77872" name="Freeform 11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7873" name="AutoShape 11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7874" name="Rectangle 11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7875" name="Line 11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76" name="Rectangle 11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877" name="Rectangle 11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878" name="Line 11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79" name="Line 11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0" name="Line 11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1" name="Line 11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2" name="Line 12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3" name="Line 12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4" name="Line 12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5" name="Line 12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6" name="Line 12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7" name="Line 12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8" name="Rectangle 126"/>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900" b="1">
                    <a:solidFill>
                      <a:srgbClr val="000000"/>
                    </a:solidFill>
                    <a:latin typeface="Chicago" charset="0"/>
                  </a:rPr>
                  <a:t>王制</a:t>
                </a:r>
              </a:p>
            </p:txBody>
          </p:sp>
        </p:grpSp>
        <p:sp>
          <p:nvSpPr>
            <p:cNvPr id="77871" name="Rectangle 12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77858" name="Text Box 12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pic>
        <p:nvPicPr>
          <p:cNvPr id="538754" name="Picture 13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40050" y="2459038"/>
            <a:ext cx="2292350" cy="183515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38755" name="Text Box 131"/>
          <p:cNvSpPr txBox="1">
            <a:spLocks noChangeArrowheads="1"/>
          </p:cNvSpPr>
          <p:nvPr/>
        </p:nvSpPr>
        <p:spPr bwMode="auto">
          <a:xfrm>
            <a:off x="839788" y="4775200"/>
            <a:ext cx="7681912" cy="6413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3600" b="1" smtClean="0">
                <a:solidFill>
                  <a:schemeClr val="tx1"/>
                </a:solidFill>
                <a:latin typeface="Comic Sans MS" charset="0"/>
              </a:rPr>
              <a:t>ソロモン</a:t>
            </a:r>
            <a:r>
              <a:rPr lang="en-US" altLang="ja-JP" sz="3600" b="1" smtClean="0">
                <a:solidFill>
                  <a:schemeClr val="tx1"/>
                </a:solidFill>
                <a:latin typeface="Comic Sans MS" charset="0"/>
              </a:rPr>
              <a:t>: </a:t>
            </a:r>
            <a:r>
              <a:rPr lang="ja-JP" altLang="en-US" sz="3600" b="1" smtClean="0">
                <a:solidFill>
                  <a:schemeClr val="tx1"/>
                </a:solidFill>
                <a:latin typeface="Comic Sans MS" charset="0"/>
              </a:rPr>
              <a:t>かなり偉大な計画</a:t>
            </a:r>
            <a:r>
              <a:rPr lang="en-US" altLang="ja-JP" sz="3600" b="1" smtClean="0">
                <a:solidFill>
                  <a:schemeClr val="tx1"/>
                </a:solidFill>
                <a:latin typeface="Comic Sans MS" charset="0"/>
              </a:rPr>
              <a:t>!</a:t>
            </a:r>
            <a:endParaRPr lang="en-US" sz="3600" b="1" smtClean="0">
              <a:solidFill>
                <a:schemeClr val="tx1"/>
              </a:solidFill>
              <a:latin typeface="Comic Sans MS" charset="0"/>
            </a:endParaRPr>
          </a:p>
        </p:txBody>
      </p:sp>
      <p:sp>
        <p:nvSpPr>
          <p:cNvPr id="538756" name="Rectangle 132"/>
          <p:cNvSpPr>
            <a:spLocks noChangeArrowheads="1"/>
          </p:cNvSpPr>
          <p:nvPr/>
        </p:nvSpPr>
        <p:spPr bwMode="auto">
          <a:xfrm>
            <a:off x="80787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36</a:t>
            </a:r>
          </a:p>
        </p:txBody>
      </p:sp>
      <p:sp>
        <p:nvSpPr>
          <p:cNvPr id="77862" name="Text Box 13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538781" name="Rectangle 157"/>
          <p:cNvSpPr>
            <a:spLocks noChangeArrowheads="1"/>
          </p:cNvSpPr>
          <p:nvPr/>
        </p:nvSpPr>
        <p:spPr bwMode="auto">
          <a:xfrm>
            <a:off x="6213475" y="2197100"/>
            <a:ext cx="3048000"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ja-JP" altLang="en-US" b="1" i="1">
                <a:solidFill>
                  <a:schemeClr val="tx1"/>
                </a:solidFill>
                <a:latin typeface="Arial" pitchFamily="-107" charset="0"/>
                <a:ea typeface="ＭＳ Ｐゴシック" pitchFamily="-107" charset="-128"/>
                <a:cs typeface="ＭＳ Ｐゴシック" pitchFamily="-107" charset="-128"/>
              </a:rPr>
              <a:t>ｻﾑｴﾙ記下 </a:t>
            </a:r>
            <a:r>
              <a:rPr lang="en-US" b="1" i="1">
                <a:solidFill>
                  <a:schemeClr val="tx1"/>
                </a:solidFill>
                <a:latin typeface="Arial" pitchFamily="-107" charset="0"/>
                <a:ea typeface="ＭＳ Ｐゴシック" pitchFamily="-107" charset="-128"/>
                <a:cs typeface="ＭＳ Ｐゴシック" pitchFamily="-107" charset="-128"/>
              </a:rPr>
              <a:t>7: </a:t>
            </a:r>
            <a:r>
              <a:rPr lang="en-US" altLang="ja-JP" b="1" i="1">
                <a:solidFill>
                  <a:schemeClr val="tx1"/>
                </a:solidFill>
                <a:latin typeface="Arial" pitchFamily="-107" charset="0"/>
                <a:ea typeface="ＭＳ Ｐゴシック" pitchFamily="-107" charset="-128"/>
                <a:cs typeface="ＭＳ Ｐゴシック" pitchFamily="-107" charset="-128"/>
              </a:rPr>
              <a:t>4-16</a:t>
            </a:r>
          </a:p>
          <a:p>
            <a:pPr>
              <a:defRPr/>
            </a:pPr>
            <a:r>
              <a:rPr lang="ja-JP" altLang="en-US" b="1" i="1">
                <a:solidFill>
                  <a:schemeClr val="tx1"/>
                </a:solidFill>
                <a:latin typeface="Arial" pitchFamily="-107" charset="0"/>
                <a:ea typeface="ＭＳ Ｐゴシック" pitchFamily="-107" charset="-128"/>
                <a:cs typeface="ＭＳ Ｐゴシック" pitchFamily="-107" charset="-128"/>
              </a:rPr>
              <a:t>歴代誌上 </a:t>
            </a:r>
            <a:r>
              <a:rPr lang="en-US" b="1" i="1">
                <a:solidFill>
                  <a:schemeClr val="tx1"/>
                </a:solidFill>
                <a:latin typeface="Arial" pitchFamily="-107" charset="0"/>
                <a:ea typeface="ＭＳ Ｐゴシック" pitchFamily="-107" charset="-128"/>
                <a:cs typeface="ＭＳ Ｐゴシック" pitchFamily="-107" charset="-128"/>
              </a:rPr>
              <a:t>17:3-15</a:t>
            </a:r>
          </a:p>
        </p:txBody>
      </p:sp>
      <p:sp>
        <p:nvSpPr>
          <p:cNvPr id="538793" name="Text Box 169"/>
          <p:cNvSpPr txBox="1">
            <a:spLocks noChangeArrowheads="1"/>
          </p:cNvSpPr>
          <p:nvPr/>
        </p:nvSpPr>
        <p:spPr bwMode="auto">
          <a:xfrm>
            <a:off x="6307138" y="1427163"/>
            <a:ext cx="863600" cy="64135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3600" b="1" i="1">
                <a:solidFill>
                  <a:schemeClr val="tx1"/>
                </a:solidFill>
                <a:latin typeface="Kosher-Normal" pitchFamily="-107" charset="0"/>
                <a:ea typeface="ＭＳ Ｐゴシック" pitchFamily="-107" charset="-128"/>
                <a:cs typeface="ＭＳ Ｐゴシック" pitchFamily="-107" charset="-128"/>
              </a:rPr>
              <a:t>DC</a:t>
            </a:r>
          </a:p>
        </p:txBody>
      </p:sp>
      <p:sp>
        <p:nvSpPr>
          <p:cNvPr id="77865" name="Text Box 171"/>
          <p:cNvSpPr txBox="1">
            <a:spLocks noChangeArrowheads="1"/>
          </p:cNvSpPr>
          <p:nvPr/>
        </p:nvSpPr>
        <p:spPr bwMode="auto">
          <a:xfrm>
            <a:off x="8602663" y="6477000"/>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6</a:t>
            </a:r>
            <a:endParaRPr lang="en-US" sz="1600">
              <a:solidFill>
                <a:srgbClr val="FFA27C"/>
              </a:solidFill>
              <a:latin typeface="Comic Sans MS" charset="0"/>
            </a:endParaRPr>
          </a:p>
        </p:txBody>
      </p:sp>
      <p:sp>
        <p:nvSpPr>
          <p:cNvPr id="538799" name="Text Box 175"/>
          <p:cNvSpPr txBox="1">
            <a:spLocks noChangeArrowheads="1"/>
          </p:cNvSpPr>
          <p:nvPr/>
        </p:nvSpPr>
        <p:spPr bwMode="auto">
          <a:xfrm>
            <a:off x="585788" y="5502275"/>
            <a:ext cx="8148637" cy="6413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3600" b="1" smtClean="0">
                <a:solidFill>
                  <a:schemeClr val="tx1"/>
                </a:solidFill>
                <a:latin typeface="Comic Sans MS" charset="0"/>
              </a:rPr>
              <a:t>大問題</a:t>
            </a:r>
            <a:r>
              <a:rPr lang="en-US" altLang="ja-JP" sz="3600" b="1" smtClean="0">
                <a:solidFill>
                  <a:schemeClr val="tx1"/>
                </a:solidFill>
                <a:latin typeface="Comic Sans MS" charset="0"/>
              </a:rPr>
              <a:t>: </a:t>
            </a:r>
            <a:r>
              <a:rPr lang="ja-JP" altLang="en-US" sz="3600" b="1" smtClean="0">
                <a:solidFill>
                  <a:schemeClr val="tx1"/>
                </a:solidFill>
                <a:latin typeface="Comic Sans MS" charset="0"/>
              </a:rPr>
              <a:t>支払い期日迫る。</a:t>
            </a:r>
            <a:endParaRPr lang="en-US" sz="3600" b="1" smtClean="0">
              <a:solidFill>
                <a:schemeClr val="tx1"/>
              </a:solidFill>
              <a:latin typeface="Comic Sans MS" charset="0"/>
            </a:endParaRPr>
          </a:p>
        </p:txBody>
      </p:sp>
      <p:grpSp>
        <p:nvGrpSpPr>
          <p:cNvPr id="77867" name="Group 176"/>
          <p:cNvGrpSpPr>
            <a:grpSpLocks/>
          </p:cNvGrpSpPr>
          <p:nvPr/>
        </p:nvGrpSpPr>
        <p:grpSpPr bwMode="auto">
          <a:xfrm>
            <a:off x="519113" y="312738"/>
            <a:ext cx="854075" cy="1704975"/>
            <a:chOff x="327" y="161"/>
            <a:chExt cx="538" cy="1074"/>
          </a:xfrm>
        </p:grpSpPr>
        <p:sp>
          <p:nvSpPr>
            <p:cNvPr id="538801" name="Rectangle 177"/>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538802" name="Line 178"/>
            <p:cNvSpPr>
              <a:spLocks noChangeShapeType="1"/>
            </p:cNvSpPr>
            <p:nvPr/>
          </p:nvSpPr>
          <p:spPr bwMode="auto">
            <a:xfrm flipV="1">
              <a:off x="500" y="701"/>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8691"/>
                                        </p:tgtEl>
                                        <p:attrNameLst>
                                          <p:attrName>style.visibility</p:attrName>
                                        </p:attrNameLst>
                                      </p:cBhvr>
                                      <p:to>
                                        <p:strVal val="visible"/>
                                      </p:to>
                                    </p:set>
                                    <p:animEffect transition="in" filter="fade">
                                      <p:cBhvr>
                                        <p:cTn id="7" dur="1000"/>
                                        <p:tgtEl>
                                          <p:spTgt spid="538691"/>
                                        </p:tgtEl>
                                      </p:cBhvr>
                                    </p:animEffect>
                                  </p:childTnLst>
                                  <p:subTnLst>
                                    <p:set>
                                      <p:cBhvr override="childStyle">
                                        <p:cTn dur="1" fill="hold" display="0" masterRel="nextClick" afterEffect="1"/>
                                        <p:tgtEl>
                                          <p:spTgt spid="538691"/>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8692"/>
                                        </p:tgtEl>
                                        <p:attrNameLst>
                                          <p:attrName>style.visibility</p:attrName>
                                        </p:attrNameLst>
                                      </p:cBhvr>
                                      <p:to>
                                        <p:strVal val="visible"/>
                                      </p:to>
                                    </p:set>
                                    <p:animEffect transition="in" filter="fade">
                                      <p:cBhvr>
                                        <p:cTn id="12" dur="1000"/>
                                        <p:tgtEl>
                                          <p:spTgt spid="538692"/>
                                        </p:tgtEl>
                                      </p:cBhvr>
                                    </p:animEffect>
                                  </p:childTnLst>
                                  <p:subTnLst>
                                    <p:set>
                                      <p:cBhvr override="childStyle">
                                        <p:cTn dur="1" fill="hold" display="0" masterRel="nextClick" afterEffect="1"/>
                                        <p:tgtEl>
                                          <p:spTgt spid="538692"/>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38693"/>
                                        </p:tgtEl>
                                        <p:attrNameLst>
                                          <p:attrName>style.visibility</p:attrName>
                                        </p:attrNameLst>
                                      </p:cBhvr>
                                      <p:to>
                                        <p:strVal val="visible"/>
                                      </p:to>
                                    </p:set>
                                    <p:animEffect transition="in" filter="fade">
                                      <p:cBhvr>
                                        <p:cTn id="17" dur="1000"/>
                                        <p:tgtEl>
                                          <p:spTgt spid="5386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38754"/>
                                        </p:tgtEl>
                                        <p:attrNameLst>
                                          <p:attrName>style.visibility</p:attrName>
                                        </p:attrNameLst>
                                      </p:cBhvr>
                                      <p:to>
                                        <p:strVal val="visible"/>
                                      </p:to>
                                    </p:set>
                                    <p:animEffect transition="in" filter="fade">
                                      <p:cBhvr>
                                        <p:cTn id="22" dur="1000"/>
                                        <p:tgtEl>
                                          <p:spTgt spid="5387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38797"/>
                                        </p:tgtEl>
                                        <p:attrNameLst>
                                          <p:attrName>style.visibility</p:attrName>
                                        </p:attrNameLst>
                                      </p:cBhvr>
                                      <p:to>
                                        <p:strVal val="visible"/>
                                      </p:to>
                                    </p:set>
                                    <p:animEffect transition="in" filter="fade">
                                      <p:cBhvr>
                                        <p:cTn id="27" dur="1000"/>
                                        <p:tgtEl>
                                          <p:spTgt spid="538797"/>
                                        </p:tgtEl>
                                      </p:cBhvr>
                                    </p:animEffect>
                                  </p:childTnLst>
                                </p:cTn>
                              </p:par>
                            </p:childTnLst>
                          </p:cTn>
                        </p:par>
                        <p:par>
                          <p:cTn id="28" fill="hold" nodeType="afterGroup">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538755"/>
                                        </p:tgtEl>
                                        <p:attrNameLst>
                                          <p:attrName>style.visibility</p:attrName>
                                        </p:attrNameLst>
                                      </p:cBhvr>
                                      <p:to>
                                        <p:strVal val="visible"/>
                                      </p:to>
                                    </p:set>
                                    <p:animEffect transition="in" filter="fade">
                                      <p:cBhvr>
                                        <p:cTn id="31" dur="1000"/>
                                        <p:tgtEl>
                                          <p:spTgt spid="53875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38799"/>
                                        </p:tgtEl>
                                        <p:attrNameLst>
                                          <p:attrName>style.visibility</p:attrName>
                                        </p:attrNameLst>
                                      </p:cBhvr>
                                      <p:to>
                                        <p:strVal val="visible"/>
                                      </p:to>
                                    </p:set>
                                    <p:animEffect transition="in" filter="fade">
                                      <p:cBhvr>
                                        <p:cTn id="36" dur="1000"/>
                                        <p:tgtEl>
                                          <p:spTgt spid="538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797" grpId="0" animBg="1"/>
      <p:bldP spid="538691" grpId="0" animBg="1"/>
      <p:bldP spid="538692" grpId="0" animBg="1"/>
      <p:bldP spid="538693" grpId="0" animBg="1"/>
      <p:bldP spid="538755" grpId="0"/>
      <p:bldP spid="53879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3" name="Group 113"/>
          <p:cNvGrpSpPr>
            <a:grpSpLocks/>
          </p:cNvGrpSpPr>
          <p:nvPr/>
        </p:nvGrpSpPr>
        <p:grpSpPr bwMode="auto">
          <a:xfrm>
            <a:off x="6083300" y="1136650"/>
            <a:ext cx="1289050" cy="1435100"/>
            <a:chOff x="1084" y="711"/>
            <a:chExt cx="2950" cy="2769"/>
          </a:xfrm>
        </p:grpSpPr>
        <p:grpSp>
          <p:nvGrpSpPr>
            <p:cNvPr id="79949" name="Group 114"/>
            <p:cNvGrpSpPr>
              <a:grpSpLocks/>
            </p:cNvGrpSpPr>
            <p:nvPr/>
          </p:nvGrpSpPr>
          <p:grpSpPr bwMode="auto">
            <a:xfrm>
              <a:off x="1084" y="711"/>
              <a:ext cx="2950" cy="2769"/>
              <a:chOff x="2707" y="548"/>
              <a:chExt cx="2950" cy="2769"/>
            </a:xfrm>
          </p:grpSpPr>
          <p:grpSp>
            <p:nvGrpSpPr>
              <p:cNvPr id="79955" name="Group 115"/>
              <p:cNvGrpSpPr>
                <a:grpSpLocks/>
              </p:cNvGrpSpPr>
              <p:nvPr/>
            </p:nvGrpSpPr>
            <p:grpSpPr bwMode="auto">
              <a:xfrm>
                <a:off x="3180" y="1046"/>
                <a:ext cx="2105" cy="1421"/>
                <a:chOff x="578" y="2316"/>
                <a:chExt cx="2105" cy="1421"/>
              </a:xfrm>
            </p:grpSpPr>
            <p:sp>
              <p:nvSpPr>
                <p:cNvPr id="79957" name="Freeform 116" descr="Cork"/>
                <p:cNvSpPr>
                  <a:spLocks/>
                </p:cNvSpPr>
                <p:nvPr/>
              </p:nvSpPr>
              <p:spPr bwMode="auto">
                <a:xfrm>
                  <a:off x="633" y="2316"/>
                  <a:ext cx="2050" cy="256"/>
                </a:xfrm>
                <a:custGeom>
                  <a:avLst/>
                  <a:gdLst>
                    <a:gd name="T0" fmla="*/ 48338 w 592"/>
                    <a:gd name="T1" fmla="*/ 135578 h 90"/>
                    <a:gd name="T2" fmla="*/ 131006 w 592"/>
                    <a:gd name="T3" fmla="*/ 66304 h 90"/>
                    <a:gd name="T4" fmla="*/ 203587 w 592"/>
                    <a:gd name="T5" fmla="*/ 54016 h 90"/>
                    <a:gd name="T6" fmla="*/ 274347 w 592"/>
                    <a:gd name="T7" fmla="*/ 48239 h 90"/>
                    <a:gd name="T8" fmla="*/ 669197 w 592"/>
                    <a:gd name="T9" fmla="*/ 51393 h 90"/>
                    <a:gd name="T10" fmla="*/ 906754 w 592"/>
                    <a:gd name="T11" fmla="*/ 60365 h 90"/>
                    <a:gd name="T12" fmla="*/ 1015706 w 592"/>
                    <a:gd name="T13" fmla="*/ 69461 h 90"/>
                    <a:gd name="T14" fmla="*/ 1420484 w 592"/>
                    <a:gd name="T15" fmla="*/ 78433 h 90"/>
                    <a:gd name="T16" fmla="*/ 2017515 w 592"/>
                    <a:gd name="T17" fmla="*/ 66304 h 90"/>
                    <a:gd name="T18" fmla="*/ 2817261 w 592"/>
                    <a:gd name="T19" fmla="*/ 24420 h 90"/>
                    <a:gd name="T20" fmla="*/ 3105566 w 592"/>
                    <a:gd name="T21" fmla="*/ 0 h 90"/>
                    <a:gd name="T22" fmla="*/ 3415743 w 592"/>
                    <a:gd name="T23" fmla="*/ 3154 h 90"/>
                    <a:gd name="T24" fmla="*/ 3522873 w 592"/>
                    <a:gd name="T25" fmla="*/ 45042 h 90"/>
                    <a:gd name="T26" fmla="*/ 3534792 w 592"/>
                    <a:gd name="T27" fmla="*/ 54016 h 90"/>
                    <a:gd name="T28" fmla="*/ 3474535 w 592"/>
                    <a:gd name="T29" fmla="*/ 90473 h 90"/>
                    <a:gd name="T30" fmla="*/ 3486454 w 592"/>
                    <a:gd name="T31" fmla="*/ 9963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9958" name="Freeform 117" descr="Cork"/>
                <p:cNvSpPr>
                  <a:spLocks/>
                </p:cNvSpPr>
                <p:nvPr/>
              </p:nvSpPr>
              <p:spPr bwMode="auto">
                <a:xfrm>
                  <a:off x="578" y="2506"/>
                  <a:ext cx="2074" cy="1231"/>
                </a:xfrm>
                <a:custGeom>
                  <a:avLst/>
                  <a:gdLst>
                    <a:gd name="T0" fmla="*/ 3573537 w 599"/>
                    <a:gd name="T1" fmla="*/ 0 h 432"/>
                    <a:gd name="T2" fmla="*/ 3549667 w 599"/>
                    <a:gd name="T3" fmla="*/ 9022 h 432"/>
                    <a:gd name="T4" fmla="*/ 3513308 w 599"/>
                    <a:gd name="T5" fmla="*/ 15037 h 432"/>
                    <a:gd name="T6" fmla="*/ 3490899 w 599"/>
                    <a:gd name="T7" fmla="*/ 36466 h 432"/>
                    <a:gd name="T8" fmla="*/ 3323732 w 599"/>
                    <a:gd name="T9" fmla="*/ 140377 h 432"/>
                    <a:gd name="T10" fmla="*/ 3132588 w 599"/>
                    <a:gd name="T11" fmla="*/ 317518 h 432"/>
                    <a:gd name="T12" fmla="*/ 3072394 w 599"/>
                    <a:gd name="T13" fmla="*/ 405814 h 432"/>
                    <a:gd name="T14" fmla="*/ 3013747 w 599"/>
                    <a:gd name="T15" fmla="*/ 533792 h 432"/>
                    <a:gd name="T16" fmla="*/ 2953514 w 599"/>
                    <a:gd name="T17" fmla="*/ 613642 h 432"/>
                    <a:gd name="T18" fmla="*/ 2749868 w 599"/>
                    <a:gd name="T19" fmla="*/ 644018 h 432"/>
                    <a:gd name="T20" fmla="*/ 2582712 w 599"/>
                    <a:gd name="T21" fmla="*/ 631643 h 432"/>
                    <a:gd name="T22" fmla="*/ 2511981 w 599"/>
                    <a:gd name="T23" fmla="*/ 625228 h 432"/>
                    <a:gd name="T24" fmla="*/ 2536426 w 599"/>
                    <a:gd name="T25" fmla="*/ 536958 h 432"/>
                    <a:gd name="T26" fmla="*/ 2570797 w 599"/>
                    <a:gd name="T27" fmla="*/ 515538 h 432"/>
                    <a:gd name="T28" fmla="*/ 2415559 w 599"/>
                    <a:gd name="T29" fmla="*/ 500493 h 432"/>
                    <a:gd name="T30" fmla="*/ 2069198 w 599"/>
                    <a:gd name="T31" fmla="*/ 481888 h 432"/>
                    <a:gd name="T32" fmla="*/ 673776 w 599"/>
                    <a:gd name="T33" fmla="*/ 549342 h 432"/>
                    <a:gd name="T34" fmla="*/ 615130 w 599"/>
                    <a:gd name="T35" fmla="*/ 561553 h 432"/>
                    <a:gd name="T36" fmla="*/ 518538 w 599"/>
                    <a:gd name="T37" fmla="*/ 597995 h 432"/>
                    <a:gd name="T38" fmla="*/ 317048 w 599"/>
                    <a:gd name="T39" fmla="*/ 659058 h 432"/>
                    <a:gd name="T40" fmla="*/ 172180 w 599"/>
                    <a:gd name="T41" fmla="*/ 644018 h 432"/>
                    <a:gd name="T42" fmla="*/ 101446 w 599"/>
                    <a:gd name="T43" fmla="*/ 631643 h 432"/>
                    <a:gd name="T44" fmla="*/ 41265 w 599"/>
                    <a:gd name="T45" fmla="*/ 607040 h 432"/>
                    <a:gd name="T46" fmla="*/ 65672 w 599"/>
                    <a:gd name="T47" fmla="*/ 567545 h 432"/>
                    <a:gd name="T48" fmla="*/ 101446 w 599"/>
                    <a:gd name="T49" fmla="*/ 509725 h 432"/>
                    <a:gd name="T50" fmla="*/ 160262 w 599"/>
                    <a:gd name="T51" fmla="*/ 400009 h 432"/>
                    <a:gd name="T52" fmla="*/ 172180 w 599"/>
                    <a:gd name="T53" fmla="*/ 286866 h 432"/>
                    <a:gd name="T54" fmla="*/ 184094 w 599"/>
                    <a:gd name="T55" fmla="*/ 192181 h 432"/>
                    <a:gd name="T56" fmla="*/ 172180 w 599"/>
                    <a:gd name="T57" fmla="*/ 125337 h 432"/>
                    <a:gd name="T58" fmla="*/ 125905 w 599"/>
                    <a:gd name="T59" fmla="*/ 45487 h 432"/>
                    <a:gd name="T60" fmla="*/ 113987 w 599"/>
                    <a:gd name="T61" fmla="*/ 2142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79956" name="Picture 118"/>
              <p:cNvPicPr>
                <a:picLocks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79950" name="Freeform 119"/>
            <p:cNvSpPr>
              <a:spLocks/>
            </p:cNvSpPr>
            <p:nvPr/>
          </p:nvSpPr>
          <p:spPr bwMode="auto">
            <a:xfrm>
              <a:off x="1616" y="2649"/>
              <a:ext cx="88" cy="277"/>
            </a:xfrm>
            <a:custGeom>
              <a:avLst/>
              <a:gdLst>
                <a:gd name="T0" fmla="*/ 93 w 85"/>
                <a:gd name="T1" fmla="*/ 58 h 318"/>
                <a:gd name="T2" fmla="*/ 81 w 85"/>
                <a:gd name="T3" fmla="*/ 26 h 318"/>
                <a:gd name="T4" fmla="*/ 61 w 85"/>
                <a:gd name="T5" fmla="*/ 16 h 318"/>
                <a:gd name="T6" fmla="*/ 69 w 85"/>
                <a:gd name="T7" fmla="*/ 26 h 318"/>
                <a:gd name="T8" fmla="*/ 81 w 85"/>
                <a:gd name="T9" fmla="*/ 10 h 318"/>
                <a:gd name="T10" fmla="*/ 47 w 85"/>
                <a:gd name="T11" fmla="*/ 3 h 318"/>
                <a:gd name="T12" fmla="*/ 47 w 85"/>
                <a:gd name="T13" fmla="*/ 16 h 318"/>
                <a:gd name="T14" fmla="*/ 61 w 85"/>
                <a:gd name="T15" fmla="*/ 71 h 318"/>
                <a:gd name="T16" fmla="*/ 37 w 85"/>
                <a:gd name="T17" fmla="*/ 61 h 318"/>
                <a:gd name="T18" fmla="*/ 47 w 85"/>
                <a:gd name="T19" fmla="*/ 49 h 318"/>
                <a:gd name="T20" fmla="*/ 61 w 85"/>
                <a:gd name="T21" fmla="*/ 61 h 318"/>
                <a:gd name="T22" fmla="*/ 47 w 85"/>
                <a:gd name="T23" fmla="*/ 38 h 318"/>
                <a:gd name="T24" fmla="*/ 61 w 85"/>
                <a:gd name="T25" fmla="*/ 58 h 318"/>
                <a:gd name="T26" fmla="*/ 47 w 85"/>
                <a:gd name="T27" fmla="*/ 45 h 318"/>
                <a:gd name="T28" fmla="*/ 61 w 85"/>
                <a:gd name="T29" fmla="*/ 55 h 318"/>
                <a:gd name="T30" fmla="*/ 69 w 85"/>
                <a:gd name="T31" fmla="*/ 64 h 318"/>
                <a:gd name="T32" fmla="*/ 93 w 85"/>
                <a:gd name="T33" fmla="*/ 78 h 318"/>
                <a:gd name="T34" fmla="*/ 101 w 85"/>
                <a:gd name="T35" fmla="*/ 87 h 318"/>
                <a:gd name="T36" fmla="*/ 93 w 85"/>
                <a:gd name="T37" fmla="*/ 106 h 318"/>
                <a:gd name="T38" fmla="*/ 81 w 85"/>
                <a:gd name="T39" fmla="*/ 103 h 318"/>
                <a:gd name="T40" fmla="*/ 69 w 85"/>
                <a:gd name="T41" fmla="*/ 119 h 318"/>
                <a:gd name="T42" fmla="*/ 47 w 85"/>
                <a:gd name="T43" fmla="*/ 110 h 318"/>
                <a:gd name="T44" fmla="*/ 37 w 85"/>
                <a:gd name="T45" fmla="*/ 78 h 318"/>
                <a:gd name="T46" fmla="*/ 29 w 85"/>
                <a:gd name="T47" fmla="*/ 93 h 318"/>
                <a:gd name="T48" fmla="*/ 5 w 85"/>
                <a:gd name="T49" fmla="*/ 80 h 318"/>
                <a:gd name="T50" fmla="*/ 47 w 85"/>
                <a:gd name="T51" fmla="*/ 55 h 318"/>
                <a:gd name="T52" fmla="*/ 81 w 85"/>
                <a:gd name="T53" fmla="*/ 64 h 318"/>
                <a:gd name="T54" fmla="*/ 93 w 85"/>
                <a:gd name="T55" fmla="*/ 84 h 318"/>
                <a:gd name="T56" fmla="*/ 81 w 85"/>
                <a:gd name="T57" fmla="*/ 71 h 318"/>
                <a:gd name="T58" fmla="*/ 81 w 85"/>
                <a:gd name="T59" fmla="*/ 3 h 318"/>
                <a:gd name="T60" fmla="*/ 61 w 85"/>
                <a:gd name="T61" fmla="*/ 13 h 318"/>
                <a:gd name="T62" fmla="*/ 29 w 85"/>
                <a:gd name="T63" fmla="*/ 16 h 318"/>
                <a:gd name="T64" fmla="*/ 47 w 85"/>
                <a:gd name="T65" fmla="*/ 36 h 318"/>
                <a:gd name="T66" fmla="*/ 69 w 85"/>
                <a:gd name="T67" fmla="*/ 51 h 318"/>
                <a:gd name="T68" fmla="*/ 93 w 85"/>
                <a:gd name="T69" fmla="*/ 58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51" name="Freeform 120"/>
            <p:cNvSpPr>
              <a:spLocks/>
            </p:cNvSpPr>
            <p:nvPr/>
          </p:nvSpPr>
          <p:spPr bwMode="auto">
            <a:xfrm>
              <a:off x="1635" y="2647"/>
              <a:ext cx="109" cy="309"/>
            </a:xfrm>
            <a:custGeom>
              <a:avLst/>
              <a:gdLst>
                <a:gd name="T0" fmla="*/ 1 w 105"/>
                <a:gd name="T1" fmla="*/ 0 h 354"/>
                <a:gd name="T2" fmla="*/ 120 w 105"/>
                <a:gd name="T3" fmla="*/ 3 h 354"/>
                <a:gd name="T4" fmla="*/ 94 w 105"/>
                <a:gd name="T5" fmla="*/ 11 h 354"/>
                <a:gd name="T6" fmla="*/ 109 w 105"/>
                <a:gd name="T7" fmla="*/ 24 h 354"/>
                <a:gd name="T8" fmla="*/ 109 w 105"/>
                <a:gd name="T9" fmla="*/ 57 h 354"/>
                <a:gd name="T10" fmla="*/ 126 w 105"/>
                <a:gd name="T11" fmla="*/ 65 h 354"/>
                <a:gd name="T12" fmla="*/ 126 w 105"/>
                <a:gd name="T13" fmla="*/ 93 h 354"/>
                <a:gd name="T14" fmla="*/ 109 w 105"/>
                <a:gd name="T15" fmla="*/ 129 h 354"/>
                <a:gd name="T16" fmla="*/ 89 w 105"/>
                <a:gd name="T17" fmla="*/ 137 h 354"/>
                <a:gd name="T18" fmla="*/ 21 w 105"/>
                <a:gd name="T19" fmla="*/ 123 h 354"/>
                <a:gd name="T20" fmla="*/ 12 w 105"/>
                <a:gd name="T21" fmla="*/ 109 h 354"/>
                <a:gd name="T22" fmla="*/ 21 w 105"/>
                <a:gd name="T23" fmla="*/ 94 h 354"/>
                <a:gd name="T24" fmla="*/ 9 w 105"/>
                <a:gd name="T25" fmla="*/ 38 h 354"/>
                <a:gd name="T26" fmla="*/ 27 w 105"/>
                <a:gd name="T27" fmla="*/ 17 h 354"/>
                <a:gd name="T28" fmla="*/ 6 w 105"/>
                <a:gd name="T29" fmla="*/ 5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52" name="Freeform 121"/>
            <p:cNvSpPr>
              <a:spLocks/>
            </p:cNvSpPr>
            <p:nvPr/>
          </p:nvSpPr>
          <p:spPr bwMode="auto">
            <a:xfrm>
              <a:off x="3008" y="2583"/>
              <a:ext cx="155" cy="328"/>
            </a:xfrm>
            <a:custGeom>
              <a:avLst/>
              <a:gdLst>
                <a:gd name="T0" fmla="*/ 186 w 149"/>
                <a:gd name="T1" fmla="*/ 8 h 376"/>
                <a:gd name="T2" fmla="*/ 176 w 149"/>
                <a:gd name="T3" fmla="*/ 39 h 376"/>
                <a:gd name="T4" fmla="*/ 164 w 149"/>
                <a:gd name="T5" fmla="*/ 50 h 376"/>
                <a:gd name="T6" fmla="*/ 161 w 149"/>
                <a:gd name="T7" fmla="*/ 53 h 376"/>
                <a:gd name="T8" fmla="*/ 137 w 149"/>
                <a:gd name="T9" fmla="*/ 93 h 376"/>
                <a:gd name="T10" fmla="*/ 108 w 149"/>
                <a:gd name="T11" fmla="*/ 120 h 376"/>
                <a:gd name="T12" fmla="*/ 87 w 149"/>
                <a:gd name="T13" fmla="*/ 140 h 376"/>
                <a:gd name="T14" fmla="*/ 73 w 149"/>
                <a:gd name="T15" fmla="*/ 140 h 376"/>
                <a:gd name="T16" fmla="*/ 25 w 149"/>
                <a:gd name="T17" fmla="*/ 143 h 376"/>
                <a:gd name="T18" fmla="*/ 2 w 149"/>
                <a:gd name="T19" fmla="*/ 134 h 376"/>
                <a:gd name="T20" fmla="*/ 5 w 149"/>
                <a:gd name="T21" fmla="*/ 122 h 376"/>
                <a:gd name="T22" fmla="*/ 8 w 149"/>
                <a:gd name="T23" fmla="*/ 85 h 376"/>
                <a:gd name="T24" fmla="*/ 28 w 149"/>
                <a:gd name="T25" fmla="*/ 77 h 376"/>
                <a:gd name="T26" fmla="*/ 44 w 149"/>
                <a:gd name="T27" fmla="*/ 40 h 376"/>
                <a:gd name="T28" fmla="*/ 56 w 149"/>
                <a:gd name="T29" fmla="*/ 29 h 376"/>
                <a:gd name="T30" fmla="*/ 105 w 149"/>
                <a:gd name="T31" fmla="*/ 7 h 376"/>
                <a:gd name="T32" fmla="*/ 161 w 149"/>
                <a:gd name="T33" fmla="*/ 7 h 376"/>
                <a:gd name="T34" fmla="*/ 186 w 149"/>
                <a:gd name="T35" fmla="*/ 8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53" name="Freeform 122"/>
            <p:cNvSpPr>
              <a:spLocks/>
            </p:cNvSpPr>
            <p:nvPr/>
          </p:nvSpPr>
          <p:spPr bwMode="auto">
            <a:xfrm>
              <a:off x="1714" y="1020"/>
              <a:ext cx="99" cy="440"/>
            </a:xfrm>
            <a:custGeom>
              <a:avLst/>
              <a:gdLst>
                <a:gd name="T0" fmla="*/ 33 w 96"/>
                <a:gd name="T1" fmla="*/ 188 h 504"/>
                <a:gd name="T2" fmla="*/ 75 w 96"/>
                <a:gd name="T3" fmla="*/ 190 h 504"/>
                <a:gd name="T4" fmla="*/ 89 w 96"/>
                <a:gd name="T5" fmla="*/ 175 h 504"/>
                <a:gd name="T6" fmla="*/ 89 w 96"/>
                <a:gd name="T7" fmla="*/ 125 h 504"/>
                <a:gd name="T8" fmla="*/ 109 w 96"/>
                <a:gd name="T9" fmla="*/ 82 h 504"/>
                <a:gd name="T10" fmla="*/ 118 w 96"/>
                <a:gd name="T11" fmla="*/ 67 h 504"/>
                <a:gd name="T12" fmla="*/ 109 w 96"/>
                <a:gd name="T13" fmla="*/ 20 h 504"/>
                <a:gd name="T14" fmla="*/ 96 w 96"/>
                <a:gd name="T15" fmla="*/ 3 h 504"/>
                <a:gd name="T16" fmla="*/ 36 w 96"/>
                <a:gd name="T17" fmla="*/ 10 h 504"/>
                <a:gd name="T18" fmla="*/ 33 w 96"/>
                <a:gd name="T19" fmla="*/ 47 h 504"/>
                <a:gd name="T20" fmla="*/ 39 w 96"/>
                <a:gd name="T21" fmla="*/ 141 h 504"/>
                <a:gd name="T22" fmla="*/ 47 w 96"/>
                <a:gd name="T23" fmla="*/ 157 h 504"/>
                <a:gd name="T24" fmla="*/ 31 w 96"/>
                <a:gd name="T25" fmla="*/ 183 h 504"/>
                <a:gd name="T26" fmla="*/ 33 w 96"/>
                <a:gd name="T27" fmla="*/ 18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54" name="Freeform 123"/>
            <p:cNvSpPr>
              <a:spLocks/>
            </p:cNvSpPr>
            <p:nvPr/>
          </p:nvSpPr>
          <p:spPr bwMode="auto">
            <a:xfrm>
              <a:off x="3431" y="1007"/>
              <a:ext cx="156" cy="358"/>
            </a:xfrm>
            <a:custGeom>
              <a:avLst/>
              <a:gdLst>
                <a:gd name="T0" fmla="*/ 5 w 150"/>
                <a:gd name="T1" fmla="*/ 148 h 410"/>
                <a:gd name="T2" fmla="*/ 54 w 150"/>
                <a:gd name="T3" fmla="*/ 159 h 410"/>
                <a:gd name="T4" fmla="*/ 105 w 150"/>
                <a:gd name="T5" fmla="*/ 155 h 410"/>
                <a:gd name="T6" fmla="*/ 123 w 150"/>
                <a:gd name="T7" fmla="*/ 140 h 410"/>
                <a:gd name="T8" fmla="*/ 151 w 150"/>
                <a:gd name="T9" fmla="*/ 107 h 410"/>
                <a:gd name="T10" fmla="*/ 168 w 150"/>
                <a:gd name="T11" fmla="*/ 84 h 410"/>
                <a:gd name="T12" fmla="*/ 179 w 150"/>
                <a:gd name="T13" fmla="*/ 75 h 410"/>
                <a:gd name="T14" fmla="*/ 182 w 150"/>
                <a:gd name="T15" fmla="*/ 45 h 410"/>
                <a:gd name="T16" fmla="*/ 189 w 150"/>
                <a:gd name="T17" fmla="*/ 39 h 410"/>
                <a:gd name="T18" fmla="*/ 192 w 150"/>
                <a:gd name="T19" fmla="*/ 18 h 410"/>
                <a:gd name="T20" fmla="*/ 171 w 150"/>
                <a:gd name="T21" fmla="*/ 0 h 410"/>
                <a:gd name="T22" fmla="*/ 123 w 150"/>
                <a:gd name="T23" fmla="*/ 5 h 410"/>
                <a:gd name="T24" fmla="*/ 101 w 150"/>
                <a:gd name="T25" fmla="*/ 21 h 410"/>
                <a:gd name="T26" fmla="*/ 87 w 150"/>
                <a:gd name="T27" fmla="*/ 53 h 410"/>
                <a:gd name="T28" fmla="*/ 76 w 150"/>
                <a:gd name="T29" fmla="*/ 62 h 410"/>
                <a:gd name="T30" fmla="*/ 56 w 150"/>
                <a:gd name="T31" fmla="*/ 84 h 410"/>
                <a:gd name="T32" fmla="*/ 54 w 150"/>
                <a:gd name="T33" fmla="*/ 87 h 410"/>
                <a:gd name="T34" fmla="*/ 44 w 150"/>
                <a:gd name="T35" fmla="*/ 90 h 410"/>
                <a:gd name="T36" fmla="*/ 40 w 150"/>
                <a:gd name="T37" fmla="*/ 97 h 410"/>
                <a:gd name="T38" fmla="*/ 36 w 150"/>
                <a:gd name="T39" fmla="*/ 100 h 410"/>
                <a:gd name="T40" fmla="*/ 23 w 150"/>
                <a:gd name="T41" fmla="*/ 135 h 410"/>
                <a:gd name="T42" fmla="*/ 10 w 150"/>
                <a:gd name="T43" fmla="*/ 148 h 410"/>
                <a:gd name="T44" fmla="*/ 2 w 150"/>
                <a:gd name="T45" fmla="*/ 149 h 410"/>
                <a:gd name="T46" fmla="*/ 5 w 150"/>
                <a:gd name="T47" fmla="*/ 14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79874" name="Group 113"/>
          <p:cNvGrpSpPr>
            <a:grpSpLocks/>
          </p:cNvGrpSpPr>
          <p:nvPr/>
        </p:nvGrpSpPr>
        <p:grpSpPr bwMode="auto">
          <a:xfrm>
            <a:off x="6083300" y="3154363"/>
            <a:ext cx="1289050" cy="1435100"/>
            <a:chOff x="1084" y="711"/>
            <a:chExt cx="2950" cy="2769"/>
          </a:xfrm>
        </p:grpSpPr>
        <p:grpSp>
          <p:nvGrpSpPr>
            <p:cNvPr id="79939" name="Group 114"/>
            <p:cNvGrpSpPr>
              <a:grpSpLocks/>
            </p:cNvGrpSpPr>
            <p:nvPr/>
          </p:nvGrpSpPr>
          <p:grpSpPr bwMode="auto">
            <a:xfrm>
              <a:off x="1084" y="711"/>
              <a:ext cx="2950" cy="2769"/>
              <a:chOff x="2707" y="548"/>
              <a:chExt cx="2950" cy="2769"/>
            </a:xfrm>
          </p:grpSpPr>
          <p:grpSp>
            <p:nvGrpSpPr>
              <p:cNvPr id="79945" name="Group 115"/>
              <p:cNvGrpSpPr>
                <a:grpSpLocks/>
              </p:cNvGrpSpPr>
              <p:nvPr/>
            </p:nvGrpSpPr>
            <p:grpSpPr bwMode="auto">
              <a:xfrm>
                <a:off x="3180" y="1046"/>
                <a:ext cx="2105" cy="1421"/>
                <a:chOff x="578" y="2316"/>
                <a:chExt cx="2105" cy="1421"/>
              </a:xfrm>
            </p:grpSpPr>
            <p:sp>
              <p:nvSpPr>
                <p:cNvPr id="79947" name="Freeform 116" descr="Cork"/>
                <p:cNvSpPr>
                  <a:spLocks/>
                </p:cNvSpPr>
                <p:nvPr/>
              </p:nvSpPr>
              <p:spPr bwMode="auto">
                <a:xfrm>
                  <a:off x="633" y="2316"/>
                  <a:ext cx="2050" cy="256"/>
                </a:xfrm>
                <a:custGeom>
                  <a:avLst/>
                  <a:gdLst>
                    <a:gd name="T0" fmla="*/ 48338 w 592"/>
                    <a:gd name="T1" fmla="*/ 135578 h 90"/>
                    <a:gd name="T2" fmla="*/ 131006 w 592"/>
                    <a:gd name="T3" fmla="*/ 66304 h 90"/>
                    <a:gd name="T4" fmla="*/ 203587 w 592"/>
                    <a:gd name="T5" fmla="*/ 54016 h 90"/>
                    <a:gd name="T6" fmla="*/ 274347 w 592"/>
                    <a:gd name="T7" fmla="*/ 48239 h 90"/>
                    <a:gd name="T8" fmla="*/ 669197 w 592"/>
                    <a:gd name="T9" fmla="*/ 51393 h 90"/>
                    <a:gd name="T10" fmla="*/ 906754 w 592"/>
                    <a:gd name="T11" fmla="*/ 60365 h 90"/>
                    <a:gd name="T12" fmla="*/ 1015706 w 592"/>
                    <a:gd name="T13" fmla="*/ 69461 h 90"/>
                    <a:gd name="T14" fmla="*/ 1420484 w 592"/>
                    <a:gd name="T15" fmla="*/ 78433 h 90"/>
                    <a:gd name="T16" fmla="*/ 2017515 w 592"/>
                    <a:gd name="T17" fmla="*/ 66304 h 90"/>
                    <a:gd name="T18" fmla="*/ 2817261 w 592"/>
                    <a:gd name="T19" fmla="*/ 24420 h 90"/>
                    <a:gd name="T20" fmla="*/ 3105566 w 592"/>
                    <a:gd name="T21" fmla="*/ 0 h 90"/>
                    <a:gd name="T22" fmla="*/ 3415743 w 592"/>
                    <a:gd name="T23" fmla="*/ 3154 h 90"/>
                    <a:gd name="T24" fmla="*/ 3522873 w 592"/>
                    <a:gd name="T25" fmla="*/ 45042 h 90"/>
                    <a:gd name="T26" fmla="*/ 3534792 w 592"/>
                    <a:gd name="T27" fmla="*/ 54016 h 90"/>
                    <a:gd name="T28" fmla="*/ 3474535 w 592"/>
                    <a:gd name="T29" fmla="*/ 90473 h 90"/>
                    <a:gd name="T30" fmla="*/ 3486454 w 592"/>
                    <a:gd name="T31" fmla="*/ 9963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9948" name="Freeform 117" descr="Cork"/>
                <p:cNvSpPr>
                  <a:spLocks/>
                </p:cNvSpPr>
                <p:nvPr/>
              </p:nvSpPr>
              <p:spPr bwMode="auto">
                <a:xfrm>
                  <a:off x="578" y="2506"/>
                  <a:ext cx="2074" cy="1231"/>
                </a:xfrm>
                <a:custGeom>
                  <a:avLst/>
                  <a:gdLst>
                    <a:gd name="T0" fmla="*/ 3573537 w 599"/>
                    <a:gd name="T1" fmla="*/ 0 h 432"/>
                    <a:gd name="T2" fmla="*/ 3549667 w 599"/>
                    <a:gd name="T3" fmla="*/ 9022 h 432"/>
                    <a:gd name="T4" fmla="*/ 3513308 w 599"/>
                    <a:gd name="T5" fmla="*/ 15037 h 432"/>
                    <a:gd name="T6" fmla="*/ 3490899 w 599"/>
                    <a:gd name="T7" fmla="*/ 36466 h 432"/>
                    <a:gd name="T8" fmla="*/ 3323732 w 599"/>
                    <a:gd name="T9" fmla="*/ 140377 h 432"/>
                    <a:gd name="T10" fmla="*/ 3132588 w 599"/>
                    <a:gd name="T11" fmla="*/ 317518 h 432"/>
                    <a:gd name="T12" fmla="*/ 3072394 w 599"/>
                    <a:gd name="T13" fmla="*/ 405814 h 432"/>
                    <a:gd name="T14" fmla="*/ 3013747 w 599"/>
                    <a:gd name="T15" fmla="*/ 533792 h 432"/>
                    <a:gd name="T16" fmla="*/ 2953514 w 599"/>
                    <a:gd name="T17" fmla="*/ 613642 h 432"/>
                    <a:gd name="T18" fmla="*/ 2749868 w 599"/>
                    <a:gd name="T19" fmla="*/ 644018 h 432"/>
                    <a:gd name="T20" fmla="*/ 2582712 w 599"/>
                    <a:gd name="T21" fmla="*/ 631643 h 432"/>
                    <a:gd name="T22" fmla="*/ 2511981 w 599"/>
                    <a:gd name="T23" fmla="*/ 625228 h 432"/>
                    <a:gd name="T24" fmla="*/ 2536426 w 599"/>
                    <a:gd name="T25" fmla="*/ 536958 h 432"/>
                    <a:gd name="T26" fmla="*/ 2570797 w 599"/>
                    <a:gd name="T27" fmla="*/ 515538 h 432"/>
                    <a:gd name="T28" fmla="*/ 2415559 w 599"/>
                    <a:gd name="T29" fmla="*/ 500493 h 432"/>
                    <a:gd name="T30" fmla="*/ 2069198 w 599"/>
                    <a:gd name="T31" fmla="*/ 481888 h 432"/>
                    <a:gd name="T32" fmla="*/ 673776 w 599"/>
                    <a:gd name="T33" fmla="*/ 549342 h 432"/>
                    <a:gd name="T34" fmla="*/ 615130 w 599"/>
                    <a:gd name="T35" fmla="*/ 561553 h 432"/>
                    <a:gd name="T36" fmla="*/ 518538 w 599"/>
                    <a:gd name="T37" fmla="*/ 597995 h 432"/>
                    <a:gd name="T38" fmla="*/ 317048 w 599"/>
                    <a:gd name="T39" fmla="*/ 659058 h 432"/>
                    <a:gd name="T40" fmla="*/ 172180 w 599"/>
                    <a:gd name="T41" fmla="*/ 644018 h 432"/>
                    <a:gd name="T42" fmla="*/ 101446 w 599"/>
                    <a:gd name="T43" fmla="*/ 631643 h 432"/>
                    <a:gd name="T44" fmla="*/ 41265 w 599"/>
                    <a:gd name="T45" fmla="*/ 607040 h 432"/>
                    <a:gd name="T46" fmla="*/ 65672 w 599"/>
                    <a:gd name="T47" fmla="*/ 567545 h 432"/>
                    <a:gd name="T48" fmla="*/ 101446 w 599"/>
                    <a:gd name="T49" fmla="*/ 509725 h 432"/>
                    <a:gd name="T50" fmla="*/ 160262 w 599"/>
                    <a:gd name="T51" fmla="*/ 400009 h 432"/>
                    <a:gd name="T52" fmla="*/ 172180 w 599"/>
                    <a:gd name="T53" fmla="*/ 286866 h 432"/>
                    <a:gd name="T54" fmla="*/ 184094 w 599"/>
                    <a:gd name="T55" fmla="*/ 192181 h 432"/>
                    <a:gd name="T56" fmla="*/ 172180 w 599"/>
                    <a:gd name="T57" fmla="*/ 125337 h 432"/>
                    <a:gd name="T58" fmla="*/ 125905 w 599"/>
                    <a:gd name="T59" fmla="*/ 45487 h 432"/>
                    <a:gd name="T60" fmla="*/ 113987 w 599"/>
                    <a:gd name="T61" fmla="*/ 2142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79946" name="Picture 118"/>
              <p:cNvPicPr>
                <a:picLocks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79940" name="Freeform 119"/>
            <p:cNvSpPr>
              <a:spLocks/>
            </p:cNvSpPr>
            <p:nvPr/>
          </p:nvSpPr>
          <p:spPr bwMode="auto">
            <a:xfrm>
              <a:off x="1616" y="2649"/>
              <a:ext cx="88" cy="277"/>
            </a:xfrm>
            <a:custGeom>
              <a:avLst/>
              <a:gdLst>
                <a:gd name="T0" fmla="*/ 93 w 85"/>
                <a:gd name="T1" fmla="*/ 58 h 318"/>
                <a:gd name="T2" fmla="*/ 81 w 85"/>
                <a:gd name="T3" fmla="*/ 26 h 318"/>
                <a:gd name="T4" fmla="*/ 61 w 85"/>
                <a:gd name="T5" fmla="*/ 16 h 318"/>
                <a:gd name="T6" fmla="*/ 69 w 85"/>
                <a:gd name="T7" fmla="*/ 26 h 318"/>
                <a:gd name="T8" fmla="*/ 81 w 85"/>
                <a:gd name="T9" fmla="*/ 10 h 318"/>
                <a:gd name="T10" fmla="*/ 47 w 85"/>
                <a:gd name="T11" fmla="*/ 3 h 318"/>
                <a:gd name="T12" fmla="*/ 47 w 85"/>
                <a:gd name="T13" fmla="*/ 16 h 318"/>
                <a:gd name="T14" fmla="*/ 61 w 85"/>
                <a:gd name="T15" fmla="*/ 71 h 318"/>
                <a:gd name="T16" fmla="*/ 37 w 85"/>
                <a:gd name="T17" fmla="*/ 61 h 318"/>
                <a:gd name="T18" fmla="*/ 47 w 85"/>
                <a:gd name="T19" fmla="*/ 49 h 318"/>
                <a:gd name="T20" fmla="*/ 61 w 85"/>
                <a:gd name="T21" fmla="*/ 61 h 318"/>
                <a:gd name="T22" fmla="*/ 47 w 85"/>
                <a:gd name="T23" fmla="*/ 38 h 318"/>
                <a:gd name="T24" fmla="*/ 61 w 85"/>
                <a:gd name="T25" fmla="*/ 58 h 318"/>
                <a:gd name="T26" fmla="*/ 47 w 85"/>
                <a:gd name="T27" fmla="*/ 45 h 318"/>
                <a:gd name="T28" fmla="*/ 61 w 85"/>
                <a:gd name="T29" fmla="*/ 55 h 318"/>
                <a:gd name="T30" fmla="*/ 69 w 85"/>
                <a:gd name="T31" fmla="*/ 64 h 318"/>
                <a:gd name="T32" fmla="*/ 93 w 85"/>
                <a:gd name="T33" fmla="*/ 78 h 318"/>
                <a:gd name="T34" fmla="*/ 101 w 85"/>
                <a:gd name="T35" fmla="*/ 87 h 318"/>
                <a:gd name="T36" fmla="*/ 93 w 85"/>
                <a:gd name="T37" fmla="*/ 106 h 318"/>
                <a:gd name="T38" fmla="*/ 81 w 85"/>
                <a:gd name="T39" fmla="*/ 103 h 318"/>
                <a:gd name="T40" fmla="*/ 69 w 85"/>
                <a:gd name="T41" fmla="*/ 119 h 318"/>
                <a:gd name="T42" fmla="*/ 47 w 85"/>
                <a:gd name="T43" fmla="*/ 110 h 318"/>
                <a:gd name="T44" fmla="*/ 37 w 85"/>
                <a:gd name="T45" fmla="*/ 78 h 318"/>
                <a:gd name="T46" fmla="*/ 29 w 85"/>
                <a:gd name="T47" fmla="*/ 93 h 318"/>
                <a:gd name="T48" fmla="*/ 5 w 85"/>
                <a:gd name="T49" fmla="*/ 80 h 318"/>
                <a:gd name="T50" fmla="*/ 47 w 85"/>
                <a:gd name="T51" fmla="*/ 55 h 318"/>
                <a:gd name="T52" fmla="*/ 81 w 85"/>
                <a:gd name="T53" fmla="*/ 64 h 318"/>
                <a:gd name="T54" fmla="*/ 93 w 85"/>
                <a:gd name="T55" fmla="*/ 84 h 318"/>
                <a:gd name="T56" fmla="*/ 81 w 85"/>
                <a:gd name="T57" fmla="*/ 71 h 318"/>
                <a:gd name="T58" fmla="*/ 81 w 85"/>
                <a:gd name="T59" fmla="*/ 3 h 318"/>
                <a:gd name="T60" fmla="*/ 61 w 85"/>
                <a:gd name="T61" fmla="*/ 13 h 318"/>
                <a:gd name="T62" fmla="*/ 29 w 85"/>
                <a:gd name="T63" fmla="*/ 16 h 318"/>
                <a:gd name="T64" fmla="*/ 47 w 85"/>
                <a:gd name="T65" fmla="*/ 36 h 318"/>
                <a:gd name="T66" fmla="*/ 69 w 85"/>
                <a:gd name="T67" fmla="*/ 51 h 318"/>
                <a:gd name="T68" fmla="*/ 93 w 85"/>
                <a:gd name="T69" fmla="*/ 58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41" name="Freeform 120"/>
            <p:cNvSpPr>
              <a:spLocks/>
            </p:cNvSpPr>
            <p:nvPr/>
          </p:nvSpPr>
          <p:spPr bwMode="auto">
            <a:xfrm>
              <a:off x="1635" y="2647"/>
              <a:ext cx="109" cy="309"/>
            </a:xfrm>
            <a:custGeom>
              <a:avLst/>
              <a:gdLst>
                <a:gd name="T0" fmla="*/ 1 w 105"/>
                <a:gd name="T1" fmla="*/ 0 h 354"/>
                <a:gd name="T2" fmla="*/ 120 w 105"/>
                <a:gd name="T3" fmla="*/ 3 h 354"/>
                <a:gd name="T4" fmla="*/ 94 w 105"/>
                <a:gd name="T5" fmla="*/ 11 h 354"/>
                <a:gd name="T6" fmla="*/ 109 w 105"/>
                <a:gd name="T7" fmla="*/ 24 h 354"/>
                <a:gd name="T8" fmla="*/ 109 w 105"/>
                <a:gd name="T9" fmla="*/ 57 h 354"/>
                <a:gd name="T10" fmla="*/ 126 w 105"/>
                <a:gd name="T11" fmla="*/ 65 h 354"/>
                <a:gd name="T12" fmla="*/ 126 w 105"/>
                <a:gd name="T13" fmla="*/ 93 h 354"/>
                <a:gd name="T14" fmla="*/ 109 w 105"/>
                <a:gd name="T15" fmla="*/ 129 h 354"/>
                <a:gd name="T16" fmla="*/ 89 w 105"/>
                <a:gd name="T17" fmla="*/ 137 h 354"/>
                <a:gd name="T18" fmla="*/ 21 w 105"/>
                <a:gd name="T19" fmla="*/ 123 h 354"/>
                <a:gd name="T20" fmla="*/ 12 w 105"/>
                <a:gd name="T21" fmla="*/ 109 h 354"/>
                <a:gd name="T22" fmla="*/ 21 w 105"/>
                <a:gd name="T23" fmla="*/ 94 h 354"/>
                <a:gd name="T24" fmla="*/ 9 w 105"/>
                <a:gd name="T25" fmla="*/ 38 h 354"/>
                <a:gd name="T26" fmla="*/ 27 w 105"/>
                <a:gd name="T27" fmla="*/ 17 h 354"/>
                <a:gd name="T28" fmla="*/ 6 w 105"/>
                <a:gd name="T29" fmla="*/ 5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42" name="Freeform 121"/>
            <p:cNvSpPr>
              <a:spLocks/>
            </p:cNvSpPr>
            <p:nvPr/>
          </p:nvSpPr>
          <p:spPr bwMode="auto">
            <a:xfrm>
              <a:off x="3008" y="2583"/>
              <a:ext cx="155" cy="328"/>
            </a:xfrm>
            <a:custGeom>
              <a:avLst/>
              <a:gdLst>
                <a:gd name="T0" fmla="*/ 186 w 149"/>
                <a:gd name="T1" fmla="*/ 8 h 376"/>
                <a:gd name="T2" fmla="*/ 176 w 149"/>
                <a:gd name="T3" fmla="*/ 39 h 376"/>
                <a:gd name="T4" fmla="*/ 164 w 149"/>
                <a:gd name="T5" fmla="*/ 50 h 376"/>
                <a:gd name="T6" fmla="*/ 161 w 149"/>
                <a:gd name="T7" fmla="*/ 53 h 376"/>
                <a:gd name="T8" fmla="*/ 137 w 149"/>
                <a:gd name="T9" fmla="*/ 93 h 376"/>
                <a:gd name="T10" fmla="*/ 108 w 149"/>
                <a:gd name="T11" fmla="*/ 120 h 376"/>
                <a:gd name="T12" fmla="*/ 87 w 149"/>
                <a:gd name="T13" fmla="*/ 140 h 376"/>
                <a:gd name="T14" fmla="*/ 73 w 149"/>
                <a:gd name="T15" fmla="*/ 140 h 376"/>
                <a:gd name="T16" fmla="*/ 25 w 149"/>
                <a:gd name="T17" fmla="*/ 143 h 376"/>
                <a:gd name="T18" fmla="*/ 2 w 149"/>
                <a:gd name="T19" fmla="*/ 134 h 376"/>
                <a:gd name="T20" fmla="*/ 5 w 149"/>
                <a:gd name="T21" fmla="*/ 122 h 376"/>
                <a:gd name="T22" fmla="*/ 8 w 149"/>
                <a:gd name="T23" fmla="*/ 85 h 376"/>
                <a:gd name="T24" fmla="*/ 28 w 149"/>
                <a:gd name="T25" fmla="*/ 77 h 376"/>
                <a:gd name="T26" fmla="*/ 44 w 149"/>
                <a:gd name="T27" fmla="*/ 40 h 376"/>
                <a:gd name="T28" fmla="*/ 56 w 149"/>
                <a:gd name="T29" fmla="*/ 29 h 376"/>
                <a:gd name="T30" fmla="*/ 105 w 149"/>
                <a:gd name="T31" fmla="*/ 7 h 376"/>
                <a:gd name="T32" fmla="*/ 161 w 149"/>
                <a:gd name="T33" fmla="*/ 7 h 376"/>
                <a:gd name="T34" fmla="*/ 186 w 149"/>
                <a:gd name="T35" fmla="*/ 8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43" name="Freeform 122"/>
            <p:cNvSpPr>
              <a:spLocks/>
            </p:cNvSpPr>
            <p:nvPr/>
          </p:nvSpPr>
          <p:spPr bwMode="auto">
            <a:xfrm>
              <a:off x="1714" y="1020"/>
              <a:ext cx="99" cy="440"/>
            </a:xfrm>
            <a:custGeom>
              <a:avLst/>
              <a:gdLst>
                <a:gd name="T0" fmla="*/ 33 w 96"/>
                <a:gd name="T1" fmla="*/ 188 h 504"/>
                <a:gd name="T2" fmla="*/ 75 w 96"/>
                <a:gd name="T3" fmla="*/ 190 h 504"/>
                <a:gd name="T4" fmla="*/ 89 w 96"/>
                <a:gd name="T5" fmla="*/ 175 h 504"/>
                <a:gd name="T6" fmla="*/ 89 w 96"/>
                <a:gd name="T7" fmla="*/ 125 h 504"/>
                <a:gd name="T8" fmla="*/ 109 w 96"/>
                <a:gd name="T9" fmla="*/ 82 h 504"/>
                <a:gd name="T10" fmla="*/ 118 w 96"/>
                <a:gd name="T11" fmla="*/ 67 h 504"/>
                <a:gd name="T12" fmla="*/ 109 w 96"/>
                <a:gd name="T13" fmla="*/ 20 h 504"/>
                <a:gd name="T14" fmla="*/ 96 w 96"/>
                <a:gd name="T15" fmla="*/ 3 h 504"/>
                <a:gd name="T16" fmla="*/ 36 w 96"/>
                <a:gd name="T17" fmla="*/ 10 h 504"/>
                <a:gd name="T18" fmla="*/ 33 w 96"/>
                <a:gd name="T19" fmla="*/ 47 h 504"/>
                <a:gd name="T20" fmla="*/ 39 w 96"/>
                <a:gd name="T21" fmla="*/ 141 h 504"/>
                <a:gd name="T22" fmla="*/ 47 w 96"/>
                <a:gd name="T23" fmla="*/ 157 h 504"/>
                <a:gd name="T24" fmla="*/ 31 w 96"/>
                <a:gd name="T25" fmla="*/ 183 h 504"/>
                <a:gd name="T26" fmla="*/ 33 w 96"/>
                <a:gd name="T27" fmla="*/ 18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44" name="Freeform 123"/>
            <p:cNvSpPr>
              <a:spLocks/>
            </p:cNvSpPr>
            <p:nvPr/>
          </p:nvSpPr>
          <p:spPr bwMode="auto">
            <a:xfrm>
              <a:off x="3431" y="1007"/>
              <a:ext cx="156" cy="358"/>
            </a:xfrm>
            <a:custGeom>
              <a:avLst/>
              <a:gdLst>
                <a:gd name="T0" fmla="*/ 5 w 150"/>
                <a:gd name="T1" fmla="*/ 148 h 410"/>
                <a:gd name="T2" fmla="*/ 54 w 150"/>
                <a:gd name="T3" fmla="*/ 159 h 410"/>
                <a:gd name="T4" fmla="*/ 105 w 150"/>
                <a:gd name="T5" fmla="*/ 155 h 410"/>
                <a:gd name="T6" fmla="*/ 123 w 150"/>
                <a:gd name="T7" fmla="*/ 140 h 410"/>
                <a:gd name="T8" fmla="*/ 151 w 150"/>
                <a:gd name="T9" fmla="*/ 107 h 410"/>
                <a:gd name="T10" fmla="*/ 168 w 150"/>
                <a:gd name="T11" fmla="*/ 84 h 410"/>
                <a:gd name="T12" fmla="*/ 179 w 150"/>
                <a:gd name="T13" fmla="*/ 75 h 410"/>
                <a:gd name="T14" fmla="*/ 182 w 150"/>
                <a:gd name="T15" fmla="*/ 45 h 410"/>
                <a:gd name="T16" fmla="*/ 189 w 150"/>
                <a:gd name="T17" fmla="*/ 39 h 410"/>
                <a:gd name="T18" fmla="*/ 192 w 150"/>
                <a:gd name="T19" fmla="*/ 18 h 410"/>
                <a:gd name="T20" fmla="*/ 171 w 150"/>
                <a:gd name="T21" fmla="*/ 0 h 410"/>
                <a:gd name="T22" fmla="*/ 123 w 150"/>
                <a:gd name="T23" fmla="*/ 5 h 410"/>
                <a:gd name="T24" fmla="*/ 101 w 150"/>
                <a:gd name="T25" fmla="*/ 21 h 410"/>
                <a:gd name="T26" fmla="*/ 87 w 150"/>
                <a:gd name="T27" fmla="*/ 53 h 410"/>
                <a:gd name="T28" fmla="*/ 76 w 150"/>
                <a:gd name="T29" fmla="*/ 62 h 410"/>
                <a:gd name="T30" fmla="*/ 56 w 150"/>
                <a:gd name="T31" fmla="*/ 84 h 410"/>
                <a:gd name="T32" fmla="*/ 54 w 150"/>
                <a:gd name="T33" fmla="*/ 87 h 410"/>
                <a:gd name="T34" fmla="*/ 44 w 150"/>
                <a:gd name="T35" fmla="*/ 90 h 410"/>
                <a:gd name="T36" fmla="*/ 40 w 150"/>
                <a:gd name="T37" fmla="*/ 97 h 410"/>
                <a:gd name="T38" fmla="*/ 36 w 150"/>
                <a:gd name="T39" fmla="*/ 100 h 410"/>
                <a:gd name="T40" fmla="*/ 23 w 150"/>
                <a:gd name="T41" fmla="*/ 135 h 410"/>
                <a:gd name="T42" fmla="*/ 10 w 150"/>
                <a:gd name="T43" fmla="*/ 148 h 410"/>
                <a:gd name="T44" fmla="*/ 2 w 150"/>
                <a:gd name="T45" fmla="*/ 149 h 410"/>
                <a:gd name="T46" fmla="*/ 5 w 150"/>
                <a:gd name="T47" fmla="*/ 14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54658"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79876"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877"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9878" name="Rectangle 5"/>
          <p:cNvSpPr>
            <a:spLocks noChangeArrowheads="1"/>
          </p:cNvSpPr>
          <p:nvPr/>
        </p:nvSpPr>
        <p:spPr bwMode="auto">
          <a:xfrm>
            <a:off x="3059113" y="879475"/>
            <a:ext cx="8953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b="1">
                <a:solidFill>
                  <a:schemeClr val="accent1"/>
                </a:solidFill>
                <a:latin typeface="Times" charset="0"/>
              </a:rPr>
              <a:t>王制</a:t>
            </a:r>
            <a:endParaRPr lang="ja-JP" altLang="en-US" sz="2400" b="1">
              <a:solidFill>
                <a:schemeClr val="accent1"/>
              </a:solidFill>
              <a:latin typeface="Times" charset="0"/>
            </a:endParaRPr>
          </a:p>
        </p:txBody>
      </p:sp>
      <p:sp>
        <p:nvSpPr>
          <p:cNvPr id="79879"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4663"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46662" dir="2115817" algn="ctr" rotWithShape="0">
              <a:schemeClr val="bg1">
                <a:alpha val="74998"/>
              </a:schemeClr>
            </a:outerShdw>
          </a:effectLst>
        </p:spPr>
        <p:txBody>
          <a:bodyPr wrap="none" lIns="90487" tIns="44450" rIns="90487" bIns="44450">
            <a:spAutoFit/>
          </a:bodyPr>
          <a:lstStyle/>
          <a:p>
            <a:pPr>
              <a:spcBef>
                <a:spcPct val="50000"/>
              </a:spcBef>
              <a:defRPr/>
            </a:pPr>
            <a:r>
              <a:rPr lang="en-US" sz="2000" b="1">
                <a:solidFill>
                  <a:srgbClr val="003399"/>
                </a:solidFill>
                <a:latin typeface="Times" pitchFamily="-107" charset="0"/>
                <a:ea typeface="ＭＳ Ｐゴシック" pitchFamily="-107" charset="-128"/>
                <a:cs typeface="ＭＳ Ｐゴシック" pitchFamily="-107" charset="-128"/>
              </a:rPr>
              <a:t>ca. 1000 B.C.</a:t>
            </a:r>
          </a:p>
        </p:txBody>
      </p:sp>
      <p:sp>
        <p:nvSpPr>
          <p:cNvPr id="79881" name="Rectangle 9"/>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en-US"/>
          </a:p>
        </p:txBody>
      </p:sp>
      <p:sp>
        <p:nvSpPr>
          <p:cNvPr id="79882"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S - D - S</a:t>
            </a:r>
          </a:p>
        </p:txBody>
      </p:sp>
      <p:sp>
        <p:nvSpPr>
          <p:cNvPr id="45466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79884" name="Freeform 17"/>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endParaRPr lang="en-US"/>
          </a:p>
        </p:txBody>
      </p:sp>
      <p:grpSp>
        <p:nvGrpSpPr>
          <p:cNvPr id="79885" name="Group 73"/>
          <p:cNvGrpSpPr>
            <a:grpSpLocks/>
          </p:cNvGrpSpPr>
          <p:nvPr/>
        </p:nvGrpSpPr>
        <p:grpSpPr bwMode="auto">
          <a:xfrm>
            <a:off x="901700" y="2603500"/>
            <a:ext cx="1982788" cy="1765300"/>
            <a:chOff x="568" y="1640"/>
            <a:chExt cx="1249" cy="1112"/>
          </a:xfrm>
        </p:grpSpPr>
        <p:sp>
          <p:nvSpPr>
            <p:cNvPr id="454672" name="Oval 16"/>
            <p:cNvSpPr>
              <a:spLocks noChangeArrowheads="1"/>
            </p:cNvSpPr>
            <p:nvPr/>
          </p:nvSpPr>
          <p:spPr bwMode="auto">
            <a:xfrm>
              <a:off x="568" y="1740"/>
              <a:ext cx="1024" cy="1012"/>
            </a:xfrm>
            <a:prstGeom prst="ellipse">
              <a:avLst/>
            </a:prstGeom>
            <a:noFill/>
            <a:ln w="50800">
              <a:solidFill>
                <a:srgbClr val="003399"/>
              </a:solidFill>
              <a:round/>
              <a:headEnd/>
              <a:tailEnd/>
            </a:ln>
            <a:effectLst>
              <a:outerShdw blurRad="63500" dist="107763" dir="2700000" algn="ctr" rotWithShape="0">
                <a:schemeClr val="bg1">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54674" name="Freeform 18"/>
            <p:cNvSpPr>
              <a:spLocks/>
            </p:cNvSpPr>
            <p:nvPr/>
          </p:nvSpPr>
          <p:spPr bwMode="auto">
            <a:xfrm>
              <a:off x="1024" y="1640"/>
              <a:ext cx="793" cy="657"/>
            </a:xfrm>
            <a:custGeom>
              <a:avLst/>
              <a:gdLst/>
              <a:ahLst/>
              <a:cxnLst>
                <a:cxn ang="0">
                  <a:pos x="24" y="8"/>
                </a:cxn>
                <a:cxn ang="0">
                  <a:pos x="88" y="32"/>
                </a:cxn>
                <a:cxn ang="0">
                  <a:pos x="144" y="40"/>
                </a:cxn>
                <a:cxn ang="0">
                  <a:pos x="184" y="64"/>
                </a:cxn>
                <a:cxn ang="0">
                  <a:pos x="216" y="80"/>
                </a:cxn>
                <a:cxn ang="0">
                  <a:pos x="240" y="104"/>
                </a:cxn>
                <a:cxn ang="0">
                  <a:pos x="280" y="120"/>
                </a:cxn>
                <a:cxn ang="0">
                  <a:pos x="312" y="136"/>
                </a:cxn>
                <a:cxn ang="0">
                  <a:pos x="344" y="152"/>
                </a:cxn>
                <a:cxn ang="0">
                  <a:pos x="376" y="168"/>
                </a:cxn>
                <a:cxn ang="0">
                  <a:pos x="408" y="184"/>
                </a:cxn>
                <a:cxn ang="0">
                  <a:pos x="440" y="216"/>
                </a:cxn>
                <a:cxn ang="0">
                  <a:pos x="464" y="240"/>
                </a:cxn>
                <a:cxn ang="0">
                  <a:pos x="496" y="256"/>
                </a:cxn>
                <a:cxn ang="0">
                  <a:pos x="528" y="272"/>
                </a:cxn>
                <a:cxn ang="0">
                  <a:pos x="552" y="296"/>
                </a:cxn>
                <a:cxn ang="0">
                  <a:pos x="568" y="328"/>
                </a:cxn>
                <a:cxn ang="0">
                  <a:pos x="592" y="352"/>
                </a:cxn>
                <a:cxn ang="0">
                  <a:pos x="624" y="376"/>
                </a:cxn>
                <a:cxn ang="0">
                  <a:pos x="640" y="400"/>
                </a:cxn>
                <a:cxn ang="0">
                  <a:pos x="656" y="432"/>
                </a:cxn>
                <a:cxn ang="0">
                  <a:pos x="680" y="464"/>
                </a:cxn>
                <a:cxn ang="0">
                  <a:pos x="712" y="472"/>
                </a:cxn>
                <a:cxn ang="0">
                  <a:pos x="736" y="496"/>
                </a:cxn>
                <a:cxn ang="0">
                  <a:pos x="760" y="520"/>
                </a:cxn>
                <a:cxn ang="0">
                  <a:pos x="792" y="544"/>
                </a:cxn>
                <a:cxn ang="0">
                  <a:pos x="792" y="576"/>
                </a:cxn>
                <a:cxn ang="0">
                  <a:pos x="776" y="608"/>
                </a:cxn>
                <a:cxn ang="0">
                  <a:pos x="752" y="632"/>
                </a:cxn>
                <a:cxn ang="0">
                  <a:pos x="728" y="648"/>
                </a:cxn>
                <a:cxn ang="0">
                  <a:pos x="696" y="656"/>
                </a:cxn>
                <a:cxn ang="0">
                  <a:pos x="664" y="648"/>
                </a:cxn>
                <a:cxn ang="0">
                  <a:pos x="632" y="648"/>
                </a:cxn>
                <a:cxn ang="0">
                  <a:pos x="600" y="648"/>
                </a:cxn>
                <a:cxn ang="0">
                  <a:pos x="568" y="648"/>
                </a:cxn>
                <a:cxn ang="0">
                  <a:pos x="536" y="648"/>
                </a:cxn>
                <a:cxn ang="0">
                  <a:pos x="496" y="648"/>
                </a:cxn>
                <a:cxn ang="0">
                  <a:pos x="456" y="640"/>
                </a:cxn>
                <a:cxn ang="0">
                  <a:pos x="432" y="608"/>
                </a:cxn>
                <a:cxn ang="0">
                  <a:pos x="424" y="576"/>
                </a:cxn>
                <a:cxn ang="0">
                  <a:pos x="400" y="536"/>
                </a:cxn>
                <a:cxn ang="0">
                  <a:pos x="376" y="504"/>
                </a:cxn>
                <a:cxn ang="0">
                  <a:pos x="352" y="472"/>
                </a:cxn>
                <a:cxn ang="0">
                  <a:pos x="312" y="432"/>
                </a:cxn>
                <a:cxn ang="0">
                  <a:pos x="280" y="392"/>
                </a:cxn>
                <a:cxn ang="0">
                  <a:pos x="256" y="368"/>
                </a:cxn>
                <a:cxn ang="0">
                  <a:pos x="224" y="352"/>
                </a:cxn>
                <a:cxn ang="0">
                  <a:pos x="192" y="344"/>
                </a:cxn>
                <a:cxn ang="0">
                  <a:pos x="160" y="336"/>
                </a:cxn>
                <a:cxn ang="0">
                  <a:pos x="120" y="336"/>
                </a:cxn>
                <a:cxn ang="0">
                  <a:pos x="88" y="328"/>
                </a:cxn>
                <a:cxn ang="0">
                  <a:pos x="48" y="304"/>
                </a:cxn>
                <a:cxn ang="0">
                  <a:pos x="32" y="272"/>
                </a:cxn>
                <a:cxn ang="0">
                  <a:pos x="16" y="248"/>
                </a:cxn>
                <a:cxn ang="0">
                  <a:pos x="8" y="216"/>
                </a:cxn>
                <a:cxn ang="0">
                  <a:pos x="8" y="184"/>
                </a:cxn>
                <a:cxn ang="0">
                  <a:pos x="8" y="152"/>
                </a:cxn>
                <a:cxn ang="0">
                  <a:pos x="0" y="120"/>
                </a:cxn>
                <a:cxn ang="0">
                  <a:pos x="0" y="88"/>
                </a:cxn>
                <a:cxn ang="0">
                  <a:pos x="0" y="56"/>
                </a:cxn>
                <a:cxn ang="0">
                  <a:pos x="0" y="24"/>
                </a:cxn>
                <a:cxn ang="0">
                  <a:pos x="24" y="16"/>
                </a:cxn>
              </a:cxnLst>
              <a:rect l="0" t="0" r="r" b="b"/>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w="12700" cap="rnd" cmpd="sng">
              <a:noFill/>
              <a:prstDash val="solid"/>
              <a:round/>
              <a:headEnd type="none" w="med" len="med"/>
              <a:tailEnd type="none" w="med" len="med"/>
            </a:ln>
            <a:effectLst>
              <a:outerShdw blurRad="63500" dist="38099" dir="2700000" algn="ctr" rotWithShape="0">
                <a:schemeClr val="bg1">
                  <a:alpha val="74998"/>
                </a:schemeClr>
              </a:outerShdw>
            </a:effectLst>
          </p:spPr>
          <p:txBody>
            <a:bodyPr/>
            <a:lstStyle/>
            <a:p>
              <a:pPr>
                <a:defRPr/>
              </a:pPr>
              <a:endParaRPr lang="en-US">
                <a:latin typeface="Matura MT Script Capitals" pitchFamily="-107" charset="0"/>
                <a:ea typeface="ＭＳ Ｐゴシック" pitchFamily="-107" charset="-128"/>
                <a:cs typeface="ＭＳ Ｐゴシック" pitchFamily="-107" charset="-128"/>
              </a:endParaRPr>
            </a:p>
          </p:txBody>
        </p:sp>
      </p:grpSp>
      <p:sp>
        <p:nvSpPr>
          <p:cNvPr id="454675" name="Rectangle 19"/>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1">
                <a:alpha val="74998"/>
              </a:schemeClr>
            </a:outerShdw>
          </a:effectLst>
        </p:spPr>
        <p:txBody>
          <a:bodyPr lIns="90487" tIns="44450" rIns="90487" bIns="44450">
            <a:spAutoFit/>
          </a:bodyPr>
          <a:lstStyle/>
          <a:p>
            <a:pPr>
              <a:defRPr/>
            </a:pPr>
            <a:r>
              <a:rPr lang="en-US" sz="3600">
                <a:solidFill>
                  <a:schemeClr val="accent1"/>
                </a:solidFill>
                <a:latin typeface="Times" pitchFamily="-107" charset="0"/>
                <a:ea typeface="ＭＳ Ｐゴシック" pitchFamily="-107" charset="-128"/>
                <a:cs typeface="ＭＳ Ｐゴシック" pitchFamily="-107" charset="-128"/>
              </a:rPr>
              <a:t>A </a:t>
            </a:r>
            <a:r>
              <a:rPr lang="en-US" sz="6000">
                <a:solidFill>
                  <a:schemeClr val="accent1"/>
                </a:solidFill>
                <a:latin typeface="Times" pitchFamily="-107" charset="0"/>
                <a:ea typeface="ＭＳ Ｐゴシック" pitchFamily="-107" charset="-128"/>
                <a:cs typeface="ＭＳ Ｐゴシック" pitchFamily="-107" charset="-128"/>
              </a:rPr>
              <a:t>R</a:t>
            </a:r>
            <a:r>
              <a:rPr lang="en-US" sz="3600">
                <a:solidFill>
                  <a:schemeClr val="accent1"/>
                </a:solidFill>
                <a:latin typeface="Times" pitchFamily="-107" charset="0"/>
                <a:ea typeface="ＭＳ Ｐゴシック" pitchFamily="-107" charset="-128"/>
                <a:cs typeface="ＭＳ Ｐゴシック" pitchFamily="-107" charset="-128"/>
              </a:rPr>
              <a:t> C</a:t>
            </a:r>
          </a:p>
        </p:txBody>
      </p:sp>
      <p:sp>
        <p:nvSpPr>
          <p:cNvPr id="79887"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8"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9"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0"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1"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2"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3"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4"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5"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6"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9897"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9898" name="Rectangle 34"/>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9899" name="Rectangle 35"/>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4732" name="Text Box 76"/>
          <p:cNvSpPr txBox="1">
            <a:spLocks noChangeArrowheads="1"/>
          </p:cNvSpPr>
          <p:nvPr/>
        </p:nvSpPr>
        <p:spPr bwMode="auto">
          <a:xfrm>
            <a:off x="1778000" y="-22225"/>
            <a:ext cx="50927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chemeClr val="tx1"/>
                </a:solidFill>
                <a:latin typeface="Comic Sans MS" charset="0"/>
              </a:rPr>
              <a:t>列王記上 </a:t>
            </a:r>
            <a:r>
              <a:rPr lang="en-US" sz="1600" b="1" smtClean="0">
                <a:solidFill>
                  <a:schemeClr val="tx1"/>
                </a:solidFill>
                <a:latin typeface="Comic Sans MS" charset="0"/>
              </a:rPr>
              <a:t>9, 10, 11</a:t>
            </a:r>
            <a:r>
              <a:rPr lang="ja-JP" altLang="en-US" sz="1600" b="1" smtClean="0">
                <a:solidFill>
                  <a:schemeClr val="tx1"/>
                </a:solidFill>
                <a:latin typeface="Comic Sans MS" charset="0"/>
              </a:rPr>
              <a:t>章</a:t>
            </a:r>
          </a:p>
        </p:txBody>
      </p:sp>
      <p:grpSp>
        <p:nvGrpSpPr>
          <p:cNvPr id="79901" name="Group 116"/>
          <p:cNvGrpSpPr>
            <a:grpSpLocks/>
          </p:cNvGrpSpPr>
          <p:nvPr/>
        </p:nvGrpSpPr>
        <p:grpSpPr bwMode="auto">
          <a:xfrm>
            <a:off x="8018463" y="3436938"/>
            <a:ext cx="981075" cy="1843087"/>
            <a:chOff x="5051" y="2165"/>
            <a:chExt cx="618" cy="1161"/>
          </a:xfrm>
        </p:grpSpPr>
        <p:grpSp>
          <p:nvGrpSpPr>
            <p:cNvPr id="79918" name="Group 117"/>
            <p:cNvGrpSpPr>
              <a:grpSpLocks/>
            </p:cNvGrpSpPr>
            <p:nvPr/>
          </p:nvGrpSpPr>
          <p:grpSpPr bwMode="auto">
            <a:xfrm>
              <a:off x="5051" y="2165"/>
              <a:ext cx="618" cy="1161"/>
              <a:chOff x="5051" y="2165"/>
              <a:chExt cx="618" cy="1161"/>
            </a:xfrm>
          </p:grpSpPr>
          <p:sp>
            <p:nvSpPr>
              <p:cNvPr id="79920" name="Freeform 11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9921" name="AutoShape 11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9922" name="Rectangle 12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9923" name="Line 12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4" name="Rectangle 12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9925" name="Rectangle 12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9926" name="Line 12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7" name="Line 12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8" name="Line 12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9" name="Line 12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0" name="Line 12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1" name="Line 12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2" name="Line 13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3" name="Line 13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4" name="Line 13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5" name="Line 13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6" name="Rectangle 134"/>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900" b="1">
                    <a:solidFill>
                      <a:srgbClr val="000000"/>
                    </a:solidFill>
                    <a:latin typeface="Chicago" charset="0"/>
                  </a:rPr>
                  <a:t>王制</a:t>
                </a:r>
              </a:p>
            </p:txBody>
          </p:sp>
        </p:grpSp>
        <p:sp>
          <p:nvSpPr>
            <p:cNvPr id="79919" name="Rectangle 13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79902" name="Text Box 13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54794" name="Rectangle 138"/>
          <p:cNvSpPr>
            <a:spLocks noChangeArrowheads="1"/>
          </p:cNvSpPr>
          <p:nvPr/>
        </p:nvSpPr>
        <p:spPr bwMode="auto">
          <a:xfrm>
            <a:off x="80787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37</a:t>
            </a:r>
          </a:p>
        </p:txBody>
      </p:sp>
      <p:sp>
        <p:nvSpPr>
          <p:cNvPr id="79904" name="Text Box 139"/>
          <p:cNvSpPr txBox="1">
            <a:spLocks noChangeArrowheads="1"/>
          </p:cNvSpPr>
          <p:nvPr/>
        </p:nvSpPr>
        <p:spPr bwMode="auto">
          <a:xfrm>
            <a:off x="8599488" y="6477000"/>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4</a:t>
            </a:r>
            <a:endParaRPr lang="en-US" sz="1600">
              <a:solidFill>
                <a:srgbClr val="FFA27C"/>
              </a:solidFill>
              <a:latin typeface="Comic Sans MS" charset="0"/>
            </a:endParaRPr>
          </a:p>
        </p:txBody>
      </p:sp>
      <p:sp>
        <p:nvSpPr>
          <p:cNvPr id="79905" name="Text Box 140"/>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79906" name="Rectangle 142"/>
          <p:cNvSpPr>
            <a:spLocks noChangeArrowheads="1"/>
          </p:cNvSpPr>
          <p:nvPr/>
        </p:nvSpPr>
        <p:spPr bwMode="auto">
          <a:xfrm>
            <a:off x="8932863" y="2681288"/>
            <a:ext cx="1841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endParaRPr lang="en-US">
              <a:latin typeface="Comic Sans MS" charset="0"/>
            </a:endParaRPr>
          </a:p>
        </p:txBody>
      </p:sp>
      <p:sp>
        <p:nvSpPr>
          <p:cNvPr id="454810" name="Rectangle 154"/>
          <p:cNvSpPr>
            <a:spLocks noChangeArrowheads="1"/>
          </p:cNvSpPr>
          <p:nvPr/>
        </p:nvSpPr>
        <p:spPr bwMode="auto">
          <a:xfrm>
            <a:off x="6213475" y="2197100"/>
            <a:ext cx="2949575" cy="942975"/>
          </a:xfrm>
          <a:prstGeom prst="rect">
            <a:avLst/>
          </a:prstGeom>
          <a:noFill/>
          <a:ln w="12700">
            <a:noFill/>
            <a:miter lim="800000"/>
            <a:headEnd/>
            <a:tailEnd/>
          </a:ln>
          <a:effectLst>
            <a:outerShdw blurRad="63500" dist="53882" dir="2700000" algn="ctr" rotWithShape="0">
              <a:schemeClr val="bg1">
                <a:alpha val="74998"/>
              </a:schemeClr>
            </a:outerShdw>
          </a:effectLst>
        </p:spPr>
        <p:txBody>
          <a:bodyPr wrap="none" lIns="90487" tIns="44450" rIns="90487" bIns="44450">
            <a:spAutoFit/>
          </a:bodyPr>
          <a:lstStyle/>
          <a:p>
            <a:pPr>
              <a:defRPr/>
            </a:pPr>
            <a:r>
              <a:rPr lang="ja-JP" altLang="en-US" b="1" i="1">
                <a:solidFill>
                  <a:schemeClr val="accent1"/>
                </a:solidFill>
                <a:latin typeface="Arial" pitchFamily="-107" charset="0"/>
                <a:ea typeface="ＭＳ Ｐゴシック" pitchFamily="-107" charset="-128"/>
                <a:cs typeface="ＭＳ Ｐゴシック" pitchFamily="-107" charset="-128"/>
              </a:rPr>
              <a:t>ｻﾑｴﾙ記下 </a:t>
            </a:r>
            <a:r>
              <a:rPr lang="en-US" b="1" i="1">
                <a:solidFill>
                  <a:schemeClr val="accent1"/>
                </a:solidFill>
                <a:latin typeface="Arial" pitchFamily="-107" charset="0"/>
                <a:ea typeface="ＭＳ Ｐゴシック" pitchFamily="-107" charset="-128"/>
                <a:cs typeface="ＭＳ Ｐゴシック" pitchFamily="-107" charset="-128"/>
              </a:rPr>
              <a:t>7:4-16</a:t>
            </a:r>
          </a:p>
          <a:p>
            <a:pPr>
              <a:defRPr/>
            </a:pPr>
            <a:r>
              <a:rPr lang="ja-JP" altLang="en-US" b="1" i="1">
                <a:solidFill>
                  <a:schemeClr val="accent1"/>
                </a:solidFill>
                <a:latin typeface="Arial" pitchFamily="-107" charset="0"/>
                <a:ea typeface="ＭＳ Ｐゴシック" pitchFamily="-107" charset="-128"/>
                <a:cs typeface="ＭＳ Ｐゴシック" pitchFamily="-107" charset="-128"/>
              </a:rPr>
              <a:t>歴代誌上 </a:t>
            </a:r>
            <a:r>
              <a:rPr lang="en-US" b="1" i="1">
                <a:solidFill>
                  <a:schemeClr val="accent1"/>
                </a:solidFill>
                <a:latin typeface="Arial" pitchFamily="-107" charset="0"/>
                <a:ea typeface="ＭＳ Ｐゴシック" pitchFamily="-107" charset="-128"/>
                <a:cs typeface="ＭＳ Ｐゴシック" pitchFamily="-107" charset="-128"/>
              </a:rPr>
              <a:t>17:3-15</a:t>
            </a:r>
          </a:p>
        </p:txBody>
      </p:sp>
      <p:sp>
        <p:nvSpPr>
          <p:cNvPr id="79908" name="Freeform 161"/>
          <p:cNvSpPr>
            <a:spLocks/>
          </p:cNvSpPr>
          <p:nvPr/>
        </p:nvSpPr>
        <p:spPr bwMode="auto">
          <a:xfrm>
            <a:off x="6308725" y="4256088"/>
            <a:ext cx="39688" cy="142875"/>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09" name="Freeform 162"/>
          <p:cNvSpPr>
            <a:spLocks/>
          </p:cNvSpPr>
          <p:nvPr/>
        </p:nvSpPr>
        <p:spPr bwMode="auto">
          <a:xfrm>
            <a:off x="6318250" y="4254500"/>
            <a:ext cx="47625" cy="160338"/>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10" name="Freeform 163"/>
          <p:cNvSpPr>
            <a:spLocks/>
          </p:cNvSpPr>
          <p:nvPr/>
        </p:nvSpPr>
        <p:spPr bwMode="auto">
          <a:xfrm>
            <a:off x="6918325" y="4221163"/>
            <a:ext cx="66675" cy="169862"/>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11" name="Freeform 164"/>
          <p:cNvSpPr>
            <a:spLocks/>
          </p:cNvSpPr>
          <p:nvPr/>
        </p:nvSpPr>
        <p:spPr bwMode="auto">
          <a:xfrm>
            <a:off x="6351588" y="3411538"/>
            <a:ext cx="44450" cy="22860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12" name="Freeform 165"/>
          <p:cNvSpPr>
            <a:spLocks/>
          </p:cNvSpPr>
          <p:nvPr/>
        </p:nvSpPr>
        <p:spPr bwMode="auto">
          <a:xfrm>
            <a:off x="7102475" y="3405188"/>
            <a:ext cx="68263" cy="185737"/>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nvGrpSpPr>
          <p:cNvPr id="79913" name="Group 170"/>
          <p:cNvGrpSpPr>
            <a:grpSpLocks/>
          </p:cNvGrpSpPr>
          <p:nvPr/>
        </p:nvGrpSpPr>
        <p:grpSpPr bwMode="auto">
          <a:xfrm>
            <a:off x="519113" y="312738"/>
            <a:ext cx="854075" cy="1704975"/>
            <a:chOff x="327" y="161"/>
            <a:chExt cx="538" cy="1074"/>
          </a:xfrm>
        </p:grpSpPr>
        <p:sp>
          <p:nvSpPr>
            <p:cNvPr id="454827" name="Rectangle 171"/>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454828" name="Line 172"/>
            <p:cNvSpPr>
              <a:spLocks noChangeShapeType="1"/>
            </p:cNvSpPr>
            <p:nvPr/>
          </p:nvSpPr>
          <p:spPr bwMode="auto">
            <a:xfrm flipV="1">
              <a:off x="500" y="69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79914" name="Text Box 173"/>
          <p:cNvSpPr txBox="1">
            <a:spLocks noChangeArrowheads="1"/>
          </p:cNvSpPr>
          <p:nvPr/>
        </p:nvSpPr>
        <p:spPr bwMode="auto">
          <a:xfrm>
            <a:off x="6307138" y="1427163"/>
            <a:ext cx="863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3600" b="1" i="1">
                <a:solidFill>
                  <a:srgbClr val="0842DE"/>
                </a:solidFill>
                <a:latin typeface="Kosher-Normal" charset="0"/>
              </a:rPr>
              <a:t>DC</a:t>
            </a:r>
          </a:p>
        </p:txBody>
      </p:sp>
      <p:sp>
        <p:nvSpPr>
          <p:cNvPr id="454797" name="Text Box 141"/>
          <p:cNvSpPr txBox="1">
            <a:spLocks noChangeArrowheads="1"/>
          </p:cNvSpPr>
          <p:nvPr/>
        </p:nvSpPr>
        <p:spPr bwMode="auto">
          <a:xfrm>
            <a:off x="1828800" y="1457325"/>
            <a:ext cx="5659438" cy="395446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lnSpc>
                <a:spcPct val="80000"/>
              </a:lnSpc>
              <a:spcBef>
                <a:spcPct val="50000"/>
              </a:spcBef>
              <a:defRPr/>
            </a:pPr>
            <a:r>
              <a:rPr lang="ja-JP" altLang="en-US" sz="5400" b="1" i="1" smtClean="0">
                <a:solidFill>
                  <a:srgbClr val="FFEA18"/>
                </a:solidFill>
                <a:latin typeface="Comic Sans MS" charset="0"/>
              </a:rPr>
              <a:t>建築</a:t>
            </a:r>
            <a:r>
              <a:rPr lang="en-US" altLang="ja-JP" sz="5400" b="1" i="1" smtClean="0">
                <a:solidFill>
                  <a:srgbClr val="FFEA18"/>
                </a:solidFill>
                <a:latin typeface="Comic Sans MS" charset="0"/>
              </a:rPr>
              <a:t>!</a:t>
            </a:r>
          </a:p>
          <a:p>
            <a:pPr algn="ctr">
              <a:lnSpc>
                <a:spcPct val="80000"/>
              </a:lnSpc>
              <a:spcBef>
                <a:spcPct val="50000"/>
              </a:spcBef>
              <a:defRPr/>
            </a:pPr>
            <a:r>
              <a:rPr lang="ja-JP" altLang="en-US" sz="5400" b="1" i="1" smtClean="0">
                <a:solidFill>
                  <a:srgbClr val="FFEA18"/>
                </a:solidFill>
                <a:latin typeface="Comic Sans MS" charset="0"/>
              </a:rPr>
              <a:t>重税</a:t>
            </a:r>
            <a:r>
              <a:rPr lang="en-US" altLang="ja-JP" sz="5400" b="1" i="1" smtClean="0">
                <a:solidFill>
                  <a:srgbClr val="FFEA18"/>
                </a:solidFill>
                <a:latin typeface="Comic Sans MS" charset="0"/>
              </a:rPr>
              <a:t>!</a:t>
            </a:r>
          </a:p>
          <a:p>
            <a:pPr algn="ctr">
              <a:lnSpc>
                <a:spcPct val="80000"/>
              </a:lnSpc>
              <a:spcBef>
                <a:spcPct val="50000"/>
              </a:spcBef>
              <a:defRPr/>
            </a:pPr>
            <a:r>
              <a:rPr lang="ja-JP" altLang="en-US" sz="5400" b="1" i="1" smtClean="0">
                <a:solidFill>
                  <a:srgbClr val="FFEA18"/>
                </a:solidFill>
                <a:latin typeface="Comic Sans MS" charset="0"/>
              </a:rPr>
              <a:t>破産</a:t>
            </a:r>
            <a:r>
              <a:rPr lang="en-US" altLang="ja-JP" sz="5400" b="1" i="1" smtClean="0">
                <a:solidFill>
                  <a:srgbClr val="FFEA18"/>
                </a:solidFill>
                <a:latin typeface="Comic Sans MS" charset="0"/>
              </a:rPr>
              <a:t>!</a:t>
            </a:r>
          </a:p>
          <a:p>
            <a:pPr algn="ctr">
              <a:lnSpc>
                <a:spcPct val="80000"/>
              </a:lnSpc>
              <a:spcBef>
                <a:spcPct val="50000"/>
              </a:spcBef>
              <a:defRPr/>
            </a:pPr>
            <a:r>
              <a:rPr lang="ja-JP" altLang="en-US" sz="5400" b="1" i="1" smtClean="0">
                <a:solidFill>
                  <a:srgbClr val="FFEA18"/>
                </a:solidFill>
                <a:latin typeface="Comic Sans MS" charset="0"/>
              </a:rPr>
              <a:t>偶像礼拝</a:t>
            </a:r>
            <a:r>
              <a:rPr lang="en-US" altLang="ja-JP" sz="5400" b="1" i="1" smtClean="0">
                <a:solidFill>
                  <a:srgbClr val="FFEA18"/>
                </a:solidFill>
                <a:latin typeface="Comic Sans MS" charset="0"/>
              </a:rPr>
              <a:t>!</a:t>
            </a:r>
            <a:endParaRPr lang="en-US" sz="5400" b="1" i="1" smtClean="0">
              <a:solidFill>
                <a:srgbClr val="FFEA18"/>
              </a:solidFill>
              <a:latin typeface="Comic Sans M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54797">
                                            <p:txEl>
                                              <p:pRg st="0" end="0"/>
                                            </p:txEl>
                                          </p:spTgt>
                                        </p:tgtEl>
                                        <p:attrNameLst>
                                          <p:attrName>style.visibility</p:attrName>
                                        </p:attrNameLst>
                                      </p:cBhvr>
                                      <p:to>
                                        <p:strVal val="visible"/>
                                      </p:to>
                                    </p:set>
                                    <p:animEffect transition="in" filter="box(out)">
                                      <p:cBhvr>
                                        <p:cTn id="7" dur="500"/>
                                        <p:tgtEl>
                                          <p:spTgt spid="45479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454797">
                                            <p:txEl>
                                              <p:pRg st="1" end="1"/>
                                            </p:txEl>
                                          </p:spTgt>
                                        </p:tgtEl>
                                        <p:attrNameLst>
                                          <p:attrName>style.visibility</p:attrName>
                                        </p:attrNameLst>
                                      </p:cBhvr>
                                      <p:to>
                                        <p:strVal val="visible"/>
                                      </p:to>
                                    </p:set>
                                    <p:animEffect transition="in" filter="box(out)">
                                      <p:cBhvr>
                                        <p:cTn id="12" dur="500"/>
                                        <p:tgtEl>
                                          <p:spTgt spid="45479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454797">
                                            <p:txEl>
                                              <p:pRg st="2" end="2"/>
                                            </p:txEl>
                                          </p:spTgt>
                                        </p:tgtEl>
                                        <p:attrNameLst>
                                          <p:attrName>style.visibility</p:attrName>
                                        </p:attrNameLst>
                                      </p:cBhvr>
                                      <p:to>
                                        <p:strVal val="visible"/>
                                      </p:to>
                                    </p:set>
                                    <p:animEffect transition="in" filter="box(out)">
                                      <p:cBhvr>
                                        <p:cTn id="17" dur="500"/>
                                        <p:tgtEl>
                                          <p:spTgt spid="45479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454797">
                                            <p:txEl>
                                              <p:pRg st="3" end="3"/>
                                            </p:txEl>
                                          </p:spTgt>
                                        </p:tgtEl>
                                        <p:attrNameLst>
                                          <p:attrName>style.visibility</p:attrName>
                                        </p:attrNameLst>
                                      </p:cBhvr>
                                      <p:to>
                                        <p:strVal val="visible"/>
                                      </p:to>
                                    </p:set>
                                    <p:animEffect transition="in" filter="box(out)">
                                      <p:cBhvr>
                                        <p:cTn id="22" dur="500"/>
                                        <p:tgtEl>
                                          <p:spTgt spid="45479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797"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Line 2"/>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8194" name="Rectangle 3"/>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8195" name="Rectangle 4"/>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196" name="Text Box 8"/>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38985" name="Rectangle 9"/>
          <p:cNvSpPr>
            <a:spLocks noChangeArrowheads="1"/>
          </p:cNvSpPr>
          <p:nvPr/>
        </p:nvSpPr>
        <p:spPr bwMode="auto">
          <a:xfrm>
            <a:off x="80914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03</a:t>
            </a:r>
          </a:p>
        </p:txBody>
      </p:sp>
      <p:sp>
        <p:nvSpPr>
          <p:cNvPr id="638987" name="Text Box 11"/>
          <p:cNvSpPr txBox="1">
            <a:spLocks noChangeArrowheads="1"/>
          </p:cNvSpPr>
          <p:nvPr/>
        </p:nvSpPr>
        <p:spPr bwMode="auto">
          <a:xfrm>
            <a:off x="3421063" y="661988"/>
            <a:ext cx="500062" cy="5213350"/>
          </a:xfrm>
          <a:prstGeom prst="rect">
            <a:avLst/>
          </a:prstGeom>
          <a:noFill/>
          <a:ln w="12700">
            <a:noFill/>
            <a:miter lim="800000"/>
            <a:headEnd/>
            <a:tailEnd/>
          </a:ln>
          <a:effectLst>
            <a:outerShdw blurRad="63500" dist="91581" dir="3378596" algn="ctr" rotWithShape="0">
              <a:schemeClr val="bg2">
                <a:alpha val="74998"/>
              </a:schemeClr>
            </a:outerShdw>
          </a:effectLst>
        </p:spPr>
        <p:txBody>
          <a:bodyPr>
            <a:spAutoFit/>
          </a:bodyPr>
          <a:lstStyle/>
          <a:p>
            <a:pPr algn="ctr">
              <a:spcBef>
                <a:spcPct val="50000"/>
              </a:spcBef>
              <a:defRPr/>
            </a:pPr>
            <a:r>
              <a:rPr lang="en-US" sz="33600" b="1">
                <a:solidFill>
                  <a:srgbClr val="1CFF23"/>
                </a:solidFill>
                <a:latin typeface="Arial" pitchFamily="-107" charset="0"/>
                <a:ea typeface="ＭＳ Ｐゴシック" pitchFamily="-107" charset="-128"/>
                <a:cs typeface="ＭＳ Ｐゴシック" pitchFamily="-107" charset="-128"/>
              </a:rPr>
              <a:t>?</a:t>
            </a:r>
          </a:p>
        </p:txBody>
      </p:sp>
      <p:sp>
        <p:nvSpPr>
          <p:cNvPr id="638989" name="Text Box 13"/>
          <p:cNvSpPr txBox="1">
            <a:spLocks noChangeArrowheads="1"/>
          </p:cNvSpPr>
          <p:nvPr/>
        </p:nvSpPr>
        <p:spPr bwMode="auto">
          <a:xfrm>
            <a:off x="712788" y="1192213"/>
            <a:ext cx="7454900" cy="361473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6600" smtClean="0">
                <a:solidFill>
                  <a:srgbClr val="FFFF00"/>
                </a:solidFill>
                <a:latin typeface="Comic Sans MS" charset="0"/>
              </a:rPr>
              <a:t>質問</a:t>
            </a:r>
            <a:r>
              <a:rPr lang="en-US" altLang="ja-JP" sz="6600" smtClean="0">
                <a:solidFill>
                  <a:srgbClr val="FFFF00"/>
                </a:solidFill>
                <a:latin typeface="Comic Sans MS" charset="0"/>
              </a:rPr>
              <a:t>:</a:t>
            </a:r>
          </a:p>
          <a:p>
            <a:pPr algn="ctr">
              <a:spcBef>
                <a:spcPct val="50000"/>
              </a:spcBef>
              <a:defRPr/>
            </a:pPr>
            <a:r>
              <a:rPr lang="en-US" sz="6600" smtClean="0">
                <a:solidFill>
                  <a:srgbClr val="FFFF00"/>
                </a:solidFill>
                <a:latin typeface="Comic Sans MS" charset="0"/>
              </a:rPr>
              <a:t> </a:t>
            </a:r>
            <a:r>
              <a:rPr lang="ja-JP" altLang="en-US" sz="6600" u="sng" smtClean="0">
                <a:solidFill>
                  <a:srgbClr val="FFFF00"/>
                </a:solidFill>
                <a:latin typeface="Comic Sans MS" charset="0"/>
              </a:rPr>
              <a:t>あなたは</a:t>
            </a:r>
            <a:r>
              <a:rPr lang="ja-JP" altLang="en-US" sz="6600" smtClean="0">
                <a:solidFill>
                  <a:srgbClr val="FFFF00"/>
                </a:solidFill>
                <a:latin typeface="Comic Sans MS" charset="0"/>
              </a:rPr>
              <a:t>何が起こると思いますか</a:t>
            </a:r>
            <a:r>
              <a:rPr lang="en-US" altLang="ja-JP" sz="6600" smtClean="0">
                <a:solidFill>
                  <a:srgbClr val="FFFF00"/>
                </a:solidFill>
                <a:latin typeface="Comic Sans MS" charset="0"/>
              </a:rPr>
              <a:t>….</a:t>
            </a:r>
            <a:endParaRPr lang="en-US" sz="6600" smtClean="0">
              <a:solidFill>
                <a:srgbClr val="FFFF00"/>
              </a:solidFill>
              <a:latin typeface="Comic Sans MS" charset="0"/>
            </a:endParaRPr>
          </a:p>
        </p:txBody>
      </p:sp>
      <p:grpSp>
        <p:nvGrpSpPr>
          <p:cNvPr id="8200" name="Group 14"/>
          <p:cNvGrpSpPr>
            <a:grpSpLocks/>
          </p:cNvGrpSpPr>
          <p:nvPr/>
        </p:nvGrpSpPr>
        <p:grpSpPr bwMode="auto">
          <a:xfrm>
            <a:off x="519113" y="312738"/>
            <a:ext cx="854075" cy="1704975"/>
            <a:chOff x="327" y="161"/>
            <a:chExt cx="538" cy="1074"/>
          </a:xfrm>
        </p:grpSpPr>
        <p:sp>
          <p:nvSpPr>
            <p:cNvPr id="638991" name="Rectangle 15"/>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638992" name="Line 16"/>
            <p:cNvSpPr>
              <a:spLocks noChangeShapeType="1"/>
            </p:cNvSpPr>
            <p:nvPr/>
          </p:nvSpPr>
          <p:spPr bwMode="auto">
            <a:xfrm flipV="1">
              <a:off x="500" y="66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38987"/>
                                        </p:tgtEl>
                                        <p:attrNameLst>
                                          <p:attrName>style.visibility</p:attrName>
                                        </p:attrNameLst>
                                      </p:cBhvr>
                                      <p:to>
                                        <p:strVal val="visible"/>
                                      </p:to>
                                    </p:set>
                                    <p:animEffect transition="in" filter="fade">
                                      <p:cBhvr>
                                        <p:cTn id="7" dur="1000"/>
                                        <p:tgtEl>
                                          <p:spTgt spid="638987"/>
                                        </p:tgtEl>
                                      </p:cBhvr>
                                    </p:animEffect>
                                  </p:childTnLst>
                                </p:cTn>
                              </p:par>
                            </p:childTnLst>
                          </p:cTn>
                        </p:par>
                        <p:par>
                          <p:cTn id="8" fill="hold" nodeType="afterGroup">
                            <p:stCondLst>
                              <p:cond delay="1000"/>
                            </p:stCondLst>
                            <p:childTnLst>
                              <p:par>
                                <p:cTn id="9" presetID="4" presetClass="entr" presetSubtype="16" fill="hold" grpId="0" nodeType="afterEffect">
                                  <p:stCondLst>
                                    <p:cond delay="0"/>
                                  </p:stCondLst>
                                  <p:childTnLst>
                                    <p:set>
                                      <p:cBhvr>
                                        <p:cTn id="10" dur="1" fill="hold">
                                          <p:stCondLst>
                                            <p:cond delay="0"/>
                                          </p:stCondLst>
                                        </p:cTn>
                                        <p:tgtEl>
                                          <p:spTgt spid="638989"/>
                                        </p:tgtEl>
                                        <p:attrNameLst>
                                          <p:attrName>style.visibility</p:attrName>
                                        </p:attrNameLst>
                                      </p:cBhvr>
                                      <p:to>
                                        <p:strVal val="visible"/>
                                      </p:to>
                                    </p:set>
                                    <p:animEffect transition="in" filter="box(in)">
                                      <p:cBhvr>
                                        <p:cTn id="11" dur="500"/>
                                        <p:tgtEl>
                                          <p:spTgt spid="638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8987" grpId="0"/>
      <p:bldP spid="63898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1" name="Group 113"/>
          <p:cNvGrpSpPr>
            <a:grpSpLocks/>
          </p:cNvGrpSpPr>
          <p:nvPr/>
        </p:nvGrpSpPr>
        <p:grpSpPr bwMode="auto">
          <a:xfrm>
            <a:off x="6210300" y="1047750"/>
            <a:ext cx="1289050" cy="1435100"/>
            <a:chOff x="1084" y="711"/>
            <a:chExt cx="2950" cy="2769"/>
          </a:xfrm>
        </p:grpSpPr>
        <p:grpSp>
          <p:nvGrpSpPr>
            <p:cNvPr id="81999" name="Group 114"/>
            <p:cNvGrpSpPr>
              <a:grpSpLocks/>
            </p:cNvGrpSpPr>
            <p:nvPr/>
          </p:nvGrpSpPr>
          <p:grpSpPr bwMode="auto">
            <a:xfrm>
              <a:off x="1084" y="711"/>
              <a:ext cx="2950" cy="2769"/>
              <a:chOff x="2707" y="548"/>
              <a:chExt cx="2950" cy="2769"/>
            </a:xfrm>
          </p:grpSpPr>
          <p:grpSp>
            <p:nvGrpSpPr>
              <p:cNvPr id="82005" name="Group 115"/>
              <p:cNvGrpSpPr>
                <a:grpSpLocks/>
              </p:cNvGrpSpPr>
              <p:nvPr/>
            </p:nvGrpSpPr>
            <p:grpSpPr bwMode="auto">
              <a:xfrm>
                <a:off x="3180" y="1046"/>
                <a:ext cx="2105" cy="1421"/>
                <a:chOff x="578" y="2316"/>
                <a:chExt cx="2105" cy="1421"/>
              </a:xfrm>
            </p:grpSpPr>
            <p:sp>
              <p:nvSpPr>
                <p:cNvPr id="82007" name="Freeform 116" descr="Cork"/>
                <p:cNvSpPr>
                  <a:spLocks/>
                </p:cNvSpPr>
                <p:nvPr/>
              </p:nvSpPr>
              <p:spPr bwMode="auto">
                <a:xfrm>
                  <a:off x="633" y="2316"/>
                  <a:ext cx="2050" cy="256"/>
                </a:xfrm>
                <a:custGeom>
                  <a:avLst/>
                  <a:gdLst>
                    <a:gd name="T0" fmla="*/ 48338 w 592"/>
                    <a:gd name="T1" fmla="*/ 135578 h 90"/>
                    <a:gd name="T2" fmla="*/ 131006 w 592"/>
                    <a:gd name="T3" fmla="*/ 66304 h 90"/>
                    <a:gd name="T4" fmla="*/ 203587 w 592"/>
                    <a:gd name="T5" fmla="*/ 54016 h 90"/>
                    <a:gd name="T6" fmla="*/ 274347 w 592"/>
                    <a:gd name="T7" fmla="*/ 48239 h 90"/>
                    <a:gd name="T8" fmla="*/ 669197 w 592"/>
                    <a:gd name="T9" fmla="*/ 51393 h 90"/>
                    <a:gd name="T10" fmla="*/ 906754 w 592"/>
                    <a:gd name="T11" fmla="*/ 60365 h 90"/>
                    <a:gd name="T12" fmla="*/ 1015706 w 592"/>
                    <a:gd name="T13" fmla="*/ 69461 h 90"/>
                    <a:gd name="T14" fmla="*/ 1420484 w 592"/>
                    <a:gd name="T15" fmla="*/ 78433 h 90"/>
                    <a:gd name="T16" fmla="*/ 2017515 w 592"/>
                    <a:gd name="T17" fmla="*/ 66304 h 90"/>
                    <a:gd name="T18" fmla="*/ 2817261 w 592"/>
                    <a:gd name="T19" fmla="*/ 24420 h 90"/>
                    <a:gd name="T20" fmla="*/ 3105566 w 592"/>
                    <a:gd name="T21" fmla="*/ 0 h 90"/>
                    <a:gd name="T22" fmla="*/ 3415743 w 592"/>
                    <a:gd name="T23" fmla="*/ 3154 h 90"/>
                    <a:gd name="T24" fmla="*/ 3522873 w 592"/>
                    <a:gd name="T25" fmla="*/ 45042 h 90"/>
                    <a:gd name="T26" fmla="*/ 3534792 w 592"/>
                    <a:gd name="T27" fmla="*/ 54016 h 90"/>
                    <a:gd name="T28" fmla="*/ 3474535 w 592"/>
                    <a:gd name="T29" fmla="*/ 90473 h 90"/>
                    <a:gd name="T30" fmla="*/ 3486454 w 592"/>
                    <a:gd name="T31" fmla="*/ 9963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2008" name="Freeform 117" descr="Cork"/>
                <p:cNvSpPr>
                  <a:spLocks/>
                </p:cNvSpPr>
                <p:nvPr/>
              </p:nvSpPr>
              <p:spPr bwMode="auto">
                <a:xfrm>
                  <a:off x="578" y="2506"/>
                  <a:ext cx="2074" cy="1231"/>
                </a:xfrm>
                <a:custGeom>
                  <a:avLst/>
                  <a:gdLst>
                    <a:gd name="T0" fmla="*/ 3573537 w 599"/>
                    <a:gd name="T1" fmla="*/ 0 h 432"/>
                    <a:gd name="T2" fmla="*/ 3549667 w 599"/>
                    <a:gd name="T3" fmla="*/ 9022 h 432"/>
                    <a:gd name="T4" fmla="*/ 3513308 w 599"/>
                    <a:gd name="T5" fmla="*/ 15037 h 432"/>
                    <a:gd name="T6" fmla="*/ 3490899 w 599"/>
                    <a:gd name="T7" fmla="*/ 36466 h 432"/>
                    <a:gd name="T8" fmla="*/ 3323732 w 599"/>
                    <a:gd name="T9" fmla="*/ 140377 h 432"/>
                    <a:gd name="T10" fmla="*/ 3132588 w 599"/>
                    <a:gd name="T11" fmla="*/ 317518 h 432"/>
                    <a:gd name="T12" fmla="*/ 3072394 w 599"/>
                    <a:gd name="T13" fmla="*/ 405814 h 432"/>
                    <a:gd name="T14" fmla="*/ 3013747 w 599"/>
                    <a:gd name="T15" fmla="*/ 533792 h 432"/>
                    <a:gd name="T16" fmla="*/ 2953514 w 599"/>
                    <a:gd name="T17" fmla="*/ 613642 h 432"/>
                    <a:gd name="T18" fmla="*/ 2749868 w 599"/>
                    <a:gd name="T19" fmla="*/ 644018 h 432"/>
                    <a:gd name="T20" fmla="*/ 2582712 w 599"/>
                    <a:gd name="T21" fmla="*/ 631643 h 432"/>
                    <a:gd name="T22" fmla="*/ 2511981 w 599"/>
                    <a:gd name="T23" fmla="*/ 625228 h 432"/>
                    <a:gd name="T24" fmla="*/ 2536426 w 599"/>
                    <a:gd name="T25" fmla="*/ 536958 h 432"/>
                    <a:gd name="T26" fmla="*/ 2570797 w 599"/>
                    <a:gd name="T27" fmla="*/ 515538 h 432"/>
                    <a:gd name="T28" fmla="*/ 2415559 w 599"/>
                    <a:gd name="T29" fmla="*/ 500493 h 432"/>
                    <a:gd name="T30" fmla="*/ 2069198 w 599"/>
                    <a:gd name="T31" fmla="*/ 481888 h 432"/>
                    <a:gd name="T32" fmla="*/ 673776 w 599"/>
                    <a:gd name="T33" fmla="*/ 549342 h 432"/>
                    <a:gd name="T34" fmla="*/ 615130 w 599"/>
                    <a:gd name="T35" fmla="*/ 561553 h 432"/>
                    <a:gd name="T36" fmla="*/ 518538 w 599"/>
                    <a:gd name="T37" fmla="*/ 597995 h 432"/>
                    <a:gd name="T38" fmla="*/ 317048 w 599"/>
                    <a:gd name="T39" fmla="*/ 659058 h 432"/>
                    <a:gd name="T40" fmla="*/ 172180 w 599"/>
                    <a:gd name="T41" fmla="*/ 644018 h 432"/>
                    <a:gd name="T42" fmla="*/ 101446 w 599"/>
                    <a:gd name="T43" fmla="*/ 631643 h 432"/>
                    <a:gd name="T44" fmla="*/ 41265 w 599"/>
                    <a:gd name="T45" fmla="*/ 607040 h 432"/>
                    <a:gd name="T46" fmla="*/ 65672 w 599"/>
                    <a:gd name="T47" fmla="*/ 567545 h 432"/>
                    <a:gd name="T48" fmla="*/ 101446 w 599"/>
                    <a:gd name="T49" fmla="*/ 509725 h 432"/>
                    <a:gd name="T50" fmla="*/ 160262 w 599"/>
                    <a:gd name="T51" fmla="*/ 400009 h 432"/>
                    <a:gd name="T52" fmla="*/ 172180 w 599"/>
                    <a:gd name="T53" fmla="*/ 286866 h 432"/>
                    <a:gd name="T54" fmla="*/ 184094 w 599"/>
                    <a:gd name="T55" fmla="*/ 192181 h 432"/>
                    <a:gd name="T56" fmla="*/ 172180 w 599"/>
                    <a:gd name="T57" fmla="*/ 125337 h 432"/>
                    <a:gd name="T58" fmla="*/ 125905 w 599"/>
                    <a:gd name="T59" fmla="*/ 45487 h 432"/>
                    <a:gd name="T60" fmla="*/ 113987 w 599"/>
                    <a:gd name="T61" fmla="*/ 2142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82006" name="Picture 118"/>
              <p:cNvPicPr>
                <a:picLocks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2000" name="Freeform 119"/>
            <p:cNvSpPr>
              <a:spLocks/>
            </p:cNvSpPr>
            <p:nvPr/>
          </p:nvSpPr>
          <p:spPr bwMode="auto">
            <a:xfrm>
              <a:off x="1616" y="2649"/>
              <a:ext cx="88" cy="277"/>
            </a:xfrm>
            <a:custGeom>
              <a:avLst/>
              <a:gdLst>
                <a:gd name="T0" fmla="*/ 93 w 85"/>
                <a:gd name="T1" fmla="*/ 58 h 318"/>
                <a:gd name="T2" fmla="*/ 81 w 85"/>
                <a:gd name="T3" fmla="*/ 26 h 318"/>
                <a:gd name="T4" fmla="*/ 61 w 85"/>
                <a:gd name="T5" fmla="*/ 16 h 318"/>
                <a:gd name="T6" fmla="*/ 69 w 85"/>
                <a:gd name="T7" fmla="*/ 26 h 318"/>
                <a:gd name="T8" fmla="*/ 81 w 85"/>
                <a:gd name="T9" fmla="*/ 10 h 318"/>
                <a:gd name="T10" fmla="*/ 47 w 85"/>
                <a:gd name="T11" fmla="*/ 3 h 318"/>
                <a:gd name="T12" fmla="*/ 47 w 85"/>
                <a:gd name="T13" fmla="*/ 16 h 318"/>
                <a:gd name="T14" fmla="*/ 61 w 85"/>
                <a:gd name="T15" fmla="*/ 71 h 318"/>
                <a:gd name="T16" fmla="*/ 37 w 85"/>
                <a:gd name="T17" fmla="*/ 61 h 318"/>
                <a:gd name="T18" fmla="*/ 47 w 85"/>
                <a:gd name="T19" fmla="*/ 49 h 318"/>
                <a:gd name="T20" fmla="*/ 61 w 85"/>
                <a:gd name="T21" fmla="*/ 61 h 318"/>
                <a:gd name="T22" fmla="*/ 47 w 85"/>
                <a:gd name="T23" fmla="*/ 38 h 318"/>
                <a:gd name="T24" fmla="*/ 61 w 85"/>
                <a:gd name="T25" fmla="*/ 58 h 318"/>
                <a:gd name="T26" fmla="*/ 47 w 85"/>
                <a:gd name="T27" fmla="*/ 45 h 318"/>
                <a:gd name="T28" fmla="*/ 61 w 85"/>
                <a:gd name="T29" fmla="*/ 55 h 318"/>
                <a:gd name="T30" fmla="*/ 69 w 85"/>
                <a:gd name="T31" fmla="*/ 64 h 318"/>
                <a:gd name="T32" fmla="*/ 93 w 85"/>
                <a:gd name="T33" fmla="*/ 78 h 318"/>
                <a:gd name="T34" fmla="*/ 101 w 85"/>
                <a:gd name="T35" fmla="*/ 87 h 318"/>
                <a:gd name="T36" fmla="*/ 93 w 85"/>
                <a:gd name="T37" fmla="*/ 106 h 318"/>
                <a:gd name="T38" fmla="*/ 81 w 85"/>
                <a:gd name="T39" fmla="*/ 103 h 318"/>
                <a:gd name="T40" fmla="*/ 69 w 85"/>
                <a:gd name="T41" fmla="*/ 119 h 318"/>
                <a:gd name="T42" fmla="*/ 47 w 85"/>
                <a:gd name="T43" fmla="*/ 110 h 318"/>
                <a:gd name="T44" fmla="*/ 37 w 85"/>
                <a:gd name="T45" fmla="*/ 78 h 318"/>
                <a:gd name="T46" fmla="*/ 29 w 85"/>
                <a:gd name="T47" fmla="*/ 93 h 318"/>
                <a:gd name="T48" fmla="*/ 5 w 85"/>
                <a:gd name="T49" fmla="*/ 80 h 318"/>
                <a:gd name="T50" fmla="*/ 47 w 85"/>
                <a:gd name="T51" fmla="*/ 55 h 318"/>
                <a:gd name="T52" fmla="*/ 81 w 85"/>
                <a:gd name="T53" fmla="*/ 64 h 318"/>
                <a:gd name="T54" fmla="*/ 93 w 85"/>
                <a:gd name="T55" fmla="*/ 84 h 318"/>
                <a:gd name="T56" fmla="*/ 81 w 85"/>
                <a:gd name="T57" fmla="*/ 71 h 318"/>
                <a:gd name="T58" fmla="*/ 81 w 85"/>
                <a:gd name="T59" fmla="*/ 3 h 318"/>
                <a:gd name="T60" fmla="*/ 61 w 85"/>
                <a:gd name="T61" fmla="*/ 13 h 318"/>
                <a:gd name="T62" fmla="*/ 29 w 85"/>
                <a:gd name="T63" fmla="*/ 16 h 318"/>
                <a:gd name="T64" fmla="*/ 47 w 85"/>
                <a:gd name="T65" fmla="*/ 36 h 318"/>
                <a:gd name="T66" fmla="*/ 69 w 85"/>
                <a:gd name="T67" fmla="*/ 51 h 318"/>
                <a:gd name="T68" fmla="*/ 93 w 85"/>
                <a:gd name="T69" fmla="*/ 58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2001" name="Freeform 120"/>
            <p:cNvSpPr>
              <a:spLocks/>
            </p:cNvSpPr>
            <p:nvPr/>
          </p:nvSpPr>
          <p:spPr bwMode="auto">
            <a:xfrm>
              <a:off x="1635" y="2647"/>
              <a:ext cx="109" cy="309"/>
            </a:xfrm>
            <a:custGeom>
              <a:avLst/>
              <a:gdLst>
                <a:gd name="T0" fmla="*/ 1 w 105"/>
                <a:gd name="T1" fmla="*/ 0 h 354"/>
                <a:gd name="T2" fmla="*/ 120 w 105"/>
                <a:gd name="T3" fmla="*/ 3 h 354"/>
                <a:gd name="T4" fmla="*/ 94 w 105"/>
                <a:gd name="T5" fmla="*/ 11 h 354"/>
                <a:gd name="T6" fmla="*/ 109 w 105"/>
                <a:gd name="T7" fmla="*/ 24 h 354"/>
                <a:gd name="T8" fmla="*/ 109 w 105"/>
                <a:gd name="T9" fmla="*/ 57 h 354"/>
                <a:gd name="T10" fmla="*/ 126 w 105"/>
                <a:gd name="T11" fmla="*/ 65 h 354"/>
                <a:gd name="T12" fmla="*/ 126 w 105"/>
                <a:gd name="T13" fmla="*/ 93 h 354"/>
                <a:gd name="T14" fmla="*/ 109 w 105"/>
                <a:gd name="T15" fmla="*/ 129 h 354"/>
                <a:gd name="T16" fmla="*/ 89 w 105"/>
                <a:gd name="T17" fmla="*/ 137 h 354"/>
                <a:gd name="T18" fmla="*/ 21 w 105"/>
                <a:gd name="T19" fmla="*/ 123 h 354"/>
                <a:gd name="T20" fmla="*/ 12 w 105"/>
                <a:gd name="T21" fmla="*/ 109 h 354"/>
                <a:gd name="T22" fmla="*/ 21 w 105"/>
                <a:gd name="T23" fmla="*/ 94 h 354"/>
                <a:gd name="T24" fmla="*/ 9 w 105"/>
                <a:gd name="T25" fmla="*/ 38 h 354"/>
                <a:gd name="T26" fmla="*/ 27 w 105"/>
                <a:gd name="T27" fmla="*/ 17 h 354"/>
                <a:gd name="T28" fmla="*/ 6 w 105"/>
                <a:gd name="T29" fmla="*/ 5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2002" name="Freeform 121"/>
            <p:cNvSpPr>
              <a:spLocks/>
            </p:cNvSpPr>
            <p:nvPr/>
          </p:nvSpPr>
          <p:spPr bwMode="auto">
            <a:xfrm>
              <a:off x="3008" y="2583"/>
              <a:ext cx="155" cy="328"/>
            </a:xfrm>
            <a:custGeom>
              <a:avLst/>
              <a:gdLst>
                <a:gd name="T0" fmla="*/ 186 w 149"/>
                <a:gd name="T1" fmla="*/ 8 h 376"/>
                <a:gd name="T2" fmla="*/ 176 w 149"/>
                <a:gd name="T3" fmla="*/ 39 h 376"/>
                <a:gd name="T4" fmla="*/ 164 w 149"/>
                <a:gd name="T5" fmla="*/ 50 h 376"/>
                <a:gd name="T6" fmla="*/ 161 w 149"/>
                <a:gd name="T7" fmla="*/ 53 h 376"/>
                <a:gd name="T8" fmla="*/ 137 w 149"/>
                <a:gd name="T9" fmla="*/ 93 h 376"/>
                <a:gd name="T10" fmla="*/ 108 w 149"/>
                <a:gd name="T11" fmla="*/ 120 h 376"/>
                <a:gd name="T12" fmla="*/ 87 w 149"/>
                <a:gd name="T13" fmla="*/ 140 h 376"/>
                <a:gd name="T14" fmla="*/ 73 w 149"/>
                <a:gd name="T15" fmla="*/ 140 h 376"/>
                <a:gd name="T16" fmla="*/ 25 w 149"/>
                <a:gd name="T17" fmla="*/ 143 h 376"/>
                <a:gd name="T18" fmla="*/ 2 w 149"/>
                <a:gd name="T19" fmla="*/ 134 h 376"/>
                <a:gd name="T20" fmla="*/ 5 w 149"/>
                <a:gd name="T21" fmla="*/ 122 h 376"/>
                <a:gd name="T22" fmla="*/ 8 w 149"/>
                <a:gd name="T23" fmla="*/ 85 h 376"/>
                <a:gd name="T24" fmla="*/ 28 w 149"/>
                <a:gd name="T25" fmla="*/ 77 h 376"/>
                <a:gd name="T26" fmla="*/ 44 w 149"/>
                <a:gd name="T27" fmla="*/ 40 h 376"/>
                <a:gd name="T28" fmla="*/ 56 w 149"/>
                <a:gd name="T29" fmla="*/ 29 h 376"/>
                <a:gd name="T30" fmla="*/ 105 w 149"/>
                <a:gd name="T31" fmla="*/ 7 h 376"/>
                <a:gd name="T32" fmla="*/ 161 w 149"/>
                <a:gd name="T33" fmla="*/ 7 h 376"/>
                <a:gd name="T34" fmla="*/ 186 w 149"/>
                <a:gd name="T35" fmla="*/ 8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2003" name="Freeform 122"/>
            <p:cNvSpPr>
              <a:spLocks/>
            </p:cNvSpPr>
            <p:nvPr/>
          </p:nvSpPr>
          <p:spPr bwMode="auto">
            <a:xfrm>
              <a:off x="1714" y="1020"/>
              <a:ext cx="99" cy="440"/>
            </a:xfrm>
            <a:custGeom>
              <a:avLst/>
              <a:gdLst>
                <a:gd name="T0" fmla="*/ 33 w 96"/>
                <a:gd name="T1" fmla="*/ 188 h 504"/>
                <a:gd name="T2" fmla="*/ 75 w 96"/>
                <a:gd name="T3" fmla="*/ 190 h 504"/>
                <a:gd name="T4" fmla="*/ 89 w 96"/>
                <a:gd name="T5" fmla="*/ 175 h 504"/>
                <a:gd name="T6" fmla="*/ 89 w 96"/>
                <a:gd name="T7" fmla="*/ 125 h 504"/>
                <a:gd name="T8" fmla="*/ 109 w 96"/>
                <a:gd name="T9" fmla="*/ 82 h 504"/>
                <a:gd name="T10" fmla="*/ 118 w 96"/>
                <a:gd name="T11" fmla="*/ 67 h 504"/>
                <a:gd name="T12" fmla="*/ 109 w 96"/>
                <a:gd name="T13" fmla="*/ 20 h 504"/>
                <a:gd name="T14" fmla="*/ 96 w 96"/>
                <a:gd name="T15" fmla="*/ 3 h 504"/>
                <a:gd name="T16" fmla="*/ 36 w 96"/>
                <a:gd name="T17" fmla="*/ 10 h 504"/>
                <a:gd name="T18" fmla="*/ 33 w 96"/>
                <a:gd name="T19" fmla="*/ 47 h 504"/>
                <a:gd name="T20" fmla="*/ 39 w 96"/>
                <a:gd name="T21" fmla="*/ 141 h 504"/>
                <a:gd name="T22" fmla="*/ 47 w 96"/>
                <a:gd name="T23" fmla="*/ 157 h 504"/>
                <a:gd name="T24" fmla="*/ 31 w 96"/>
                <a:gd name="T25" fmla="*/ 183 h 504"/>
                <a:gd name="T26" fmla="*/ 33 w 96"/>
                <a:gd name="T27" fmla="*/ 18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2004" name="Freeform 123"/>
            <p:cNvSpPr>
              <a:spLocks/>
            </p:cNvSpPr>
            <p:nvPr/>
          </p:nvSpPr>
          <p:spPr bwMode="auto">
            <a:xfrm>
              <a:off x="3431" y="1007"/>
              <a:ext cx="156" cy="358"/>
            </a:xfrm>
            <a:custGeom>
              <a:avLst/>
              <a:gdLst>
                <a:gd name="T0" fmla="*/ 5 w 150"/>
                <a:gd name="T1" fmla="*/ 148 h 410"/>
                <a:gd name="T2" fmla="*/ 54 w 150"/>
                <a:gd name="T3" fmla="*/ 159 h 410"/>
                <a:gd name="T4" fmla="*/ 105 w 150"/>
                <a:gd name="T5" fmla="*/ 155 h 410"/>
                <a:gd name="T6" fmla="*/ 123 w 150"/>
                <a:gd name="T7" fmla="*/ 140 h 410"/>
                <a:gd name="T8" fmla="*/ 151 w 150"/>
                <a:gd name="T9" fmla="*/ 107 h 410"/>
                <a:gd name="T10" fmla="*/ 168 w 150"/>
                <a:gd name="T11" fmla="*/ 84 h 410"/>
                <a:gd name="T12" fmla="*/ 179 w 150"/>
                <a:gd name="T13" fmla="*/ 75 h 410"/>
                <a:gd name="T14" fmla="*/ 182 w 150"/>
                <a:gd name="T15" fmla="*/ 45 h 410"/>
                <a:gd name="T16" fmla="*/ 189 w 150"/>
                <a:gd name="T17" fmla="*/ 39 h 410"/>
                <a:gd name="T18" fmla="*/ 192 w 150"/>
                <a:gd name="T19" fmla="*/ 18 h 410"/>
                <a:gd name="T20" fmla="*/ 171 w 150"/>
                <a:gd name="T21" fmla="*/ 0 h 410"/>
                <a:gd name="T22" fmla="*/ 123 w 150"/>
                <a:gd name="T23" fmla="*/ 5 h 410"/>
                <a:gd name="T24" fmla="*/ 101 w 150"/>
                <a:gd name="T25" fmla="*/ 21 h 410"/>
                <a:gd name="T26" fmla="*/ 87 w 150"/>
                <a:gd name="T27" fmla="*/ 53 h 410"/>
                <a:gd name="T28" fmla="*/ 76 w 150"/>
                <a:gd name="T29" fmla="*/ 62 h 410"/>
                <a:gd name="T30" fmla="*/ 56 w 150"/>
                <a:gd name="T31" fmla="*/ 84 h 410"/>
                <a:gd name="T32" fmla="*/ 54 w 150"/>
                <a:gd name="T33" fmla="*/ 87 h 410"/>
                <a:gd name="T34" fmla="*/ 44 w 150"/>
                <a:gd name="T35" fmla="*/ 90 h 410"/>
                <a:gd name="T36" fmla="*/ 40 w 150"/>
                <a:gd name="T37" fmla="*/ 97 h 410"/>
                <a:gd name="T38" fmla="*/ 36 w 150"/>
                <a:gd name="T39" fmla="*/ 100 h 410"/>
                <a:gd name="T40" fmla="*/ 23 w 150"/>
                <a:gd name="T41" fmla="*/ 135 h 410"/>
                <a:gd name="T42" fmla="*/ 10 w 150"/>
                <a:gd name="T43" fmla="*/ 148 h 410"/>
                <a:gd name="T44" fmla="*/ 2 w 150"/>
                <a:gd name="T45" fmla="*/ 149 h 410"/>
                <a:gd name="T46" fmla="*/ 5 w 150"/>
                <a:gd name="T47" fmla="*/ 14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81922" name="Group 113"/>
          <p:cNvGrpSpPr>
            <a:grpSpLocks/>
          </p:cNvGrpSpPr>
          <p:nvPr/>
        </p:nvGrpSpPr>
        <p:grpSpPr bwMode="auto">
          <a:xfrm>
            <a:off x="6210300" y="3065463"/>
            <a:ext cx="1289050" cy="1435100"/>
            <a:chOff x="1084" y="711"/>
            <a:chExt cx="2950" cy="2769"/>
          </a:xfrm>
        </p:grpSpPr>
        <p:grpSp>
          <p:nvGrpSpPr>
            <p:cNvPr id="81989" name="Group 114"/>
            <p:cNvGrpSpPr>
              <a:grpSpLocks/>
            </p:cNvGrpSpPr>
            <p:nvPr/>
          </p:nvGrpSpPr>
          <p:grpSpPr bwMode="auto">
            <a:xfrm>
              <a:off x="1084" y="711"/>
              <a:ext cx="2950" cy="2769"/>
              <a:chOff x="2707" y="548"/>
              <a:chExt cx="2950" cy="2769"/>
            </a:xfrm>
          </p:grpSpPr>
          <p:grpSp>
            <p:nvGrpSpPr>
              <p:cNvPr id="81995" name="Group 115"/>
              <p:cNvGrpSpPr>
                <a:grpSpLocks/>
              </p:cNvGrpSpPr>
              <p:nvPr/>
            </p:nvGrpSpPr>
            <p:grpSpPr bwMode="auto">
              <a:xfrm>
                <a:off x="3180" y="1046"/>
                <a:ext cx="2105" cy="1421"/>
                <a:chOff x="578" y="2316"/>
                <a:chExt cx="2105" cy="1421"/>
              </a:xfrm>
            </p:grpSpPr>
            <p:sp>
              <p:nvSpPr>
                <p:cNvPr id="81997" name="Freeform 116" descr="Cork"/>
                <p:cNvSpPr>
                  <a:spLocks/>
                </p:cNvSpPr>
                <p:nvPr/>
              </p:nvSpPr>
              <p:spPr bwMode="auto">
                <a:xfrm>
                  <a:off x="633" y="2316"/>
                  <a:ext cx="2050" cy="256"/>
                </a:xfrm>
                <a:custGeom>
                  <a:avLst/>
                  <a:gdLst>
                    <a:gd name="T0" fmla="*/ 48338 w 592"/>
                    <a:gd name="T1" fmla="*/ 135578 h 90"/>
                    <a:gd name="T2" fmla="*/ 131006 w 592"/>
                    <a:gd name="T3" fmla="*/ 66304 h 90"/>
                    <a:gd name="T4" fmla="*/ 203587 w 592"/>
                    <a:gd name="T5" fmla="*/ 54016 h 90"/>
                    <a:gd name="T6" fmla="*/ 274347 w 592"/>
                    <a:gd name="T7" fmla="*/ 48239 h 90"/>
                    <a:gd name="T8" fmla="*/ 669197 w 592"/>
                    <a:gd name="T9" fmla="*/ 51393 h 90"/>
                    <a:gd name="T10" fmla="*/ 906754 w 592"/>
                    <a:gd name="T11" fmla="*/ 60365 h 90"/>
                    <a:gd name="T12" fmla="*/ 1015706 w 592"/>
                    <a:gd name="T13" fmla="*/ 69461 h 90"/>
                    <a:gd name="T14" fmla="*/ 1420484 w 592"/>
                    <a:gd name="T15" fmla="*/ 78433 h 90"/>
                    <a:gd name="T16" fmla="*/ 2017515 w 592"/>
                    <a:gd name="T17" fmla="*/ 66304 h 90"/>
                    <a:gd name="T18" fmla="*/ 2817261 w 592"/>
                    <a:gd name="T19" fmla="*/ 24420 h 90"/>
                    <a:gd name="T20" fmla="*/ 3105566 w 592"/>
                    <a:gd name="T21" fmla="*/ 0 h 90"/>
                    <a:gd name="T22" fmla="*/ 3415743 w 592"/>
                    <a:gd name="T23" fmla="*/ 3154 h 90"/>
                    <a:gd name="T24" fmla="*/ 3522873 w 592"/>
                    <a:gd name="T25" fmla="*/ 45042 h 90"/>
                    <a:gd name="T26" fmla="*/ 3534792 w 592"/>
                    <a:gd name="T27" fmla="*/ 54016 h 90"/>
                    <a:gd name="T28" fmla="*/ 3474535 w 592"/>
                    <a:gd name="T29" fmla="*/ 90473 h 90"/>
                    <a:gd name="T30" fmla="*/ 3486454 w 592"/>
                    <a:gd name="T31" fmla="*/ 9963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1998" name="Freeform 117" descr="Cork"/>
                <p:cNvSpPr>
                  <a:spLocks/>
                </p:cNvSpPr>
                <p:nvPr/>
              </p:nvSpPr>
              <p:spPr bwMode="auto">
                <a:xfrm>
                  <a:off x="578" y="2506"/>
                  <a:ext cx="2074" cy="1231"/>
                </a:xfrm>
                <a:custGeom>
                  <a:avLst/>
                  <a:gdLst>
                    <a:gd name="T0" fmla="*/ 3573537 w 599"/>
                    <a:gd name="T1" fmla="*/ 0 h 432"/>
                    <a:gd name="T2" fmla="*/ 3549667 w 599"/>
                    <a:gd name="T3" fmla="*/ 9022 h 432"/>
                    <a:gd name="T4" fmla="*/ 3513308 w 599"/>
                    <a:gd name="T5" fmla="*/ 15037 h 432"/>
                    <a:gd name="T6" fmla="*/ 3490899 w 599"/>
                    <a:gd name="T7" fmla="*/ 36466 h 432"/>
                    <a:gd name="T8" fmla="*/ 3323732 w 599"/>
                    <a:gd name="T9" fmla="*/ 140377 h 432"/>
                    <a:gd name="T10" fmla="*/ 3132588 w 599"/>
                    <a:gd name="T11" fmla="*/ 317518 h 432"/>
                    <a:gd name="T12" fmla="*/ 3072394 w 599"/>
                    <a:gd name="T13" fmla="*/ 405814 h 432"/>
                    <a:gd name="T14" fmla="*/ 3013747 w 599"/>
                    <a:gd name="T15" fmla="*/ 533792 h 432"/>
                    <a:gd name="T16" fmla="*/ 2953514 w 599"/>
                    <a:gd name="T17" fmla="*/ 613642 h 432"/>
                    <a:gd name="T18" fmla="*/ 2749868 w 599"/>
                    <a:gd name="T19" fmla="*/ 644018 h 432"/>
                    <a:gd name="T20" fmla="*/ 2582712 w 599"/>
                    <a:gd name="T21" fmla="*/ 631643 h 432"/>
                    <a:gd name="T22" fmla="*/ 2511981 w 599"/>
                    <a:gd name="T23" fmla="*/ 625228 h 432"/>
                    <a:gd name="T24" fmla="*/ 2536426 w 599"/>
                    <a:gd name="T25" fmla="*/ 536958 h 432"/>
                    <a:gd name="T26" fmla="*/ 2570797 w 599"/>
                    <a:gd name="T27" fmla="*/ 515538 h 432"/>
                    <a:gd name="T28" fmla="*/ 2415559 w 599"/>
                    <a:gd name="T29" fmla="*/ 500493 h 432"/>
                    <a:gd name="T30" fmla="*/ 2069198 w 599"/>
                    <a:gd name="T31" fmla="*/ 481888 h 432"/>
                    <a:gd name="T32" fmla="*/ 673776 w 599"/>
                    <a:gd name="T33" fmla="*/ 549342 h 432"/>
                    <a:gd name="T34" fmla="*/ 615130 w 599"/>
                    <a:gd name="T35" fmla="*/ 561553 h 432"/>
                    <a:gd name="T36" fmla="*/ 518538 w 599"/>
                    <a:gd name="T37" fmla="*/ 597995 h 432"/>
                    <a:gd name="T38" fmla="*/ 317048 w 599"/>
                    <a:gd name="T39" fmla="*/ 659058 h 432"/>
                    <a:gd name="T40" fmla="*/ 172180 w 599"/>
                    <a:gd name="T41" fmla="*/ 644018 h 432"/>
                    <a:gd name="T42" fmla="*/ 101446 w 599"/>
                    <a:gd name="T43" fmla="*/ 631643 h 432"/>
                    <a:gd name="T44" fmla="*/ 41265 w 599"/>
                    <a:gd name="T45" fmla="*/ 607040 h 432"/>
                    <a:gd name="T46" fmla="*/ 65672 w 599"/>
                    <a:gd name="T47" fmla="*/ 567545 h 432"/>
                    <a:gd name="T48" fmla="*/ 101446 w 599"/>
                    <a:gd name="T49" fmla="*/ 509725 h 432"/>
                    <a:gd name="T50" fmla="*/ 160262 w 599"/>
                    <a:gd name="T51" fmla="*/ 400009 h 432"/>
                    <a:gd name="T52" fmla="*/ 172180 w 599"/>
                    <a:gd name="T53" fmla="*/ 286866 h 432"/>
                    <a:gd name="T54" fmla="*/ 184094 w 599"/>
                    <a:gd name="T55" fmla="*/ 192181 h 432"/>
                    <a:gd name="T56" fmla="*/ 172180 w 599"/>
                    <a:gd name="T57" fmla="*/ 125337 h 432"/>
                    <a:gd name="T58" fmla="*/ 125905 w 599"/>
                    <a:gd name="T59" fmla="*/ 45487 h 432"/>
                    <a:gd name="T60" fmla="*/ 113987 w 599"/>
                    <a:gd name="T61" fmla="*/ 2142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81996" name="Picture 118"/>
              <p:cNvPicPr>
                <a:picLocks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1990" name="Freeform 119"/>
            <p:cNvSpPr>
              <a:spLocks/>
            </p:cNvSpPr>
            <p:nvPr/>
          </p:nvSpPr>
          <p:spPr bwMode="auto">
            <a:xfrm>
              <a:off x="1616" y="2649"/>
              <a:ext cx="88" cy="277"/>
            </a:xfrm>
            <a:custGeom>
              <a:avLst/>
              <a:gdLst>
                <a:gd name="T0" fmla="*/ 93 w 85"/>
                <a:gd name="T1" fmla="*/ 58 h 318"/>
                <a:gd name="T2" fmla="*/ 81 w 85"/>
                <a:gd name="T3" fmla="*/ 26 h 318"/>
                <a:gd name="T4" fmla="*/ 61 w 85"/>
                <a:gd name="T5" fmla="*/ 16 h 318"/>
                <a:gd name="T6" fmla="*/ 69 w 85"/>
                <a:gd name="T7" fmla="*/ 26 h 318"/>
                <a:gd name="T8" fmla="*/ 81 w 85"/>
                <a:gd name="T9" fmla="*/ 10 h 318"/>
                <a:gd name="T10" fmla="*/ 47 w 85"/>
                <a:gd name="T11" fmla="*/ 3 h 318"/>
                <a:gd name="T12" fmla="*/ 47 w 85"/>
                <a:gd name="T13" fmla="*/ 16 h 318"/>
                <a:gd name="T14" fmla="*/ 61 w 85"/>
                <a:gd name="T15" fmla="*/ 71 h 318"/>
                <a:gd name="T16" fmla="*/ 37 w 85"/>
                <a:gd name="T17" fmla="*/ 61 h 318"/>
                <a:gd name="T18" fmla="*/ 47 w 85"/>
                <a:gd name="T19" fmla="*/ 49 h 318"/>
                <a:gd name="T20" fmla="*/ 61 w 85"/>
                <a:gd name="T21" fmla="*/ 61 h 318"/>
                <a:gd name="T22" fmla="*/ 47 w 85"/>
                <a:gd name="T23" fmla="*/ 38 h 318"/>
                <a:gd name="T24" fmla="*/ 61 w 85"/>
                <a:gd name="T25" fmla="*/ 58 h 318"/>
                <a:gd name="T26" fmla="*/ 47 w 85"/>
                <a:gd name="T27" fmla="*/ 45 h 318"/>
                <a:gd name="T28" fmla="*/ 61 w 85"/>
                <a:gd name="T29" fmla="*/ 55 h 318"/>
                <a:gd name="T30" fmla="*/ 69 w 85"/>
                <a:gd name="T31" fmla="*/ 64 h 318"/>
                <a:gd name="T32" fmla="*/ 93 w 85"/>
                <a:gd name="T33" fmla="*/ 78 h 318"/>
                <a:gd name="T34" fmla="*/ 101 w 85"/>
                <a:gd name="T35" fmla="*/ 87 h 318"/>
                <a:gd name="T36" fmla="*/ 93 w 85"/>
                <a:gd name="T37" fmla="*/ 106 h 318"/>
                <a:gd name="T38" fmla="*/ 81 w 85"/>
                <a:gd name="T39" fmla="*/ 103 h 318"/>
                <a:gd name="T40" fmla="*/ 69 w 85"/>
                <a:gd name="T41" fmla="*/ 119 h 318"/>
                <a:gd name="T42" fmla="*/ 47 w 85"/>
                <a:gd name="T43" fmla="*/ 110 h 318"/>
                <a:gd name="T44" fmla="*/ 37 w 85"/>
                <a:gd name="T45" fmla="*/ 78 h 318"/>
                <a:gd name="T46" fmla="*/ 29 w 85"/>
                <a:gd name="T47" fmla="*/ 93 h 318"/>
                <a:gd name="T48" fmla="*/ 5 w 85"/>
                <a:gd name="T49" fmla="*/ 80 h 318"/>
                <a:gd name="T50" fmla="*/ 47 w 85"/>
                <a:gd name="T51" fmla="*/ 55 h 318"/>
                <a:gd name="T52" fmla="*/ 81 w 85"/>
                <a:gd name="T53" fmla="*/ 64 h 318"/>
                <a:gd name="T54" fmla="*/ 93 w 85"/>
                <a:gd name="T55" fmla="*/ 84 h 318"/>
                <a:gd name="T56" fmla="*/ 81 w 85"/>
                <a:gd name="T57" fmla="*/ 71 h 318"/>
                <a:gd name="T58" fmla="*/ 81 w 85"/>
                <a:gd name="T59" fmla="*/ 3 h 318"/>
                <a:gd name="T60" fmla="*/ 61 w 85"/>
                <a:gd name="T61" fmla="*/ 13 h 318"/>
                <a:gd name="T62" fmla="*/ 29 w 85"/>
                <a:gd name="T63" fmla="*/ 16 h 318"/>
                <a:gd name="T64" fmla="*/ 47 w 85"/>
                <a:gd name="T65" fmla="*/ 36 h 318"/>
                <a:gd name="T66" fmla="*/ 69 w 85"/>
                <a:gd name="T67" fmla="*/ 51 h 318"/>
                <a:gd name="T68" fmla="*/ 93 w 85"/>
                <a:gd name="T69" fmla="*/ 58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991" name="Freeform 120"/>
            <p:cNvSpPr>
              <a:spLocks/>
            </p:cNvSpPr>
            <p:nvPr/>
          </p:nvSpPr>
          <p:spPr bwMode="auto">
            <a:xfrm>
              <a:off x="1635" y="2647"/>
              <a:ext cx="109" cy="309"/>
            </a:xfrm>
            <a:custGeom>
              <a:avLst/>
              <a:gdLst>
                <a:gd name="T0" fmla="*/ 1 w 105"/>
                <a:gd name="T1" fmla="*/ 0 h 354"/>
                <a:gd name="T2" fmla="*/ 120 w 105"/>
                <a:gd name="T3" fmla="*/ 3 h 354"/>
                <a:gd name="T4" fmla="*/ 94 w 105"/>
                <a:gd name="T5" fmla="*/ 11 h 354"/>
                <a:gd name="T6" fmla="*/ 109 w 105"/>
                <a:gd name="T7" fmla="*/ 24 h 354"/>
                <a:gd name="T8" fmla="*/ 109 w 105"/>
                <a:gd name="T9" fmla="*/ 57 h 354"/>
                <a:gd name="T10" fmla="*/ 126 w 105"/>
                <a:gd name="T11" fmla="*/ 65 h 354"/>
                <a:gd name="T12" fmla="*/ 126 w 105"/>
                <a:gd name="T13" fmla="*/ 93 h 354"/>
                <a:gd name="T14" fmla="*/ 109 w 105"/>
                <a:gd name="T15" fmla="*/ 129 h 354"/>
                <a:gd name="T16" fmla="*/ 89 w 105"/>
                <a:gd name="T17" fmla="*/ 137 h 354"/>
                <a:gd name="T18" fmla="*/ 21 w 105"/>
                <a:gd name="T19" fmla="*/ 123 h 354"/>
                <a:gd name="T20" fmla="*/ 12 w 105"/>
                <a:gd name="T21" fmla="*/ 109 h 354"/>
                <a:gd name="T22" fmla="*/ 21 w 105"/>
                <a:gd name="T23" fmla="*/ 94 h 354"/>
                <a:gd name="T24" fmla="*/ 9 w 105"/>
                <a:gd name="T25" fmla="*/ 38 h 354"/>
                <a:gd name="T26" fmla="*/ 27 w 105"/>
                <a:gd name="T27" fmla="*/ 17 h 354"/>
                <a:gd name="T28" fmla="*/ 6 w 105"/>
                <a:gd name="T29" fmla="*/ 5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992" name="Freeform 121"/>
            <p:cNvSpPr>
              <a:spLocks/>
            </p:cNvSpPr>
            <p:nvPr/>
          </p:nvSpPr>
          <p:spPr bwMode="auto">
            <a:xfrm>
              <a:off x="3008" y="2583"/>
              <a:ext cx="155" cy="328"/>
            </a:xfrm>
            <a:custGeom>
              <a:avLst/>
              <a:gdLst>
                <a:gd name="T0" fmla="*/ 186 w 149"/>
                <a:gd name="T1" fmla="*/ 8 h 376"/>
                <a:gd name="T2" fmla="*/ 176 w 149"/>
                <a:gd name="T3" fmla="*/ 39 h 376"/>
                <a:gd name="T4" fmla="*/ 164 w 149"/>
                <a:gd name="T5" fmla="*/ 50 h 376"/>
                <a:gd name="T6" fmla="*/ 161 w 149"/>
                <a:gd name="T7" fmla="*/ 53 h 376"/>
                <a:gd name="T8" fmla="*/ 137 w 149"/>
                <a:gd name="T9" fmla="*/ 93 h 376"/>
                <a:gd name="T10" fmla="*/ 108 w 149"/>
                <a:gd name="T11" fmla="*/ 120 h 376"/>
                <a:gd name="T12" fmla="*/ 87 w 149"/>
                <a:gd name="T13" fmla="*/ 140 h 376"/>
                <a:gd name="T14" fmla="*/ 73 w 149"/>
                <a:gd name="T15" fmla="*/ 140 h 376"/>
                <a:gd name="T16" fmla="*/ 25 w 149"/>
                <a:gd name="T17" fmla="*/ 143 h 376"/>
                <a:gd name="T18" fmla="*/ 2 w 149"/>
                <a:gd name="T19" fmla="*/ 134 h 376"/>
                <a:gd name="T20" fmla="*/ 5 w 149"/>
                <a:gd name="T21" fmla="*/ 122 h 376"/>
                <a:gd name="T22" fmla="*/ 8 w 149"/>
                <a:gd name="T23" fmla="*/ 85 h 376"/>
                <a:gd name="T24" fmla="*/ 28 w 149"/>
                <a:gd name="T25" fmla="*/ 77 h 376"/>
                <a:gd name="T26" fmla="*/ 44 w 149"/>
                <a:gd name="T27" fmla="*/ 40 h 376"/>
                <a:gd name="T28" fmla="*/ 56 w 149"/>
                <a:gd name="T29" fmla="*/ 29 h 376"/>
                <a:gd name="T30" fmla="*/ 105 w 149"/>
                <a:gd name="T31" fmla="*/ 7 h 376"/>
                <a:gd name="T32" fmla="*/ 161 w 149"/>
                <a:gd name="T33" fmla="*/ 7 h 376"/>
                <a:gd name="T34" fmla="*/ 186 w 149"/>
                <a:gd name="T35" fmla="*/ 8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993" name="Freeform 122"/>
            <p:cNvSpPr>
              <a:spLocks/>
            </p:cNvSpPr>
            <p:nvPr/>
          </p:nvSpPr>
          <p:spPr bwMode="auto">
            <a:xfrm>
              <a:off x="1714" y="1020"/>
              <a:ext cx="99" cy="440"/>
            </a:xfrm>
            <a:custGeom>
              <a:avLst/>
              <a:gdLst>
                <a:gd name="T0" fmla="*/ 33 w 96"/>
                <a:gd name="T1" fmla="*/ 188 h 504"/>
                <a:gd name="T2" fmla="*/ 75 w 96"/>
                <a:gd name="T3" fmla="*/ 190 h 504"/>
                <a:gd name="T4" fmla="*/ 89 w 96"/>
                <a:gd name="T5" fmla="*/ 175 h 504"/>
                <a:gd name="T6" fmla="*/ 89 w 96"/>
                <a:gd name="T7" fmla="*/ 125 h 504"/>
                <a:gd name="T8" fmla="*/ 109 w 96"/>
                <a:gd name="T9" fmla="*/ 82 h 504"/>
                <a:gd name="T10" fmla="*/ 118 w 96"/>
                <a:gd name="T11" fmla="*/ 67 h 504"/>
                <a:gd name="T12" fmla="*/ 109 w 96"/>
                <a:gd name="T13" fmla="*/ 20 h 504"/>
                <a:gd name="T14" fmla="*/ 96 w 96"/>
                <a:gd name="T15" fmla="*/ 3 h 504"/>
                <a:gd name="T16" fmla="*/ 36 w 96"/>
                <a:gd name="T17" fmla="*/ 10 h 504"/>
                <a:gd name="T18" fmla="*/ 33 w 96"/>
                <a:gd name="T19" fmla="*/ 47 h 504"/>
                <a:gd name="T20" fmla="*/ 39 w 96"/>
                <a:gd name="T21" fmla="*/ 141 h 504"/>
                <a:gd name="T22" fmla="*/ 47 w 96"/>
                <a:gd name="T23" fmla="*/ 157 h 504"/>
                <a:gd name="T24" fmla="*/ 31 w 96"/>
                <a:gd name="T25" fmla="*/ 183 h 504"/>
                <a:gd name="T26" fmla="*/ 33 w 96"/>
                <a:gd name="T27" fmla="*/ 18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994" name="Freeform 123"/>
            <p:cNvSpPr>
              <a:spLocks/>
            </p:cNvSpPr>
            <p:nvPr/>
          </p:nvSpPr>
          <p:spPr bwMode="auto">
            <a:xfrm>
              <a:off x="3431" y="1007"/>
              <a:ext cx="156" cy="358"/>
            </a:xfrm>
            <a:custGeom>
              <a:avLst/>
              <a:gdLst>
                <a:gd name="T0" fmla="*/ 5 w 150"/>
                <a:gd name="T1" fmla="*/ 148 h 410"/>
                <a:gd name="T2" fmla="*/ 54 w 150"/>
                <a:gd name="T3" fmla="*/ 159 h 410"/>
                <a:gd name="T4" fmla="*/ 105 w 150"/>
                <a:gd name="T5" fmla="*/ 155 h 410"/>
                <a:gd name="T6" fmla="*/ 123 w 150"/>
                <a:gd name="T7" fmla="*/ 140 h 410"/>
                <a:gd name="T8" fmla="*/ 151 w 150"/>
                <a:gd name="T9" fmla="*/ 107 h 410"/>
                <a:gd name="T10" fmla="*/ 168 w 150"/>
                <a:gd name="T11" fmla="*/ 84 h 410"/>
                <a:gd name="T12" fmla="*/ 179 w 150"/>
                <a:gd name="T13" fmla="*/ 75 h 410"/>
                <a:gd name="T14" fmla="*/ 182 w 150"/>
                <a:gd name="T15" fmla="*/ 45 h 410"/>
                <a:gd name="T16" fmla="*/ 189 w 150"/>
                <a:gd name="T17" fmla="*/ 39 h 410"/>
                <a:gd name="T18" fmla="*/ 192 w 150"/>
                <a:gd name="T19" fmla="*/ 18 h 410"/>
                <a:gd name="T20" fmla="*/ 171 w 150"/>
                <a:gd name="T21" fmla="*/ 0 h 410"/>
                <a:gd name="T22" fmla="*/ 123 w 150"/>
                <a:gd name="T23" fmla="*/ 5 h 410"/>
                <a:gd name="T24" fmla="*/ 101 w 150"/>
                <a:gd name="T25" fmla="*/ 21 h 410"/>
                <a:gd name="T26" fmla="*/ 87 w 150"/>
                <a:gd name="T27" fmla="*/ 53 h 410"/>
                <a:gd name="T28" fmla="*/ 76 w 150"/>
                <a:gd name="T29" fmla="*/ 62 h 410"/>
                <a:gd name="T30" fmla="*/ 56 w 150"/>
                <a:gd name="T31" fmla="*/ 84 h 410"/>
                <a:gd name="T32" fmla="*/ 54 w 150"/>
                <a:gd name="T33" fmla="*/ 87 h 410"/>
                <a:gd name="T34" fmla="*/ 44 w 150"/>
                <a:gd name="T35" fmla="*/ 90 h 410"/>
                <a:gd name="T36" fmla="*/ 40 w 150"/>
                <a:gd name="T37" fmla="*/ 97 h 410"/>
                <a:gd name="T38" fmla="*/ 36 w 150"/>
                <a:gd name="T39" fmla="*/ 100 h 410"/>
                <a:gd name="T40" fmla="*/ 23 w 150"/>
                <a:gd name="T41" fmla="*/ 135 h 410"/>
                <a:gd name="T42" fmla="*/ 10 w 150"/>
                <a:gd name="T43" fmla="*/ 148 h 410"/>
                <a:gd name="T44" fmla="*/ 2 w 150"/>
                <a:gd name="T45" fmla="*/ 149 h 410"/>
                <a:gd name="T46" fmla="*/ 5 w 150"/>
                <a:gd name="T47" fmla="*/ 14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40674"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81924"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925"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1926" name="Rectangle 5"/>
          <p:cNvSpPr>
            <a:spLocks noChangeArrowheads="1"/>
          </p:cNvSpPr>
          <p:nvPr/>
        </p:nvSpPr>
        <p:spPr bwMode="auto">
          <a:xfrm>
            <a:off x="3059113" y="879475"/>
            <a:ext cx="981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 </a:t>
            </a:r>
            <a:r>
              <a:rPr lang="ja-JP" altLang="en-US" b="1">
                <a:solidFill>
                  <a:schemeClr val="accent1"/>
                </a:solidFill>
                <a:latin typeface="Times" charset="0"/>
              </a:rPr>
              <a:t>王制</a:t>
            </a:r>
            <a:endParaRPr lang="en-US" sz="2400" b="1">
              <a:solidFill>
                <a:schemeClr val="accent1"/>
              </a:solidFill>
              <a:latin typeface="Times" charset="0"/>
            </a:endParaRPr>
          </a:p>
        </p:txBody>
      </p:sp>
      <p:sp>
        <p:nvSpPr>
          <p:cNvPr id="8192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0679"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003399"/>
                </a:solidFill>
                <a:latin typeface="Times" pitchFamily="-107" charset="0"/>
                <a:ea typeface="ＭＳ Ｐゴシック" pitchFamily="-107" charset="-128"/>
                <a:cs typeface="ＭＳ Ｐゴシック" pitchFamily="-107" charset="-128"/>
              </a:rPr>
              <a:t>ca. 1000 B.C.</a:t>
            </a:r>
          </a:p>
        </p:txBody>
      </p:sp>
      <p:sp>
        <p:nvSpPr>
          <p:cNvPr id="81929" name="Rectangle 9"/>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en-US"/>
          </a:p>
        </p:txBody>
      </p:sp>
      <p:sp>
        <p:nvSpPr>
          <p:cNvPr id="81930"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S - D - S</a:t>
            </a:r>
          </a:p>
        </p:txBody>
      </p:sp>
      <p:sp>
        <p:nvSpPr>
          <p:cNvPr id="540684" name="Rectangle 12"/>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540686" name="Oval 14"/>
          <p:cNvSpPr>
            <a:spLocks noChangeArrowheads="1"/>
          </p:cNvSpPr>
          <p:nvPr/>
        </p:nvSpPr>
        <p:spPr bwMode="auto">
          <a:xfrm>
            <a:off x="901700" y="2762250"/>
            <a:ext cx="1625600" cy="1606550"/>
          </a:xfrm>
          <a:prstGeom prst="ellipse">
            <a:avLst/>
          </a:prstGeom>
          <a:noFill/>
          <a:ln w="50800">
            <a:solidFill>
              <a:srgbClr val="003399"/>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81933" name="Freeform 15"/>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endParaRPr lang="en-US"/>
          </a:p>
        </p:txBody>
      </p:sp>
      <p:sp>
        <p:nvSpPr>
          <p:cNvPr id="81934" name="Freeform 16"/>
          <p:cNvSpPr>
            <a:spLocks/>
          </p:cNvSpPr>
          <p:nvPr/>
        </p:nvSpPr>
        <p:spPr bwMode="auto">
          <a:xfrm>
            <a:off x="1625600" y="2603500"/>
            <a:ext cx="1258888" cy="1042988"/>
          </a:xfrm>
          <a:custGeom>
            <a:avLst/>
            <a:gdLst>
              <a:gd name="T0" fmla="*/ 2147483647 w 793"/>
              <a:gd name="T1" fmla="*/ 2147483647 h 657"/>
              <a:gd name="T2" fmla="*/ 2147483647 w 793"/>
              <a:gd name="T3" fmla="*/ 2147483647 h 657"/>
              <a:gd name="T4" fmla="*/ 2147483647 w 793"/>
              <a:gd name="T5" fmla="*/ 2147483647 h 657"/>
              <a:gd name="T6" fmla="*/ 2147483647 w 793"/>
              <a:gd name="T7" fmla="*/ 2147483647 h 657"/>
              <a:gd name="T8" fmla="*/ 2147483647 w 793"/>
              <a:gd name="T9" fmla="*/ 2147483647 h 657"/>
              <a:gd name="T10" fmla="*/ 2147483647 w 793"/>
              <a:gd name="T11" fmla="*/ 2147483647 h 657"/>
              <a:gd name="T12" fmla="*/ 2147483647 w 793"/>
              <a:gd name="T13" fmla="*/ 2147483647 h 657"/>
              <a:gd name="T14" fmla="*/ 2147483647 w 793"/>
              <a:gd name="T15" fmla="*/ 2147483647 h 657"/>
              <a:gd name="T16" fmla="*/ 2147483647 w 793"/>
              <a:gd name="T17" fmla="*/ 2147483647 h 657"/>
              <a:gd name="T18" fmla="*/ 2147483647 w 793"/>
              <a:gd name="T19" fmla="*/ 2147483647 h 657"/>
              <a:gd name="T20" fmla="*/ 2147483647 w 793"/>
              <a:gd name="T21" fmla="*/ 2147483647 h 657"/>
              <a:gd name="T22" fmla="*/ 2147483647 w 793"/>
              <a:gd name="T23" fmla="*/ 2147483647 h 657"/>
              <a:gd name="T24" fmla="*/ 2147483647 w 793"/>
              <a:gd name="T25" fmla="*/ 2147483647 h 657"/>
              <a:gd name="T26" fmla="*/ 2147483647 w 793"/>
              <a:gd name="T27" fmla="*/ 2147483647 h 657"/>
              <a:gd name="T28" fmla="*/ 2147483647 w 793"/>
              <a:gd name="T29" fmla="*/ 2147483647 h 657"/>
              <a:gd name="T30" fmla="*/ 2147483647 w 793"/>
              <a:gd name="T31" fmla="*/ 2147483647 h 657"/>
              <a:gd name="T32" fmla="*/ 2147483647 w 793"/>
              <a:gd name="T33" fmla="*/ 2147483647 h 657"/>
              <a:gd name="T34" fmla="*/ 2147483647 w 793"/>
              <a:gd name="T35" fmla="*/ 2147483647 h 657"/>
              <a:gd name="T36" fmla="*/ 2147483647 w 793"/>
              <a:gd name="T37" fmla="*/ 2147483647 h 657"/>
              <a:gd name="T38" fmla="*/ 2147483647 w 793"/>
              <a:gd name="T39" fmla="*/ 2147483647 h 657"/>
              <a:gd name="T40" fmla="*/ 2147483647 w 793"/>
              <a:gd name="T41" fmla="*/ 2147483647 h 657"/>
              <a:gd name="T42" fmla="*/ 2147483647 w 793"/>
              <a:gd name="T43" fmla="*/ 2147483647 h 657"/>
              <a:gd name="T44" fmla="*/ 2147483647 w 793"/>
              <a:gd name="T45" fmla="*/ 2147483647 h 657"/>
              <a:gd name="T46" fmla="*/ 2147483647 w 793"/>
              <a:gd name="T47" fmla="*/ 2147483647 h 657"/>
              <a:gd name="T48" fmla="*/ 2147483647 w 793"/>
              <a:gd name="T49" fmla="*/ 2147483647 h 657"/>
              <a:gd name="T50" fmla="*/ 2147483647 w 793"/>
              <a:gd name="T51" fmla="*/ 2147483647 h 657"/>
              <a:gd name="T52" fmla="*/ 2147483647 w 793"/>
              <a:gd name="T53" fmla="*/ 2147483647 h 657"/>
              <a:gd name="T54" fmla="*/ 2147483647 w 793"/>
              <a:gd name="T55" fmla="*/ 2147483647 h 657"/>
              <a:gd name="T56" fmla="*/ 2147483647 w 793"/>
              <a:gd name="T57" fmla="*/ 2147483647 h 657"/>
              <a:gd name="T58" fmla="*/ 2147483647 w 793"/>
              <a:gd name="T59" fmla="*/ 2147483647 h 657"/>
              <a:gd name="T60" fmla="*/ 2147483647 w 793"/>
              <a:gd name="T61" fmla="*/ 2147483647 h 657"/>
              <a:gd name="T62" fmla="*/ 2147483647 w 793"/>
              <a:gd name="T63" fmla="*/ 2147483647 h 657"/>
              <a:gd name="T64" fmla="*/ 2147483647 w 793"/>
              <a:gd name="T65" fmla="*/ 2147483647 h 657"/>
              <a:gd name="T66" fmla="*/ 2147483647 w 793"/>
              <a:gd name="T67" fmla="*/ 2147483647 h 657"/>
              <a:gd name="T68" fmla="*/ 2147483647 w 793"/>
              <a:gd name="T69" fmla="*/ 2147483647 h 657"/>
              <a:gd name="T70" fmla="*/ 2147483647 w 793"/>
              <a:gd name="T71" fmla="*/ 2147483647 h 657"/>
              <a:gd name="T72" fmla="*/ 2147483647 w 793"/>
              <a:gd name="T73" fmla="*/ 2147483647 h 657"/>
              <a:gd name="T74" fmla="*/ 2147483647 w 793"/>
              <a:gd name="T75" fmla="*/ 2147483647 h 657"/>
              <a:gd name="T76" fmla="*/ 2147483647 w 793"/>
              <a:gd name="T77" fmla="*/ 2147483647 h 657"/>
              <a:gd name="T78" fmla="*/ 2147483647 w 793"/>
              <a:gd name="T79" fmla="*/ 2147483647 h 657"/>
              <a:gd name="T80" fmla="*/ 2147483647 w 793"/>
              <a:gd name="T81" fmla="*/ 2147483647 h 657"/>
              <a:gd name="T82" fmla="*/ 2147483647 w 793"/>
              <a:gd name="T83" fmla="*/ 2147483647 h 657"/>
              <a:gd name="T84" fmla="*/ 2147483647 w 793"/>
              <a:gd name="T85" fmla="*/ 2147483647 h 657"/>
              <a:gd name="T86" fmla="*/ 2147483647 w 793"/>
              <a:gd name="T87" fmla="*/ 2147483647 h 657"/>
              <a:gd name="T88" fmla="*/ 2147483647 w 793"/>
              <a:gd name="T89" fmla="*/ 2147483647 h 657"/>
              <a:gd name="T90" fmla="*/ 2147483647 w 793"/>
              <a:gd name="T91" fmla="*/ 2147483647 h 657"/>
              <a:gd name="T92" fmla="*/ 2147483647 w 793"/>
              <a:gd name="T93" fmla="*/ 2147483647 h 657"/>
              <a:gd name="T94" fmla="*/ 2147483647 w 793"/>
              <a:gd name="T95" fmla="*/ 2147483647 h 657"/>
              <a:gd name="T96" fmla="*/ 2147483647 w 793"/>
              <a:gd name="T97" fmla="*/ 2147483647 h 657"/>
              <a:gd name="T98" fmla="*/ 2147483647 w 793"/>
              <a:gd name="T99" fmla="*/ 2147483647 h 657"/>
              <a:gd name="T100" fmla="*/ 2147483647 w 793"/>
              <a:gd name="T101" fmla="*/ 2147483647 h 657"/>
              <a:gd name="T102" fmla="*/ 2147483647 w 793"/>
              <a:gd name="T103" fmla="*/ 2147483647 h 657"/>
              <a:gd name="T104" fmla="*/ 2147483647 w 793"/>
              <a:gd name="T105" fmla="*/ 2147483647 h 657"/>
              <a:gd name="T106" fmla="*/ 2147483647 w 793"/>
              <a:gd name="T107" fmla="*/ 2147483647 h 657"/>
              <a:gd name="T108" fmla="*/ 2147483647 w 793"/>
              <a:gd name="T109" fmla="*/ 2147483647 h 657"/>
              <a:gd name="T110" fmla="*/ 2147483647 w 793"/>
              <a:gd name="T111" fmla="*/ 2147483647 h 657"/>
              <a:gd name="T112" fmla="*/ 2147483647 w 793"/>
              <a:gd name="T113" fmla="*/ 2147483647 h 657"/>
              <a:gd name="T114" fmla="*/ 0 w 793"/>
              <a:gd name="T115" fmla="*/ 2147483647 h 657"/>
              <a:gd name="T116" fmla="*/ 0 w 793"/>
              <a:gd name="T117" fmla="*/ 2147483647 h 657"/>
              <a:gd name="T118" fmla="*/ 0 w 793"/>
              <a:gd name="T119" fmla="*/ 2147483647 h 657"/>
              <a:gd name="T120" fmla="*/ 0 w 793"/>
              <a:gd name="T121" fmla="*/ 2147483647 h 657"/>
              <a:gd name="T122" fmla="*/ 2147483647 w 793"/>
              <a:gd name="T123" fmla="*/ 2147483647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40689" name="Rectangle 17"/>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accent1"/>
                </a:solidFill>
                <a:latin typeface="Times" pitchFamily="-107" charset="0"/>
                <a:ea typeface="ＭＳ Ｐゴシック" pitchFamily="-107" charset="-128"/>
                <a:cs typeface="ＭＳ Ｐゴシック" pitchFamily="-107" charset="-128"/>
              </a:rPr>
              <a:t>A </a:t>
            </a:r>
            <a:r>
              <a:rPr lang="en-US" sz="6000">
                <a:solidFill>
                  <a:schemeClr val="accent1"/>
                </a:solidFill>
                <a:latin typeface="Times" pitchFamily="-107" charset="0"/>
                <a:ea typeface="ＭＳ Ｐゴシック" pitchFamily="-107" charset="-128"/>
                <a:cs typeface="ＭＳ Ｐゴシック" pitchFamily="-107" charset="-128"/>
              </a:rPr>
              <a:t>R</a:t>
            </a:r>
            <a:r>
              <a:rPr lang="en-US" sz="3600">
                <a:solidFill>
                  <a:schemeClr val="accent1"/>
                </a:solidFill>
                <a:latin typeface="Times" pitchFamily="-107" charset="0"/>
                <a:ea typeface="ＭＳ Ｐゴシック" pitchFamily="-107" charset="-128"/>
                <a:cs typeface="ＭＳ Ｐゴシック" pitchFamily="-107" charset="-128"/>
              </a:rPr>
              <a:t> C</a:t>
            </a:r>
          </a:p>
        </p:txBody>
      </p:sp>
      <p:sp>
        <p:nvSpPr>
          <p:cNvPr id="81936"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37"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38"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39"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0"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1"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2"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3"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4"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5"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1946"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1947" name="Rectangle 30"/>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1948" name="Rectangle 31"/>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0705" name="Rectangle 33"/>
          <p:cNvSpPr>
            <a:spLocks noChangeArrowheads="1"/>
          </p:cNvSpPr>
          <p:nvPr/>
        </p:nvSpPr>
        <p:spPr bwMode="auto">
          <a:xfrm>
            <a:off x="6575425" y="1270000"/>
            <a:ext cx="574675" cy="638175"/>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en-US" sz="3600" b="1">
                <a:solidFill>
                  <a:schemeClr val="accent1"/>
                </a:solidFill>
                <a:latin typeface="Kosher-Normal" charset="0"/>
              </a:rPr>
              <a:t>DC</a:t>
            </a:r>
            <a:endParaRPr lang="en-US" b="1">
              <a:solidFill>
                <a:schemeClr val="accent1"/>
              </a:solidFill>
              <a:latin typeface="Times" charset="0"/>
            </a:endParaRPr>
          </a:p>
        </p:txBody>
      </p:sp>
      <p:sp>
        <p:nvSpPr>
          <p:cNvPr id="540706" name="Rectangle 34"/>
          <p:cNvSpPr>
            <a:spLocks noChangeArrowheads="1"/>
          </p:cNvSpPr>
          <p:nvPr/>
        </p:nvSpPr>
        <p:spPr bwMode="auto">
          <a:xfrm>
            <a:off x="6315075" y="2159000"/>
            <a:ext cx="3048000" cy="942975"/>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ja-JP" altLang="en-US" b="1" i="1">
                <a:solidFill>
                  <a:schemeClr val="accent1"/>
                </a:solidFill>
                <a:latin typeface="Helvetica" pitchFamily="-107" charset="0"/>
                <a:ea typeface="ＭＳ Ｐゴシック" pitchFamily="-107" charset="-128"/>
                <a:cs typeface="ＭＳ Ｐゴシック" pitchFamily="-107" charset="-128"/>
              </a:rPr>
              <a:t>ｻﾑｴﾙ記下 </a:t>
            </a:r>
            <a:r>
              <a:rPr lang="en-US" b="1" i="1">
                <a:solidFill>
                  <a:schemeClr val="accent1"/>
                </a:solidFill>
                <a:latin typeface="Helvetica" pitchFamily="-107" charset="0"/>
                <a:ea typeface="ＭＳ Ｐゴシック" pitchFamily="-107" charset="-128"/>
                <a:cs typeface="ＭＳ Ｐゴシック" pitchFamily="-107" charset="-128"/>
              </a:rPr>
              <a:t>7: 4-16</a:t>
            </a:r>
          </a:p>
          <a:p>
            <a:pPr>
              <a:defRPr/>
            </a:pPr>
            <a:r>
              <a:rPr lang="ja-JP" altLang="en-US" b="1" i="1">
                <a:solidFill>
                  <a:schemeClr val="accent1"/>
                </a:solidFill>
                <a:latin typeface="Helvetica" pitchFamily="-107" charset="0"/>
                <a:ea typeface="ＭＳ Ｐゴシック" pitchFamily="-107" charset="-128"/>
                <a:cs typeface="ＭＳ Ｐゴシック" pitchFamily="-107" charset="-128"/>
              </a:rPr>
              <a:t>歴代誌上 </a:t>
            </a:r>
            <a:r>
              <a:rPr lang="en-US" b="1" i="1">
                <a:solidFill>
                  <a:schemeClr val="accent1"/>
                </a:solidFill>
                <a:latin typeface="Helvetica" pitchFamily="-107" charset="0"/>
                <a:ea typeface="ＭＳ Ｐゴシック" pitchFamily="-107" charset="-128"/>
                <a:cs typeface="ＭＳ Ｐゴシック" pitchFamily="-107" charset="-128"/>
              </a:rPr>
              <a:t>17:3-15</a:t>
            </a:r>
          </a:p>
        </p:txBody>
      </p:sp>
      <p:sp>
        <p:nvSpPr>
          <p:cNvPr id="540735" name="Text Box 63"/>
          <p:cNvSpPr txBox="1">
            <a:spLocks noChangeArrowheads="1"/>
          </p:cNvSpPr>
          <p:nvPr/>
        </p:nvSpPr>
        <p:spPr bwMode="auto">
          <a:xfrm>
            <a:off x="1524000" y="5395913"/>
            <a:ext cx="5740400" cy="8239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4800" b="1" i="1" smtClean="0">
                <a:solidFill>
                  <a:srgbClr val="FFFF00"/>
                </a:solidFill>
                <a:latin typeface="Comic Sans MS" charset="0"/>
              </a:rPr>
              <a:t>偶像礼拝</a:t>
            </a:r>
            <a:r>
              <a:rPr lang="en-US" altLang="ja-JP" sz="4800" b="1" i="1" smtClean="0">
                <a:solidFill>
                  <a:srgbClr val="FFFF00"/>
                </a:solidFill>
                <a:latin typeface="Comic Sans MS" charset="0"/>
              </a:rPr>
              <a:t>!</a:t>
            </a:r>
            <a:endParaRPr lang="en-US" sz="4800" b="1" i="1" smtClean="0">
              <a:solidFill>
                <a:srgbClr val="FFFF00"/>
              </a:solidFill>
              <a:latin typeface="Comic Sans MS" charset="0"/>
            </a:endParaRPr>
          </a:p>
        </p:txBody>
      </p:sp>
      <p:pic>
        <p:nvPicPr>
          <p:cNvPr id="540739" name="Picture 6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8300" y="2114550"/>
            <a:ext cx="7354888" cy="45529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540742" name="Text Box 70"/>
          <p:cNvSpPr txBox="1">
            <a:spLocks noChangeArrowheads="1"/>
          </p:cNvSpPr>
          <p:nvPr/>
        </p:nvSpPr>
        <p:spPr bwMode="auto">
          <a:xfrm>
            <a:off x="1778000" y="-12700"/>
            <a:ext cx="1908175" cy="5810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ja-JP" altLang="en-US" sz="1600" b="1">
                <a:solidFill>
                  <a:schemeClr val="tx1"/>
                </a:solidFill>
                <a:latin typeface="Comic Sans MS" pitchFamily="-107" charset="0"/>
                <a:ea typeface="ＭＳ Ｐゴシック" pitchFamily="-107" charset="-128"/>
                <a:cs typeface="ＭＳ Ｐゴシック" pitchFamily="-107" charset="-128"/>
              </a:rPr>
              <a:t>列王記上 </a:t>
            </a:r>
            <a:r>
              <a:rPr lang="en-US" sz="1600" b="1">
                <a:solidFill>
                  <a:schemeClr val="tx1"/>
                </a:solidFill>
                <a:latin typeface="Comic Sans MS" pitchFamily="-107" charset="0"/>
                <a:ea typeface="ＭＳ Ｐゴシック" pitchFamily="-107" charset="-128"/>
                <a:cs typeface="ＭＳ Ｐゴシック" pitchFamily="-107" charset="-128"/>
              </a:rPr>
              <a:t>11:4-13</a:t>
            </a:r>
          </a:p>
        </p:txBody>
      </p:sp>
      <p:grpSp>
        <p:nvGrpSpPr>
          <p:cNvPr id="8" name="Group 148"/>
          <p:cNvGrpSpPr>
            <a:grpSpLocks/>
          </p:cNvGrpSpPr>
          <p:nvPr/>
        </p:nvGrpSpPr>
        <p:grpSpPr bwMode="auto">
          <a:xfrm>
            <a:off x="2005013" y="819150"/>
            <a:ext cx="6208712" cy="1246188"/>
            <a:chOff x="1263" y="516"/>
            <a:chExt cx="3911" cy="785"/>
          </a:xfrm>
        </p:grpSpPr>
        <p:sp>
          <p:nvSpPr>
            <p:cNvPr id="540740" name="AutoShape 68"/>
            <p:cNvSpPr>
              <a:spLocks noChangeArrowheads="1"/>
            </p:cNvSpPr>
            <p:nvPr/>
          </p:nvSpPr>
          <p:spPr bwMode="auto">
            <a:xfrm>
              <a:off x="1263" y="745"/>
              <a:ext cx="2832" cy="556"/>
            </a:xfrm>
            <a:prstGeom prst="roundRect">
              <a:avLst>
                <a:gd name="adj" fmla="val 16667"/>
              </a:avLst>
            </a:prstGeom>
            <a:noFill/>
            <a:ln w="3810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540754" name="Text Box 82"/>
            <p:cNvSpPr txBox="1">
              <a:spLocks noChangeArrowheads="1"/>
            </p:cNvSpPr>
            <p:nvPr/>
          </p:nvSpPr>
          <p:spPr bwMode="auto">
            <a:xfrm>
              <a:off x="2647" y="516"/>
              <a:ext cx="2527" cy="32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b="1" smtClean="0">
                  <a:solidFill>
                    <a:srgbClr val="FFFF00"/>
                  </a:solidFill>
                  <a:latin typeface="Comic Sans MS" charset="0"/>
                </a:rPr>
                <a:t>オリーブ山</a:t>
              </a:r>
            </a:p>
          </p:txBody>
        </p:sp>
      </p:grpSp>
      <p:grpSp>
        <p:nvGrpSpPr>
          <p:cNvPr id="9" name="Group 94"/>
          <p:cNvGrpSpPr>
            <a:grpSpLocks/>
          </p:cNvGrpSpPr>
          <p:nvPr/>
        </p:nvGrpSpPr>
        <p:grpSpPr bwMode="auto">
          <a:xfrm>
            <a:off x="1481138" y="795338"/>
            <a:ext cx="1911350" cy="1452562"/>
            <a:chOff x="1960" y="1060"/>
            <a:chExt cx="1204" cy="915"/>
          </a:xfrm>
        </p:grpSpPr>
        <p:sp>
          <p:nvSpPr>
            <p:cNvPr id="540764" name="AutoShape 92"/>
            <p:cNvSpPr>
              <a:spLocks noChangeArrowheads="1"/>
            </p:cNvSpPr>
            <p:nvPr/>
          </p:nvSpPr>
          <p:spPr bwMode="auto">
            <a:xfrm rot="16245125">
              <a:off x="2625" y="1089"/>
              <a:ext cx="229" cy="848"/>
            </a:xfrm>
            <a:prstGeom prst="curvedLeftArrow">
              <a:avLst>
                <a:gd name="adj1" fmla="val 74061"/>
                <a:gd name="adj2" fmla="val 148122"/>
                <a:gd name="adj3" fmla="val 33333"/>
              </a:avLst>
            </a:pr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pic>
          <p:nvPicPr>
            <p:cNvPr id="540763" name="Picture 9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60" y="1060"/>
              <a:ext cx="403" cy="91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grpSp>
      <p:sp>
        <p:nvSpPr>
          <p:cNvPr id="81956" name="Text Box 13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40817" name="Rectangle 145"/>
          <p:cNvSpPr>
            <a:spLocks noChangeArrowheads="1"/>
          </p:cNvSpPr>
          <p:nvPr/>
        </p:nvSpPr>
        <p:spPr bwMode="auto">
          <a:xfrm>
            <a:off x="8075613"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38</a:t>
            </a:r>
          </a:p>
        </p:txBody>
      </p:sp>
      <p:sp>
        <p:nvSpPr>
          <p:cNvPr id="81958" name="Text Box 146"/>
          <p:cNvSpPr txBox="1">
            <a:spLocks noChangeArrowheads="1"/>
          </p:cNvSpPr>
          <p:nvPr/>
        </p:nvSpPr>
        <p:spPr bwMode="auto">
          <a:xfrm>
            <a:off x="8602663" y="646747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4</a:t>
            </a:r>
            <a:endParaRPr lang="en-US" sz="1600">
              <a:solidFill>
                <a:srgbClr val="FFA27C"/>
              </a:solidFill>
              <a:latin typeface="Comic Sans MS" charset="0"/>
            </a:endParaRPr>
          </a:p>
        </p:txBody>
      </p:sp>
      <p:sp>
        <p:nvSpPr>
          <p:cNvPr id="81959" name="Text Box 14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81960" name="Group 115"/>
          <p:cNvGrpSpPr>
            <a:grpSpLocks/>
          </p:cNvGrpSpPr>
          <p:nvPr/>
        </p:nvGrpSpPr>
        <p:grpSpPr bwMode="auto">
          <a:xfrm>
            <a:off x="8018463" y="3436938"/>
            <a:ext cx="981075" cy="1843087"/>
            <a:chOff x="5051" y="2165"/>
            <a:chExt cx="618" cy="1161"/>
          </a:xfrm>
        </p:grpSpPr>
        <p:grpSp>
          <p:nvGrpSpPr>
            <p:cNvPr id="81966" name="Group 116"/>
            <p:cNvGrpSpPr>
              <a:grpSpLocks/>
            </p:cNvGrpSpPr>
            <p:nvPr/>
          </p:nvGrpSpPr>
          <p:grpSpPr bwMode="auto">
            <a:xfrm>
              <a:off x="5051" y="2165"/>
              <a:ext cx="618" cy="1161"/>
              <a:chOff x="5051" y="2165"/>
              <a:chExt cx="618" cy="1161"/>
            </a:xfrm>
          </p:grpSpPr>
          <p:sp>
            <p:nvSpPr>
              <p:cNvPr id="81968" name="Freeform 117"/>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1969" name="AutoShape 118"/>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1970" name="Rectangle 119"/>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1971" name="Line 120"/>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2" name="Rectangle 121"/>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1973" name="Rectangle 122"/>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1974" name="Line 123"/>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5" name="Line 124"/>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6" name="Line 125"/>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7" name="Line 126"/>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8" name="Line 127"/>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9" name="Line 128"/>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80" name="Line 129"/>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81" name="Line 130"/>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82" name="Line 131"/>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83" name="Line 132"/>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84" name="Rectangle 133"/>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900" b="1">
                    <a:solidFill>
                      <a:srgbClr val="000000"/>
                    </a:solidFill>
                    <a:latin typeface="Chicago" charset="0"/>
                  </a:rPr>
                  <a:t>王制</a:t>
                </a:r>
              </a:p>
            </p:txBody>
          </p:sp>
        </p:grpSp>
        <p:sp>
          <p:nvSpPr>
            <p:cNvPr id="81967" name="Rectangle 134"/>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grpSp>
        <p:nvGrpSpPr>
          <p:cNvPr id="12" name="Group 153"/>
          <p:cNvGrpSpPr>
            <a:grpSpLocks/>
          </p:cNvGrpSpPr>
          <p:nvPr/>
        </p:nvGrpSpPr>
        <p:grpSpPr bwMode="auto">
          <a:xfrm>
            <a:off x="3471863" y="1852613"/>
            <a:ext cx="4610100" cy="1870075"/>
            <a:chOff x="2187" y="1167"/>
            <a:chExt cx="2904" cy="1178"/>
          </a:xfrm>
        </p:grpSpPr>
        <p:grpSp>
          <p:nvGrpSpPr>
            <p:cNvPr id="81962" name="Group 144"/>
            <p:cNvGrpSpPr>
              <a:grpSpLocks/>
            </p:cNvGrpSpPr>
            <p:nvPr/>
          </p:nvGrpSpPr>
          <p:grpSpPr bwMode="auto">
            <a:xfrm>
              <a:off x="2899" y="1167"/>
              <a:ext cx="2192" cy="1178"/>
              <a:chOff x="471" y="2694"/>
              <a:chExt cx="1518" cy="727"/>
            </a:xfrm>
          </p:grpSpPr>
          <p:sp>
            <p:nvSpPr>
              <p:cNvPr id="540810" name="AutoShape 138"/>
              <p:cNvSpPr>
                <a:spLocks noChangeArrowheads="1"/>
              </p:cNvSpPr>
              <p:nvPr/>
            </p:nvSpPr>
            <p:spPr bwMode="auto">
              <a:xfrm rot="5681612">
                <a:off x="779" y="2792"/>
                <a:ext cx="321" cy="937"/>
              </a:xfrm>
              <a:prstGeom prst="curvedLeftArrow">
                <a:avLst>
                  <a:gd name="adj1" fmla="val 58380"/>
                  <a:gd name="adj2" fmla="val 116760"/>
                  <a:gd name="adj3" fmla="val 33333"/>
                </a:avLst>
              </a:prstGeom>
              <a:solidFill>
                <a:srgbClr val="F8131B"/>
              </a:solidFill>
              <a:ln w="127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pic>
            <p:nvPicPr>
              <p:cNvPr id="540815" name="Picture 14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99" y="2694"/>
                <a:ext cx="790" cy="632"/>
              </a:xfrm>
              <a:prstGeom prst="rect">
                <a:avLst/>
              </a:prstGeom>
              <a:noFill/>
              <a:ln w="76200">
                <a:solidFill>
                  <a:schemeClr val="accent2"/>
                </a:solidFill>
                <a:miter lim="800000"/>
                <a:headEnd/>
                <a:tailEnd/>
              </a:ln>
              <a:effectLst>
                <a:outerShdw blurRad="63500" dist="99190" dir="2388334" algn="ctr" rotWithShape="0">
                  <a:schemeClr val="bg2">
                    <a:alpha val="74998"/>
                  </a:schemeClr>
                </a:outerShdw>
              </a:effectLst>
            </p:spPr>
          </p:pic>
        </p:grpSp>
        <p:sp>
          <p:nvSpPr>
            <p:cNvPr id="540824" name="Text Box 152"/>
            <p:cNvSpPr txBox="1">
              <a:spLocks noChangeArrowheads="1"/>
            </p:cNvSpPr>
            <p:nvPr/>
          </p:nvSpPr>
          <p:spPr bwMode="auto">
            <a:xfrm>
              <a:off x="2187" y="1784"/>
              <a:ext cx="2143"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b="1" smtClean="0">
                  <a:solidFill>
                    <a:schemeClr val="tx1"/>
                  </a:solidFill>
                  <a:latin typeface="Comic Sans MS" charset="0"/>
                </a:rPr>
                <a:t>神殿の山</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40739"/>
                                        </p:tgtEl>
                                        <p:attrNameLst>
                                          <p:attrName>style.visibility</p:attrName>
                                        </p:attrNameLst>
                                      </p:cBhvr>
                                      <p:to>
                                        <p:strVal val="visible"/>
                                      </p:to>
                                    </p:set>
                                    <p:animEffect transition="in" filter="fade">
                                      <p:cBhvr>
                                        <p:cTn id="7" dur="1000"/>
                                        <p:tgtEl>
                                          <p:spTgt spid="540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0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540735"/>
                                        </p:tgtEl>
                                        <p:attrNameLst>
                                          <p:attrName>style.visibility</p:attrName>
                                        </p:attrNameLst>
                                      </p:cBhvr>
                                      <p:to>
                                        <p:strVal val="visible"/>
                                      </p:to>
                                    </p:set>
                                    <p:anim calcmode="lin" valueType="num">
                                      <p:cBhvr additive="base">
                                        <p:cTn id="27" dur="500" fill="hold"/>
                                        <p:tgtEl>
                                          <p:spTgt spid="540735"/>
                                        </p:tgtEl>
                                        <p:attrNameLst>
                                          <p:attrName>ppt_x</p:attrName>
                                        </p:attrNameLst>
                                      </p:cBhvr>
                                      <p:tavLst>
                                        <p:tav tm="0">
                                          <p:val>
                                            <p:strVal val="0-#ppt_w/2"/>
                                          </p:val>
                                        </p:tav>
                                        <p:tav tm="100000">
                                          <p:val>
                                            <p:strVal val="#ppt_x"/>
                                          </p:val>
                                        </p:tav>
                                      </p:tavLst>
                                    </p:anim>
                                    <p:anim calcmode="lin" valueType="num">
                                      <p:cBhvr additive="base">
                                        <p:cTn id="28" dur="500" fill="hold"/>
                                        <p:tgtEl>
                                          <p:spTgt spid="5407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735"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69" name="Group 113"/>
          <p:cNvGrpSpPr>
            <a:grpSpLocks/>
          </p:cNvGrpSpPr>
          <p:nvPr/>
        </p:nvGrpSpPr>
        <p:grpSpPr bwMode="auto">
          <a:xfrm>
            <a:off x="6019800" y="1162050"/>
            <a:ext cx="1289050" cy="1435100"/>
            <a:chOff x="1084" y="711"/>
            <a:chExt cx="2950" cy="2769"/>
          </a:xfrm>
        </p:grpSpPr>
        <p:grpSp>
          <p:nvGrpSpPr>
            <p:cNvPr id="84055" name="Group 114"/>
            <p:cNvGrpSpPr>
              <a:grpSpLocks/>
            </p:cNvGrpSpPr>
            <p:nvPr/>
          </p:nvGrpSpPr>
          <p:grpSpPr bwMode="auto">
            <a:xfrm>
              <a:off x="1084" y="711"/>
              <a:ext cx="2950" cy="2769"/>
              <a:chOff x="2707" y="548"/>
              <a:chExt cx="2950" cy="2769"/>
            </a:xfrm>
          </p:grpSpPr>
          <p:grpSp>
            <p:nvGrpSpPr>
              <p:cNvPr id="84061" name="Group 115"/>
              <p:cNvGrpSpPr>
                <a:grpSpLocks/>
              </p:cNvGrpSpPr>
              <p:nvPr/>
            </p:nvGrpSpPr>
            <p:grpSpPr bwMode="auto">
              <a:xfrm>
                <a:off x="3180" y="1046"/>
                <a:ext cx="2105" cy="1421"/>
                <a:chOff x="578" y="2316"/>
                <a:chExt cx="2105" cy="1421"/>
              </a:xfrm>
            </p:grpSpPr>
            <p:sp>
              <p:nvSpPr>
                <p:cNvPr id="84063" name="Freeform 116" descr="Cork"/>
                <p:cNvSpPr>
                  <a:spLocks/>
                </p:cNvSpPr>
                <p:nvPr/>
              </p:nvSpPr>
              <p:spPr bwMode="auto">
                <a:xfrm>
                  <a:off x="633" y="2316"/>
                  <a:ext cx="2050" cy="256"/>
                </a:xfrm>
                <a:custGeom>
                  <a:avLst/>
                  <a:gdLst>
                    <a:gd name="T0" fmla="*/ 48338 w 592"/>
                    <a:gd name="T1" fmla="*/ 135578 h 90"/>
                    <a:gd name="T2" fmla="*/ 131006 w 592"/>
                    <a:gd name="T3" fmla="*/ 66304 h 90"/>
                    <a:gd name="T4" fmla="*/ 203587 w 592"/>
                    <a:gd name="T5" fmla="*/ 54016 h 90"/>
                    <a:gd name="T6" fmla="*/ 274347 w 592"/>
                    <a:gd name="T7" fmla="*/ 48239 h 90"/>
                    <a:gd name="T8" fmla="*/ 669197 w 592"/>
                    <a:gd name="T9" fmla="*/ 51393 h 90"/>
                    <a:gd name="T10" fmla="*/ 906754 w 592"/>
                    <a:gd name="T11" fmla="*/ 60365 h 90"/>
                    <a:gd name="T12" fmla="*/ 1015706 w 592"/>
                    <a:gd name="T13" fmla="*/ 69461 h 90"/>
                    <a:gd name="T14" fmla="*/ 1420484 w 592"/>
                    <a:gd name="T15" fmla="*/ 78433 h 90"/>
                    <a:gd name="T16" fmla="*/ 2017515 w 592"/>
                    <a:gd name="T17" fmla="*/ 66304 h 90"/>
                    <a:gd name="T18" fmla="*/ 2817261 w 592"/>
                    <a:gd name="T19" fmla="*/ 24420 h 90"/>
                    <a:gd name="T20" fmla="*/ 3105566 w 592"/>
                    <a:gd name="T21" fmla="*/ 0 h 90"/>
                    <a:gd name="T22" fmla="*/ 3415743 w 592"/>
                    <a:gd name="T23" fmla="*/ 3154 h 90"/>
                    <a:gd name="T24" fmla="*/ 3522873 w 592"/>
                    <a:gd name="T25" fmla="*/ 45042 h 90"/>
                    <a:gd name="T26" fmla="*/ 3534792 w 592"/>
                    <a:gd name="T27" fmla="*/ 54016 h 90"/>
                    <a:gd name="T28" fmla="*/ 3474535 w 592"/>
                    <a:gd name="T29" fmla="*/ 90473 h 90"/>
                    <a:gd name="T30" fmla="*/ 3486454 w 592"/>
                    <a:gd name="T31" fmla="*/ 9963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4064" name="Freeform 117" descr="Cork"/>
                <p:cNvSpPr>
                  <a:spLocks/>
                </p:cNvSpPr>
                <p:nvPr/>
              </p:nvSpPr>
              <p:spPr bwMode="auto">
                <a:xfrm>
                  <a:off x="578" y="2506"/>
                  <a:ext cx="2074" cy="1231"/>
                </a:xfrm>
                <a:custGeom>
                  <a:avLst/>
                  <a:gdLst>
                    <a:gd name="T0" fmla="*/ 3573537 w 599"/>
                    <a:gd name="T1" fmla="*/ 0 h 432"/>
                    <a:gd name="T2" fmla="*/ 3549667 w 599"/>
                    <a:gd name="T3" fmla="*/ 9022 h 432"/>
                    <a:gd name="T4" fmla="*/ 3513308 w 599"/>
                    <a:gd name="T5" fmla="*/ 15037 h 432"/>
                    <a:gd name="T6" fmla="*/ 3490899 w 599"/>
                    <a:gd name="T7" fmla="*/ 36466 h 432"/>
                    <a:gd name="T8" fmla="*/ 3323732 w 599"/>
                    <a:gd name="T9" fmla="*/ 140377 h 432"/>
                    <a:gd name="T10" fmla="*/ 3132588 w 599"/>
                    <a:gd name="T11" fmla="*/ 317518 h 432"/>
                    <a:gd name="T12" fmla="*/ 3072394 w 599"/>
                    <a:gd name="T13" fmla="*/ 405814 h 432"/>
                    <a:gd name="T14" fmla="*/ 3013747 w 599"/>
                    <a:gd name="T15" fmla="*/ 533792 h 432"/>
                    <a:gd name="T16" fmla="*/ 2953514 w 599"/>
                    <a:gd name="T17" fmla="*/ 613642 h 432"/>
                    <a:gd name="T18" fmla="*/ 2749868 w 599"/>
                    <a:gd name="T19" fmla="*/ 644018 h 432"/>
                    <a:gd name="T20" fmla="*/ 2582712 w 599"/>
                    <a:gd name="T21" fmla="*/ 631643 h 432"/>
                    <a:gd name="T22" fmla="*/ 2511981 w 599"/>
                    <a:gd name="T23" fmla="*/ 625228 h 432"/>
                    <a:gd name="T24" fmla="*/ 2536426 w 599"/>
                    <a:gd name="T25" fmla="*/ 536958 h 432"/>
                    <a:gd name="T26" fmla="*/ 2570797 w 599"/>
                    <a:gd name="T27" fmla="*/ 515538 h 432"/>
                    <a:gd name="T28" fmla="*/ 2415559 w 599"/>
                    <a:gd name="T29" fmla="*/ 500493 h 432"/>
                    <a:gd name="T30" fmla="*/ 2069198 w 599"/>
                    <a:gd name="T31" fmla="*/ 481888 h 432"/>
                    <a:gd name="T32" fmla="*/ 673776 w 599"/>
                    <a:gd name="T33" fmla="*/ 549342 h 432"/>
                    <a:gd name="T34" fmla="*/ 615130 w 599"/>
                    <a:gd name="T35" fmla="*/ 561553 h 432"/>
                    <a:gd name="T36" fmla="*/ 518538 w 599"/>
                    <a:gd name="T37" fmla="*/ 597995 h 432"/>
                    <a:gd name="T38" fmla="*/ 317048 w 599"/>
                    <a:gd name="T39" fmla="*/ 659058 h 432"/>
                    <a:gd name="T40" fmla="*/ 172180 w 599"/>
                    <a:gd name="T41" fmla="*/ 644018 h 432"/>
                    <a:gd name="T42" fmla="*/ 101446 w 599"/>
                    <a:gd name="T43" fmla="*/ 631643 h 432"/>
                    <a:gd name="T44" fmla="*/ 41265 w 599"/>
                    <a:gd name="T45" fmla="*/ 607040 h 432"/>
                    <a:gd name="T46" fmla="*/ 65672 w 599"/>
                    <a:gd name="T47" fmla="*/ 567545 h 432"/>
                    <a:gd name="T48" fmla="*/ 101446 w 599"/>
                    <a:gd name="T49" fmla="*/ 509725 h 432"/>
                    <a:gd name="T50" fmla="*/ 160262 w 599"/>
                    <a:gd name="T51" fmla="*/ 400009 h 432"/>
                    <a:gd name="T52" fmla="*/ 172180 w 599"/>
                    <a:gd name="T53" fmla="*/ 286866 h 432"/>
                    <a:gd name="T54" fmla="*/ 184094 w 599"/>
                    <a:gd name="T55" fmla="*/ 192181 h 432"/>
                    <a:gd name="T56" fmla="*/ 172180 w 599"/>
                    <a:gd name="T57" fmla="*/ 125337 h 432"/>
                    <a:gd name="T58" fmla="*/ 125905 w 599"/>
                    <a:gd name="T59" fmla="*/ 45487 h 432"/>
                    <a:gd name="T60" fmla="*/ 113987 w 599"/>
                    <a:gd name="T61" fmla="*/ 2142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84062" name="Picture 118"/>
              <p:cNvPicPr>
                <a:picLocks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4056" name="Freeform 119"/>
            <p:cNvSpPr>
              <a:spLocks/>
            </p:cNvSpPr>
            <p:nvPr/>
          </p:nvSpPr>
          <p:spPr bwMode="auto">
            <a:xfrm>
              <a:off x="1616" y="2649"/>
              <a:ext cx="88" cy="277"/>
            </a:xfrm>
            <a:custGeom>
              <a:avLst/>
              <a:gdLst>
                <a:gd name="T0" fmla="*/ 93 w 85"/>
                <a:gd name="T1" fmla="*/ 58 h 318"/>
                <a:gd name="T2" fmla="*/ 81 w 85"/>
                <a:gd name="T3" fmla="*/ 26 h 318"/>
                <a:gd name="T4" fmla="*/ 61 w 85"/>
                <a:gd name="T5" fmla="*/ 16 h 318"/>
                <a:gd name="T6" fmla="*/ 69 w 85"/>
                <a:gd name="T7" fmla="*/ 26 h 318"/>
                <a:gd name="T8" fmla="*/ 81 w 85"/>
                <a:gd name="T9" fmla="*/ 10 h 318"/>
                <a:gd name="T10" fmla="*/ 47 w 85"/>
                <a:gd name="T11" fmla="*/ 3 h 318"/>
                <a:gd name="T12" fmla="*/ 47 w 85"/>
                <a:gd name="T13" fmla="*/ 16 h 318"/>
                <a:gd name="T14" fmla="*/ 61 w 85"/>
                <a:gd name="T15" fmla="*/ 71 h 318"/>
                <a:gd name="T16" fmla="*/ 37 w 85"/>
                <a:gd name="T17" fmla="*/ 61 h 318"/>
                <a:gd name="T18" fmla="*/ 47 w 85"/>
                <a:gd name="T19" fmla="*/ 49 h 318"/>
                <a:gd name="T20" fmla="*/ 61 w 85"/>
                <a:gd name="T21" fmla="*/ 61 h 318"/>
                <a:gd name="T22" fmla="*/ 47 w 85"/>
                <a:gd name="T23" fmla="*/ 38 h 318"/>
                <a:gd name="T24" fmla="*/ 61 w 85"/>
                <a:gd name="T25" fmla="*/ 58 h 318"/>
                <a:gd name="T26" fmla="*/ 47 w 85"/>
                <a:gd name="T27" fmla="*/ 45 h 318"/>
                <a:gd name="T28" fmla="*/ 61 w 85"/>
                <a:gd name="T29" fmla="*/ 55 h 318"/>
                <a:gd name="T30" fmla="*/ 69 w 85"/>
                <a:gd name="T31" fmla="*/ 64 h 318"/>
                <a:gd name="T32" fmla="*/ 93 w 85"/>
                <a:gd name="T33" fmla="*/ 78 h 318"/>
                <a:gd name="T34" fmla="*/ 101 w 85"/>
                <a:gd name="T35" fmla="*/ 87 h 318"/>
                <a:gd name="T36" fmla="*/ 93 w 85"/>
                <a:gd name="T37" fmla="*/ 106 h 318"/>
                <a:gd name="T38" fmla="*/ 81 w 85"/>
                <a:gd name="T39" fmla="*/ 103 h 318"/>
                <a:gd name="T40" fmla="*/ 69 w 85"/>
                <a:gd name="T41" fmla="*/ 119 h 318"/>
                <a:gd name="T42" fmla="*/ 47 w 85"/>
                <a:gd name="T43" fmla="*/ 110 h 318"/>
                <a:gd name="T44" fmla="*/ 37 w 85"/>
                <a:gd name="T45" fmla="*/ 78 h 318"/>
                <a:gd name="T46" fmla="*/ 29 w 85"/>
                <a:gd name="T47" fmla="*/ 93 h 318"/>
                <a:gd name="T48" fmla="*/ 5 w 85"/>
                <a:gd name="T49" fmla="*/ 80 h 318"/>
                <a:gd name="T50" fmla="*/ 47 w 85"/>
                <a:gd name="T51" fmla="*/ 55 h 318"/>
                <a:gd name="T52" fmla="*/ 81 w 85"/>
                <a:gd name="T53" fmla="*/ 64 h 318"/>
                <a:gd name="T54" fmla="*/ 93 w 85"/>
                <a:gd name="T55" fmla="*/ 84 h 318"/>
                <a:gd name="T56" fmla="*/ 81 w 85"/>
                <a:gd name="T57" fmla="*/ 71 h 318"/>
                <a:gd name="T58" fmla="*/ 81 w 85"/>
                <a:gd name="T59" fmla="*/ 3 h 318"/>
                <a:gd name="T60" fmla="*/ 61 w 85"/>
                <a:gd name="T61" fmla="*/ 13 h 318"/>
                <a:gd name="T62" fmla="*/ 29 w 85"/>
                <a:gd name="T63" fmla="*/ 16 h 318"/>
                <a:gd name="T64" fmla="*/ 47 w 85"/>
                <a:gd name="T65" fmla="*/ 36 h 318"/>
                <a:gd name="T66" fmla="*/ 69 w 85"/>
                <a:gd name="T67" fmla="*/ 51 h 318"/>
                <a:gd name="T68" fmla="*/ 93 w 85"/>
                <a:gd name="T69" fmla="*/ 58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4057" name="Freeform 120"/>
            <p:cNvSpPr>
              <a:spLocks/>
            </p:cNvSpPr>
            <p:nvPr/>
          </p:nvSpPr>
          <p:spPr bwMode="auto">
            <a:xfrm>
              <a:off x="1635" y="2647"/>
              <a:ext cx="109" cy="309"/>
            </a:xfrm>
            <a:custGeom>
              <a:avLst/>
              <a:gdLst>
                <a:gd name="T0" fmla="*/ 1 w 105"/>
                <a:gd name="T1" fmla="*/ 0 h 354"/>
                <a:gd name="T2" fmla="*/ 120 w 105"/>
                <a:gd name="T3" fmla="*/ 3 h 354"/>
                <a:gd name="T4" fmla="*/ 94 w 105"/>
                <a:gd name="T5" fmla="*/ 11 h 354"/>
                <a:gd name="T6" fmla="*/ 109 w 105"/>
                <a:gd name="T7" fmla="*/ 24 h 354"/>
                <a:gd name="T8" fmla="*/ 109 w 105"/>
                <a:gd name="T9" fmla="*/ 57 h 354"/>
                <a:gd name="T10" fmla="*/ 126 w 105"/>
                <a:gd name="T11" fmla="*/ 65 h 354"/>
                <a:gd name="T12" fmla="*/ 126 w 105"/>
                <a:gd name="T13" fmla="*/ 93 h 354"/>
                <a:gd name="T14" fmla="*/ 109 w 105"/>
                <a:gd name="T15" fmla="*/ 129 h 354"/>
                <a:gd name="T16" fmla="*/ 89 w 105"/>
                <a:gd name="T17" fmla="*/ 137 h 354"/>
                <a:gd name="T18" fmla="*/ 21 w 105"/>
                <a:gd name="T19" fmla="*/ 123 h 354"/>
                <a:gd name="T20" fmla="*/ 12 w 105"/>
                <a:gd name="T21" fmla="*/ 109 h 354"/>
                <a:gd name="T22" fmla="*/ 21 w 105"/>
                <a:gd name="T23" fmla="*/ 94 h 354"/>
                <a:gd name="T24" fmla="*/ 9 w 105"/>
                <a:gd name="T25" fmla="*/ 38 h 354"/>
                <a:gd name="T26" fmla="*/ 27 w 105"/>
                <a:gd name="T27" fmla="*/ 17 h 354"/>
                <a:gd name="T28" fmla="*/ 6 w 105"/>
                <a:gd name="T29" fmla="*/ 5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4058" name="Freeform 121"/>
            <p:cNvSpPr>
              <a:spLocks/>
            </p:cNvSpPr>
            <p:nvPr/>
          </p:nvSpPr>
          <p:spPr bwMode="auto">
            <a:xfrm>
              <a:off x="3008" y="2583"/>
              <a:ext cx="155" cy="328"/>
            </a:xfrm>
            <a:custGeom>
              <a:avLst/>
              <a:gdLst>
                <a:gd name="T0" fmla="*/ 186 w 149"/>
                <a:gd name="T1" fmla="*/ 8 h 376"/>
                <a:gd name="T2" fmla="*/ 176 w 149"/>
                <a:gd name="T3" fmla="*/ 39 h 376"/>
                <a:gd name="T4" fmla="*/ 164 w 149"/>
                <a:gd name="T5" fmla="*/ 50 h 376"/>
                <a:gd name="T6" fmla="*/ 161 w 149"/>
                <a:gd name="T7" fmla="*/ 53 h 376"/>
                <a:gd name="T8" fmla="*/ 137 w 149"/>
                <a:gd name="T9" fmla="*/ 93 h 376"/>
                <a:gd name="T10" fmla="*/ 108 w 149"/>
                <a:gd name="T11" fmla="*/ 120 h 376"/>
                <a:gd name="T12" fmla="*/ 87 w 149"/>
                <a:gd name="T13" fmla="*/ 140 h 376"/>
                <a:gd name="T14" fmla="*/ 73 w 149"/>
                <a:gd name="T15" fmla="*/ 140 h 376"/>
                <a:gd name="T16" fmla="*/ 25 w 149"/>
                <a:gd name="T17" fmla="*/ 143 h 376"/>
                <a:gd name="T18" fmla="*/ 2 w 149"/>
                <a:gd name="T19" fmla="*/ 134 h 376"/>
                <a:gd name="T20" fmla="*/ 5 w 149"/>
                <a:gd name="T21" fmla="*/ 122 h 376"/>
                <a:gd name="T22" fmla="*/ 8 w 149"/>
                <a:gd name="T23" fmla="*/ 85 h 376"/>
                <a:gd name="T24" fmla="*/ 28 w 149"/>
                <a:gd name="T25" fmla="*/ 77 h 376"/>
                <a:gd name="T26" fmla="*/ 44 w 149"/>
                <a:gd name="T27" fmla="*/ 40 h 376"/>
                <a:gd name="T28" fmla="*/ 56 w 149"/>
                <a:gd name="T29" fmla="*/ 29 h 376"/>
                <a:gd name="T30" fmla="*/ 105 w 149"/>
                <a:gd name="T31" fmla="*/ 7 h 376"/>
                <a:gd name="T32" fmla="*/ 161 w 149"/>
                <a:gd name="T33" fmla="*/ 7 h 376"/>
                <a:gd name="T34" fmla="*/ 186 w 149"/>
                <a:gd name="T35" fmla="*/ 8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4059" name="Freeform 122"/>
            <p:cNvSpPr>
              <a:spLocks/>
            </p:cNvSpPr>
            <p:nvPr/>
          </p:nvSpPr>
          <p:spPr bwMode="auto">
            <a:xfrm>
              <a:off x="1714" y="1020"/>
              <a:ext cx="99" cy="440"/>
            </a:xfrm>
            <a:custGeom>
              <a:avLst/>
              <a:gdLst>
                <a:gd name="T0" fmla="*/ 33 w 96"/>
                <a:gd name="T1" fmla="*/ 188 h 504"/>
                <a:gd name="T2" fmla="*/ 75 w 96"/>
                <a:gd name="T3" fmla="*/ 190 h 504"/>
                <a:gd name="T4" fmla="*/ 89 w 96"/>
                <a:gd name="T5" fmla="*/ 175 h 504"/>
                <a:gd name="T6" fmla="*/ 89 w 96"/>
                <a:gd name="T7" fmla="*/ 125 h 504"/>
                <a:gd name="T8" fmla="*/ 109 w 96"/>
                <a:gd name="T9" fmla="*/ 82 h 504"/>
                <a:gd name="T10" fmla="*/ 118 w 96"/>
                <a:gd name="T11" fmla="*/ 67 h 504"/>
                <a:gd name="T12" fmla="*/ 109 w 96"/>
                <a:gd name="T13" fmla="*/ 20 h 504"/>
                <a:gd name="T14" fmla="*/ 96 w 96"/>
                <a:gd name="T15" fmla="*/ 3 h 504"/>
                <a:gd name="T16" fmla="*/ 36 w 96"/>
                <a:gd name="T17" fmla="*/ 10 h 504"/>
                <a:gd name="T18" fmla="*/ 33 w 96"/>
                <a:gd name="T19" fmla="*/ 47 h 504"/>
                <a:gd name="T20" fmla="*/ 39 w 96"/>
                <a:gd name="T21" fmla="*/ 141 h 504"/>
                <a:gd name="T22" fmla="*/ 47 w 96"/>
                <a:gd name="T23" fmla="*/ 157 h 504"/>
                <a:gd name="T24" fmla="*/ 31 w 96"/>
                <a:gd name="T25" fmla="*/ 183 h 504"/>
                <a:gd name="T26" fmla="*/ 33 w 96"/>
                <a:gd name="T27" fmla="*/ 18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4060" name="Freeform 123"/>
            <p:cNvSpPr>
              <a:spLocks/>
            </p:cNvSpPr>
            <p:nvPr/>
          </p:nvSpPr>
          <p:spPr bwMode="auto">
            <a:xfrm>
              <a:off x="3431" y="1007"/>
              <a:ext cx="156" cy="358"/>
            </a:xfrm>
            <a:custGeom>
              <a:avLst/>
              <a:gdLst>
                <a:gd name="T0" fmla="*/ 5 w 150"/>
                <a:gd name="T1" fmla="*/ 148 h 410"/>
                <a:gd name="T2" fmla="*/ 54 w 150"/>
                <a:gd name="T3" fmla="*/ 159 h 410"/>
                <a:gd name="T4" fmla="*/ 105 w 150"/>
                <a:gd name="T5" fmla="*/ 155 h 410"/>
                <a:gd name="T6" fmla="*/ 123 w 150"/>
                <a:gd name="T7" fmla="*/ 140 h 410"/>
                <a:gd name="T8" fmla="*/ 151 w 150"/>
                <a:gd name="T9" fmla="*/ 107 h 410"/>
                <a:gd name="T10" fmla="*/ 168 w 150"/>
                <a:gd name="T11" fmla="*/ 84 h 410"/>
                <a:gd name="T12" fmla="*/ 179 w 150"/>
                <a:gd name="T13" fmla="*/ 75 h 410"/>
                <a:gd name="T14" fmla="*/ 182 w 150"/>
                <a:gd name="T15" fmla="*/ 45 h 410"/>
                <a:gd name="T16" fmla="*/ 189 w 150"/>
                <a:gd name="T17" fmla="*/ 39 h 410"/>
                <a:gd name="T18" fmla="*/ 192 w 150"/>
                <a:gd name="T19" fmla="*/ 18 h 410"/>
                <a:gd name="T20" fmla="*/ 171 w 150"/>
                <a:gd name="T21" fmla="*/ 0 h 410"/>
                <a:gd name="T22" fmla="*/ 123 w 150"/>
                <a:gd name="T23" fmla="*/ 5 h 410"/>
                <a:gd name="T24" fmla="*/ 101 w 150"/>
                <a:gd name="T25" fmla="*/ 21 h 410"/>
                <a:gd name="T26" fmla="*/ 87 w 150"/>
                <a:gd name="T27" fmla="*/ 53 h 410"/>
                <a:gd name="T28" fmla="*/ 76 w 150"/>
                <a:gd name="T29" fmla="*/ 62 h 410"/>
                <a:gd name="T30" fmla="*/ 56 w 150"/>
                <a:gd name="T31" fmla="*/ 84 h 410"/>
                <a:gd name="T32" fmla="*/ 54 w 150"/>
                <a:gd name="T33" fmla="*/ 87 h 410"/>
                <a:gd name="T34" fmla="*/ 44 w 150"/>
                <a:gd name="T35" fmla="*/ 90 h 410"/>
                <a:gd name="T36" fmla="*/ 40 w 150"/>
                <a:gd name="T37" fmla="*/ 97 h 410"/>
                <a:gd name="T38" fmla="*/ 36 w 150"/>
                <a:gd name="T39" fmla="*/ 100 h 410"/>
                <a:gd name="T40" fmla="*/ 23 w 150"/>
                <a:gd name="T41" fmla="*/ 135 h 410"/>
                <a:gd name="T42" fmla="*/ 10 w 150"/>
                <a:gd name="T43" fmla="*/ 148 h 410"/>
                <a:gd name="T44" fmla="*/ 2 w 150"/>
                <a:gd name="T45" fmla="*/ 149 h 410"/>
                <a:gd name="T46" fmla="*/ 5 w 150"/>
                <a:gd name="T47" fmla="*/ 14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83970" name="Group 113"/>
          <p:cNvGrpSpPr>
            <a:grpSpLocks/>
          </p:cNvGrpSpPr>
          <p:nvPr/>
        </p:nvGrpSpPr>
        <p:grpSpPr bwMode="auto">
          <a:xfrm>
            <a:off x="6019800" y="3179763"/>
            <a:ext cx="1289050" cy="1435100"/>
            <a:chOff x="1084" y="711"/>
            <a:chExt cx="2950" cy="2769"/>
          </a:xfrm>
        </p:grpSpPr>
        <p:grpSp>
          <p:nvGrpSpPr>
            <p:cNvPr id="84045" name="Group 114"/>
            <p:cNvGrpSpPr>
              <a:grpSpLocks/>
            </p:cNvGrpSpPr>
            <p:nvPr/>
          </p:nvGrpSpPr>
          <p:grpSpPr bwMode="auto">
            <a:xfrm>
              <a:off x="1084" y="711"/>
              <a:ext cx="2950" cy="2769"/>
              <a:chOff x="2707" y="548"/>
              <a:chExt cx="2950" cy="2769"/>
            </a:xfrm>
          </p:grpSpPr>
          <p:grpSp>
            <p:nvGrpSpPr>
              <p:cNvPr id="84051" name="Group 115"/>
              <p:cNvGrpSpPr>
                <a:grpSpLocks/>
              </p:cNvGrpSpPr>
              <p:nvPr/>
            </p:nvGrpSpPr>
            <p:grpSpPr bwMode="auto">
              <a:xfrm>
                <a:off x="3180" y="1046"/>
                <a:ext cx="2105" cy="1421"/>
                <a:chOff x="578" y="2316"/>
                <a:chExt cx="2105" cy="1421"/>
              </a:xfrm>
            </p:grpSpPr>
            <p:sp>
              <p:nvSpPr>
                <p:cNvPr id="84053" name="Freeform 116" descr="Cork"/>
                <p:cNvSpPr>
                  <a:spLocks/>
                </p:cNvSpPr>
                <p:nvPr/>
              </p:nvSpPr>
              <p:spPr bwMode="auto">
                <a:xfrm>
                  <a:off x="633" y="2316"/>
                  <a:ext cx="2050" cy="256"/>
                </a:xfrm>
                <a:custGeom>
                  <a:avLst/>
                  <a:gdLst>
                    <a:gd name="T0" fmla="*/ 48338 w 592"/>
                    <a:gd name="T1" fmla="*/ 135578 h 90"/>
                    <a:gd name="T2" fmla="*/ 131006 w 592"/>
                    <a:gd name="T3" fmla="*/ 66304 h 90"/>
                    <a:gd name="T4" fmla="*/ 203587 w 592"/>
                    <a:gd name="T5" fmla="*/ 54016 h 90"/>
                    <a:gd name="T6" fmla="*/ 274347 w 592"/>
                    <a:gd name="T7" fmla="*/ 48239 h 90"/>
                    <a:gd name="T8" fmla="*/ 669197 w 592"/>
                    <a:gd name="T9" fmla="*/ 51393 h 90"/>
                    <a:gd name="T10" fmla="*/ 906754 w 592"/>
                    <a:gd name="T11" fmla="*/ 60365 h 90"/>
                    <a:gd name="T12" fmla="*/ 1015706 w 592"/>
                    <a:gd name="T13" fmla="*/ 69461 h 90"/>
                    <a:gd name="T14" fmla="*/ 1420484 w 592"/>
                    <a:gd name="T15" fmla="*/ 78433 h 90"/>
                    <a:gd name="T16" fmla="*/ 2017515 w 592"/>
                    <a:gd name="T17" fmla="*/ 66304 h 90"/>
                    <a:gd name="T18" fmla="*/ 2817261 w 592"/>
                    <a:gd name="T19" fmla="*/ 24420 h 90"/>
                    <a:gd name="T20" fmla="*/ 3105566 w 592"/>
                    <a:gd name="T21" fmla="*/ 0 h 90"/>
                    <a:gd name="T22" fmla="*/ 3415743 w 592"/>
                    <a:gd name="T23" fmla="*/ 3154 h 90"/>
                    <a:gd name="T24" fmla="*/ 3522873 w 592"/>
                    <a:gd name="T25" fmla="*/ 45042 h 90"/>
                    <a:gd name="T26" fmla="*/ 3534792 w 592"/>
                    <a:gd name="T27" fmla="*/ 54016 h 90"/>
                    <a:gd name="T28" fmla="*/ 3474535 w 592"/>
                    <a:gd name="T29" fmla="*/ 90473 h 90"/>
                    <a:gd name="T30" fmla="*/ 3486454 w 592"/>
                    <a:gd name="T31" fmla="*/ 9963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4054" name="Freeform 117" descr="Cork"/>
                <p:cNvSpPr>
                  <a:spLocks/>
                </p:cNvSpPr>
                <p:nvPr/>
              </p:nvSpPr>
              <p:spPr bwMode="auto">
                <a:xfrm>
                  <a:off x="578" y="2506"/>
                  <a:ext cx="2074" cy="1231"/>
                </a:xfrm>
                <a:custGeom>
                  <a:avLst/>
                  <a:gdLst>
                    <a:gd name="T0" fmla="*/ 3573537 w 599"/>
                    <a:gd name="T1" fmla="*/ 0 h 432"/>
                    <a:gd name="T2" fmla="*/ 3549667 w 599"/>
                    <a:gd name="T3" fmla="*/ 9022 h 432"/>
                    <a:gd name="T4" fmla="*/ 3513308 w 599"/>
                    <a:gd name="T5" fmla="*/ 15037 h 432"/>
                    <a:gd name="T6" fmla="*/ 3490899 w 599"/>
                    <a:gd name="T7" fmla="*/ 36466 h 432"/>
                    <a:gd name="T8" fmla="*/ 3323732 w 599"/>
                    <a:gd name="T9" fmla="*/ 140377 h 432"/>
                    <a:gd name="T10" fmla="*/ 3132588 w 599"/>
                    <a:gd name="T11" fmla="*/ 317518 h 432"/>
                    <a:gd name="T12" fmla="*/ 3072394 w 599"/>
                    <a:gd name="T13" fmla="*/ 405814 h 432"/>
                    <a:gd name="T14" fmla="*/ 3013747 w 599"/>
                    <a:gd name="T15" fmla="*/ 533792 h 432"/>
                    <a:gd name="T16" fmla="*/ 2953514 w 599"/>
                    <a:gd name="T17" fmla="*/ 613642 h 432"/>
                    <a:gd name="T18" fmla="*/ 2749868 w 599"/>
                    <a:gd name="T19" fmla="*/ 644018 h 432"/>
                    <a:gd name="T20" fmla="*/ 2582712 w 599"/>
                    <a:gd name="T21" fmla="*/ 631643 h 432"/>
                    <a:gd name="T22" fmla="*/ 2511981 w 599"/>
                    <a:gd name="T23" fmla="*/ 625228 h 432"/>
                    <a:gd name="T24" fmla="*/ 2536426 w 599"/>
                    <a:gd name="T25" fmla="*/ 536958 h 432"/>
                    <a:gd name="T26" fmla="*/ 2570797 w 599"/>
                    <a:gd name="T27" fmla="*/ 515538 h 432"/>
                    <a:gd name="T28" fmla="*/ 2415559 w 599"/>
                    <a:gd name="T29" fmla="*/ 500493 h 432"/>
                    <a:gd name="T30" fmla="*/ 2069198 w 599"/>
                    <a:gd name="T31" fmla="*/ 481888 h 432"/>
                    <a:gd name="T32" fmla="*/ 673776 w 599"/>
                    <a:gd name="T33" fmla="*/ 549342 h 432"/>
                    <a:gd name="T34" fmla="*/ 615130 w 599"/>
                    <a:gd name="T35" fmla="*/ 561553 h 432"/>
                    <a:gd name="T36" fmla="*/ 518538 w 599"/>
                    <a:gd name="T37" fmla="*/ 597995 h 432"/>
                    <a:gd name="T38" fmla="*/ 317048 w 599"/>
                    <a:gd name="T39" fmla="*/ 659058 h 432"/>
                    <a:gd name="T40" fmla="*/ 172180 w 599"/>
                    <a:gd name="T41" fmla="*/ 644018 h 432"/>
                    <a:gd name="T42" fmla="*/ 101446 w 599"/>
                    <a:gd name="T43" fmla="*/ 631643 h 432"/>
                    <a:gd name="T44" fmla="*/ 41265 w 599"/>
                    <a:gd name="T45" fmla="*/ 607040 h 432"/>
                    <a:gd name="T46" fmla="*/ 65672 w 599"/>
                    <a:gd name="T47" fmla="*/ 567545 h 432"/>
                    <a:gd name="T48" fmla="*/ 101446 w 599"/>
                    <a:gd name="T49" fmla="*/ 509725 h 432"/>
                    <a:gd name="T50" fmla="*/ 160262 w 599"/>
                    <a:gd name="T51" fmla="*/ 400009 h 432"/>
                    <a:gd name="T52" fmla="*/ 172180 w 599"/>
                    <a:gd name="T53" fmla="*/ 286866 h 432"/>
                    <a:gd name="T54" fmla="*/ 184094 w 599"/>
                    <a:gd name="T55" fmla="*/ 192181 h 432"/>
                    <a:gd name="T56" fmla="*/ 172180 w 599"/>
                    <a:gd name="T57" fmla="*/ 125337 h 432"/>
                    <a:gd name="T58" fmla="*/ 125905 w 599"/>
                    <a:gd name="T59" fmla="*/ 45487 h 432"/>
                    <a:gd name="T60" fmla="*/ 113987 w 599"/>
                    <a:gd name="T61" fmla="*/ 2142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84052" name="Picture 118"/>
              <p:cNvPicPr>
                <a:picLocks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4046" name="Freeform 119"/>
            <p:cNvSpPr>
              <a:spLocks/>
            </p:cNvSpPr>
            <p:nvPr/>
          </p:nvSpPr>
          <p:spPr bwMode="auto">
            <a:xfrm>
              <a:off x="1616" y="2649"/>
              <a:ext cx="88" cy="277"/>
            </a:xfrm>
            <a:custGeom>
              <a:avLst/>
              <a:gdLst>
                <a:gd name="T0" fmla="*/ 93 w 85"/>
                <a:gd name="T1" fmla="*/ 58 h 318"/>
                <a:gd name="T2" fmla="*/ 81 w 85"/>
                <a:gd name="T3" fmla="*/ 26 h 318"/>
                <a:gd name="T4" fmla="*/ 61 w 85"/>
                <a:gd name="T5" fmla="*/ 16 h 318"/>
                <a:gd name="T6" fmla="*/ 69 w 85"/>
                <a:gd name="T7" fmla="*/ 26 h 318"/>
                <a:gd name="T8" fmla="*/ 81 w 85"/>
                <a:gd name="T9" fmla="*/ 10 h 318"/>
                <a:gd name="T10" fmla="*/ 47 w 85"/>
                <a:gd name="T11" fmla="*/ 3 h 318"/>
                <a:gd name="T12" fmla="*/ 47 w 85"/>
                <a:gd name="T13" fmla="*/ 16 h 318"/>
                <a:gd name="T14" fmla="*/ 61 w 85"/>
                <a:gd name="T15" fmla="*/ 71 h 318"/>
                <a:gd name="T16" fmla="*/ 37 w 85"/>
                <a:gd name="T17" fmla="*/ 61 h 318"/>
                <a:gd name="T18" fmla="*/ 47 w 85"/>
                <a:gd name="T19" fmla="*/ 49 h 318"/>
                <a:gd name="T20" fmla="*/ 61 w 85"/>
                <a:gd name="T21" fmla="*/ 61 h 318"/>
                <a:gd name="T22" fmla="*/ 47 w 85"/>
                <a:gd name="T23" fmla="*/ 38 h 318"/>
                <a:gd name="T24" fmla="*/ 61 w 85"/>
                <a:gd name="T25" fmla="*/ 58 h 318"/>
                <a:gd name="T26" fmla="*/ 47 w 85"/>
                <a:gd name="T27" fmla="*/ 45 h 318"/>
                <a:gd name="T28" fmla="*/ 61 w 85"/>
                <a:gd name="T29" fmla="*/ 55 h 318"/>
                <a:gd name="T30" fmla="*/ 69 w 85"/>
                <a:gd name="T31" fmla="*/ 64 h 318"/>
                <a:gd name="T32" fmla="*/ 93 w 85"/>
                <a:gd name="T33" fmla="*/ 78 h 318"/>
                <a:gd name="T34" fmla="*/ 101 w 85"/>
                <a:gd name="T35" fmla="*/ 87 h 318"/>
                <a:gd name="T36" fmla="*/ 93 w 85"/>
                <a:gd name="T37" fmla="*/ 106 h 318"/>
                <a:gd name="T38" fmla="*/ 81 w 85"/>
                <a:gd name="T39" fmla="*/ 103 h 318"/>
                <a:gd name="T40" fmla="*/ 69 w 85"/>
                <a:gd name="T41" fmla="*/ 119 h 318"/>
                <a:gd name="T42" fmla="*/ 47 w 85"/>
                <a:gd name="T43" fmla="*/ 110 h 318"/>
                <a:gd name="T44" fmla="*/ 37 w 85"/>
                <a:gd name="T45" fmla="*/ 78 h 318"/>
                <a:gd name="T46" fmla="*/ 29 w 85"/>
                <a:gd name="T47" fmla="*/ 93 h 318"/>
                <a:gd name="T48" fmla="*/ 5 w 85"/>
                <a:gd name="T49" fmla="*/ 80 h 318"/>
                <a:gd name="T50" fmla="*/ 47 w 85"/>
                <a:gd name="T51" fmla="*/ 55 h 318"/>
                <a:gd name="T52" fmla="*/ 81 w 85"/>
                <a:gd name="T53" fmla="*/ 64 h 318"/>
                <a:gd name="T54" fmla="*/ 93 w 85"/>
                <a:gd name="T55" fmla="*/ 84 h 318"/>
                <a:gd name="T56" fmla="*/ 81 w 85"/>
                <a:gd name="T57" fmla="*/ 71 h 318"/>
                <a:gd name="T58" fmla="*/ 81 w 85"/>
                <a:gd name="T59" fmla="*/ 3 h 318"/>
                <a:gd name="T60" fmla="*/ 61 w 85"/>
                <a:gd name="T61" fmla="*/ 13 h 318"/>
                <a:gd name="T62" fmla="*/ 29 w 85"/>
                <a:gd name="T63" fmla="*/ 16 h 318"/>
                <a:gd name="T64" fmla="*/ 47 w 85"/>
                <a:gd name="T65" fmla="*/ 36 h 318"/>
                <a:gd name="T66" fmla="*/ 69 w 85"/>
                <a:gd name="T67" fmla="*/ 51 h 318"/>
                <a:gd name="T68" fmla="*/ 93 w 85"/>
                <a:gd name="T69" fmla="*/ 58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4047" name="Freeform 120"/>
            <p:cNvSpPr>
              <a:spLocks/>
            </p:cNvSpPr>
            <p:nvPr/>
          </p:nvSpPr>
          <p:spPr bwMode="auto">
            <a:xfrm>
              <a:off x="1635" y="2647"/>
              <a:ext cx="109" cy="309"/>
            </a:xfrm>
            <a:custGeom>
              <a:avLst/>
              <a:gdLst>
                <a:gd name="T0" fmla="*/ 1 w 105"/>
                <a:gd name="T1" fmla="*/ 0 h 354"/>
                <a:gd name="T2" fmla="*/ 120 w 105"/>
                <a:gd name="T3" fmla="*/ 3 h 354"/>
                <a:gd name="T4" fmla="*/ 94 w 105"/>
                <a:gd name="T5" fmla="*/ 11 h 354"/>
                <a:gd name="T6" fmla="*/ 109 w 105"/>
                <a:gd name="T7" fmla="*/ 24 h 354"/>
                <a:gd name="T8" fmla="*/ 109 w 105"/>
                <a:gd name="T9" fmla="*/ 57 h 354"/>
                <a:gd name="T10" fmla="*/ 126 w 105"/>
                <a:gd name="T11" fmla="*/ 65 h 354"/>
                <a:gd name="T12" fmla="*/ 126 w 105"/>
                <a:gd name="T13" fmla="*/ 93 h 354"/>
                <a:gd name="T14" fmla="*/ 109 w 105"/>
                <a:gd name="T15" fmla="*/ 129 h 354"/>
                <a:gd name="T16" fmla="*/ 89 w 105"/>
                <a:gd name="T17" fmla="*/ 137 h 354"/>
                <a:gd name="T18" fmla="*/ 21 w 105"/>
                <a:gd name="T19" fmla="*/ 123 h 354"/>
                <a:gd name="T20" fmla="*/ 12 w 105"/>
                <a:gd name="T21" fmla="*/ 109 h 354"/>
                <a:gd name="T22" fmla="*/ 21 w 105"/>
                <a:gd name="T23" fmla="*/ 94 h 354"/>
                <a:gd name="T24" fmla="*/ 9 w 105"/>
                <a:gd name="T25" fmla="*/ 38 h 354"/>
                <a:gd name="T26" fmla="*/ 27 w 105"/>
                <a:gd name="T27" fmla="*/ 17 h 354"/>
                <a:gd name="T28" fmla="*/ 6 w 105"/>
                <a:gd name="T29" fmla="*/ 5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4048" name="Freeform 121"/>
            <p:cNvSpPr>
              <a:spLocks/>
            </p:cNvSpPr>
            <p:nvPr/>
          </p:nvSpPr>
          <p:spPr bwMode="auto">
            <a:xfrm>
              <a:off x="3008" y="2583"/>
              <a:ext cx="155" cy="328"/>
            </a:xfrm>
            <a:custGeom>
              <a:avLst/>
              <a:gdLst>
                <a:gd name="T0" fmla="*/ 186 w 149"/>
                <a:gd name="T1" fmla="*/ 8 h 376"/>
                <a:gd name="T2" fmla="*/ 176 w 149"/>
                <a:gd name="T3" fmla="*/ 39 h 376"/>
                <a:gd name="T4" fmla="*/ 164 w 149"/>
                <a:gd name="T5" fmla="*/ 50 h 376"/>
                <a:gd name="T6" fmla="*/ 161 w 149"/>
                <a:gd name="T7" fmla="*/ 53 h 376"/>
                <a:gd name="T8" fmla="*/ 137 w 149"/>
                <a:gd name="T9" fmla="*/ 93 h 376"/>
                <a:gd name="T10" fmla="*/ 108 w 149"/>
                <a:gd name="T11" fmla="*/ 120 h 376"/>
                <a:gd name="T12" fmla="*/ 87 w 149"/>
                <a:gd name="T13" fmla="*/ 140 h 376"/>
                <a:gd name="T14" fmla="*/ 73 w 149"/>
                <a:gd name="T15" fmla="*/ 140 h 376"/>
                <a:gd name="T16" fmla="*/ 25 w 149"/>
                <a:gd name="T17" fmla="*/ 143 h 376"/>
                <a:gd name="T18" fmla="*/ 2 w 149"/>
                <a:gd name="T19" fmla="*/ 134 h 376"/>
                <a:gd name="T20" fmla="*/ 5 w 149"/>
                <a:gd name="T21" fmla="*/ 122 h 376"/>
                <a:gd name="T22" fmla="*/ 8 w 149"/>
                <a:gd name="T23" fmla="*/ 85 h 376"/>
                <a:gd name="T24" fmla="*/ 28 w 149"/>
                <a:gd name="T25" fmla="*/ 77 h 376"/>
                <a:gd name="T26" fmla="*/ 44 w 149"/>
                <a:gd name="T27" fmla="*/ 40 h 376"/>
                <a:gd name="T28" fmla="*/ 56 w 149"/>
                <a:gd name="T29" fmla="*/ 29 h 376"/>
                <a:gd name="T30" fmla="*/ 105 w 149"/>
                <a:gd name="T31" fmla="*/ 7 h 376"/>
                <a:gd name="T32" fmla="*/ 161 w 149"/>
                <a:gd name="T33" fmla="*/ 7 h 376"/>
                <a:gd name="T34" fmla="*/ 186 w 149"/>
                <a:gd name="T35" fmla="*/ 8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4049" name="Freeform 122"/>
            <p:cNvSpPr>
              <a:spLocks/>
            </p:cNvSpPr>
            <p:nvPr/>
          </p:nvSpPr>
          <p:spPr bwMode="auto">
            <a:xfrm>
              <a:off x="1714" y="1020"/>
              <a:ext cx="99" cy="440"/>
            </a:xfrm>
            <a:custGeom>
              <a:avLst/>
              <a:gdLst>
                <a:gd name="T0" fmla="*/ 33 w 96"/>
                <a:gd name="T1" fmla="*/ 188 h 504"/>
                <a:gd name="T2" fmla="*/ 75 w 96"/>
                <a:gd name="T3" fmla="*/ 190 h 504"/>
                <a:gd name="T4" fmla="*/ 89 w 96"/>
                <a:gd name="T5" fmla="*/ 175 h 504"/>
                <a:gd name="T6" fmla="*/ 89 w 96"/>
                <a:gd name="T7" fmla="*/ 125 h 504"/>
                <a:gd name="T8" fmla="*/ 109 w 96"/>
                <a:gd name="T9" fmla="*/ 82 h 504"/>
                <a:gd name="T10" fmla="*/ 118 w 96"/>
                <a:gd name="T11" fmla="*/ 67 h 504"/>
                <a:gd name="T12" fmla="*/ 109 w 96"/>
                <a:gd name="T13" fmla="*/ 20 h 504"/>
                <a:gd name="T14" fmla="*/ 96 w 96"/>
                <a:gd name="T15" fmla="*/ 3 h 504"/>
                <a:gd name="T16" fmla="*/ 36 w 96"/>
                <a:gd name="T17" fmla="*/ 10 h 504"/>
                <a:gd name="T18" fmla="*/ 33 w 96"/>
                <a:gd name="T19" fmla="*/ 47 h 504"/>
                <a:gd name="T20" fmla="*/ 39 w 96"/>
                <a:gd name="T21" fmla="*/ 141 h 504"/>
                <a:gd name="T22" fmla="*/ 47 w 96"/>
                <a:gd name="T23" fmla="*/ 157 h 504"/>
                <a:gd name="T24" fmla="*/ 31 w 96"/>
                <a:gd name="T25" fmla="*/ 183 h 504"/>
                <a:gd name="T26" fmla="*/ 33 w 96"/>
                <a:gd name="T27" fmla="*/ 18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4050" name="Freeform 123"/>
            <p:cNvSpPr>
              <a:spLocks/>
            </p:cNvSpPr>
            <p:nvPr/>
          </p:nvSpPr>
          <p:spPr bwMode="auto">
            <a:xfrm>
              <a:off x="3431" y="1007"/>
              <a:ext cx="156" cy="358"/>
            </a:xfrm>
            <a:custGeom>
              <a:avLst/>
              <a:gdLst>
                <a:gd name="T0" fmla="*/ 5 w 150"/>
                <a:gd name="T1" fmla="*/ 148 h 410"/>
                <a:gd name="T2" fmla="*/ 54 w 150"/>
                <a:gd name="T3" fmla="*/ 159 h 410"/>
                <a:gd name="T4" fmla="*/ 105 w 150"/>
                <a:gd name="T5" fmla="*/ 155 h 410"/>
                <a:gd name="T6" fmla="*/ 123 w 150"/>
                <a:gd name="T7" fmla="*/ 140 h 410"/>
                <a:gd name="T8" fmla="*/ 151 w 150"/>
                <a:gd name="T9" fmla="*/ 107 h 410"/>
                <a:gd name="T10" fmla="*/ 168 w 150"/>
                <a:gd name="T11" fmla="*/ 84 h 410"/>
                <a:gd name="T12" fmla="*/ 179 w 150"/>
                <a:gd name="T13" fmla="*/ 75 h 410"/>
                <a:gd name="T14" fmla="*/ 182 w 150"/>
                <a:gd name="T15" fmla="*/ 45 h 410"/>
                <a:gd name="T16" fmla="*/ 189 w 150"/>
                <a:gd name="T17" fmla="*/ 39 h 410"/>
                <a:gd name="T18" fmla="*/ 192 w 150"/>
                <a:gd name="T19" fmla="*/ 18 h 410"/>
                <a:gd name="T20" fmla="*/ 171 w 150"/>
                <a:gd name="T21" fmla="*/ 0 h 410"/>
                <a:gd name="T22" fmla="*/ 123 w 150"/>
                <a:gd name="T23" fmla="*/ 5 h 410"/>
                <a:gd name="T24" fmla="*/ 101 w 150"/>
                <a:gd name="T25" fmla="*/ 21 h 410"/>
                <a:gd name="T26" fmla="*/ 87 w 150"/>
                <a:gd name="T27" fmla="*/ 53 h 410"/>
                <a:gd name="T28" fmla="*/ 76 w 150"/>
                <a:gd name="T29" fmla="*/ 62 h 410"/>
                <a:gd name="T30" fmla="*/ 56 w 150"/>
                <a:gd name="T31" fmla="*/ 84 h 410"/>
                <a:gd name="T32" fmla="*/ 54 w 150"/>
                <a:gd name="T33" fmla="*/ 87 h 410"/>
                <a:gd name="T34" fmla="*/ 44 w 150"/>
                <a:gd name="T35" fmla="*/ 90 h 410"/>
                <a:gd name="T36" fmla="*/ 40 w 150"/>
                <a:gd name="T37" fmla="*/ 97 h 410"/>
                <a:gd name="T38" fmla="*/ 36 w 150"/>
                <a:gd name="T39" fmla="*/ 100 h 410"/>
                <a:gd name="T40" fmla="*/ 23 w 150"/>
                <a:gd name="T41" fmla="*/ 135 h 410"/>
                <a:gd name="T42" fmla="*/ 10 w 150"/>
                <a:gd name="T43" fmla="*/ 148 h 410"/>
                <a:gd name="T44" fmla="*/ 2 w 150"/>
                <a:gd name="T45" fmla="*/ 149 h 410"/>
                <a:gd name="T46" fmla="*/ 5 w 150"/>
                <a:gd name="T47" fmla="*/ 14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36578"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83972"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83973"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83974" name="Rectangle 5"/>
          <p:cNvSpPr>
            <a:spLocks noChangeArrowheads="1"/>
          </p:cNvSpPr>
          <p:nvPr/>
        </p:nvSpPr>
        <p:spPr bwMode="auto">
          <a:xfrm>
            <a:off x="3706813" y="936625"/>
            <a:ext cx="7937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2400" b="1">
                <a:solidFill>
                  <a:schemeClr val="accent2"/>
                </a:solidFill>
                <a:latin typeface="Times" charset="0"/>
              </a:rPr>
              <a:t>王制</a:t>
            </a:r>
          </a:p>
        </p:txBody>
      </p:sp>
      <p:sp>
        <p:nvSpPr>
          <p:cNvPr id="83975"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6583"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pitchFamily="-107" charset="0"/>
                <a:ea typeface="ＭＳ Ｐゴシック" pitchFamily="-107" charset="-128"/>
                <a:cs typeface="ＭＳ Ｐゴシック" pitchFamily="-107" charset="-128"/>
              </a:rPr>
              <a:t>ca. 1000 B.C.</a:t>
            </a:r>
          </a:p>
        </p:txBody>
      </p:sp>
      <p:sp>
        <p:nvSpPr>
          <p:cNvPr id="83977"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3978"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S - D - S</a:t>
            </a:r>
          </a:p>
        </p:txBody>
      </p:sp>
      <p:sp>
        <p:nvSpPr>
          <p:cNvPr id="536587"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10             2</a:t>
            </a:r>
          </a:p>
        </p:txBody>
      </p:sp>
      <p:sp>
        <p:nvSpPr>
          <p:cNvPr id="53658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grpSp>
        <p:nvGrpSpPr>
          <p:cNvPr id="83981" name="Group 14"/>
          <p:cNvGrpSpPr>
            <a:grpSpLocks/>
          </p:cNvGrpSpPr>
          <p:nvPr/>
        </p:nvGrpSpPr>
        <p:grpSpPr bwMode="auto">
          <a:xfrm>
            <a:off x="901700" y="2603500"/>
            <a:ext cx="2201863" cy="1765300"/>
            <a:chOff x="568" y="1640"/>
            <a:chExt cx="1387" cy="1112"/>
          </a:xfrm>
        </p:grpSpPr>
        <p:grpSp>
          <p:nvGrpSpPr>
            <p:cNvPr id="84040" name="Group 15"/>
            <p:cNvGrpSpPr>
              <a:grpSpLocks/>
            </p:cNvGrpSpPr>
            <p:nvPr/>
          </p:nvGrpSpPr>
          <p:grpSpPr bwMode="auto">
            <a:xfrm>
              <a:off x="568" y="1640"/>
              <a:ext cx="1249" cy="1112"/>
              <a:chOff x="568" y="1640"/>
              <a:chExt cx="1249" cy="1112"/>
            </a:xfrm>
          </p:grpSpPr>
          <p:sp>
            <p:nvSpPr>
              <p:cNvPr id="536592" name="Oval 16"/>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84043"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84044"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6595" name="Rectangle 19"/>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07" charset="0"/>
                  <a:ea typeface="ＭＳ Ｐゴシック" pitchFamily="-107" charset="-128"/>
                  <a:cs typeface="ＭＳ Ｐゴシック" pitchFamily="-107" charset="-128"/>
                </a:rPr>
                <a:t>A </a:t>
              </a:r>
              <a:r>
                <a:rPr lang="en-US" sz="6000">
                  <a:solidFill>
                    <a:srgbClr val="51DC00"/>
                  </a:solidFill>
                  <a:latin typeface="Times" pitchFamily="-107" charset="0"/>
                  <a:ea typeface="ＭＳ Ｐゴシック" pitchFamily="-107" charset="-128"/>
                  <a:cs typeface="ＭＳ Ｐゴシック" pitchFamily="-107" charset="-128"/>
                </a:rPr>
                <a:t>R</a:t>
              </a:r>
              <a:r>
                <a:rPr lang="en-US" sz="3600">
                  <a:solidFill>
                    <a:schemeClr val="tx2"/>
                  </a:solidFill>
                  <a:latin typeface="Times" pitchFamily="-107" charset="0"/>
                  <a:ea typeface="ＭＳ Ｐゴシック" pitchFamily="-107" charset="-128"/>
                  <a:cs typeface="ＭＳ Ｐゴシック" pitchFamily="-107" charset="-128"/>
                </a:rPr>
                <a:t> C</a:t>
              </a:r>
            </a:p>
          </p:txBody>
        </p:sp>
      </p:grpSp>
      <p:sp>
        <p:nvSpPr>
          <p:cNvPr id="536596" name="Rectangle 20"/>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b="1">
                <a:solidFill>
                  <a:schemeClr val="accent2"/>
                </a:solidFill>
                <a:latin typeface="Times" charset="0"/>
              </a:rPr>
              <a:t>     北  	　南</a:t>
            </a:r>
          </a:p>
        </p:txBody>
      </p:sp>
      <p:sp>
        <p:nvSpPr>
          <p:cNvPr id="536597" name="Rectangle 21"/>
          <p:cNvSpPr>
            <a:spLocks noChangeArrowheads="1"/>
          </p:cNvSpPr>
          <p:nvPr/>
        </p:nvSpPr>
        <p:spPr bwMode="auto">
          <a:xfrm>
            <a:off x="3143250" y="2746375"/>
            <a:ext cx="25558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b="1">
                <a:solidFill>
                  <a:schemeClr val="accent2"/>
                </a:solidFill>
                <a:latin typeface="Times" charset="0"/>
              </a:rPr>
              <a:t>ｲｽﾗｴﾙ       ユダ</a:t>
            </a:r>
          </a:p>
        </p:txBody>
      </p:sp>
      <p:sp>
        <p:nvSpPr>
          <p:cNvPr id="83984"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3985"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6"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7"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8"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9"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0"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1"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2"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3"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4"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3995"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3996"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3997"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6614" name="Rectangle 38"/>
          <p:cNvSpPr>
            <a:spLocks noChangeArrowheads="1"/>
          </p:cNvSpPr>
          <p:nvPr/>
        </p:nvSpPr>
        <p:spPr bwMode="auto">
          <a:xfrm>
            <a:off x="6226175" y="2159000"/>
            <a:ext cx="3048000"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ja-JP" altLang="en-US" b="1" i="1">
                <a:solidFill>
                  <a:schemeClr val="tx1"/>
                </a:solidFill>
                <a:latin typeface="Helvetica" pitchFamily="-107" charset="0"/>
                <a:ea typeface="ＭＳ Ｐゴシック" pitchFamily="-107" charset="-128"/>
                <a:cs typeface="ＭＳ Ｐゴシック" pitchFamily="-107" charset="-128"/>
              </a:rPr>
              <a:t>ｻﾑｴﾙ記下 </a:t>
            </a:r>
            <a:r>
              <a:rPr lang="en-US" b="1" i="1">
                <a:solidFill>
                  <a:schemeClr val="tx1"/>
                </a:solidFill>
                <a:latin typeface="Helvetica" pitchFamily="-107" charset="0"/>
                <a:ea typeface="ＭＳ Ｐゴシック" pitchFamily="-107" charset="-128"/>
                <a:cs typeface="ＭＳ Ｐゴシック" pitchFamily="-107" charset="-128"/>
              </a:rPr>
              <a:t>7: 4-16</a:t>
            </a:r>
          </a:p>
          <a:p>
            <a:pPr>
              <a:defRPr/>
            </a:pPr>
            <a:r>
              <a:rPr lang="ja-JP" altLang="en-US" b="1" i="1">
                <a:solidFill>
                  <a:schemeClr val="tx1"/>
                </a:solidFill>
                <a:latin typeface="Helvetica" pitchFamily="-107" charset="0"/>
                <a:ea typeface="ＭＳ Ｐゴシック" pitchFamily="-107" charset="-128"/>
                <a:cs typeface="ＭＳ Ｐゴシック" pitchFamily="-107" charset="-128"/>
              </a:rPr>
              <a:t>歴代誌上 </a:t>
            </a:r>
            <a:r>
              <a:rPr lang="en-US" b="1" i="1">
                <a:solidFill>
                  <a:schemeClr val="tx1"/>
                </a:solidFill>
                <a:latin typeface="Helvetica" pitchFamily="-107" charset="0"/>
                <a:ea typeface="ＭＳ Ｐゴシック" pitchFamily="-107" charset="-128"/>
                <a:cs typeface="ＭＳ Ｐゴシック" pitchFamily="-107" charset="-128"/>
              </a:rPr>
              <a:t>17:3-15</a:t>
            </a:r>
          </a:p>
        </p:txBody>
      </p:sp>
      <p:sp>
        <p:nvSpPr>
          <p:cNvPr id="536615" name="Rectangle 39"/>
          <p:cNvSpPr>
            <a:spLocks noChangeArrowheads="1"/>
          </p:cNvSpPr>
          <p:nvPr/>
        </p:nvSpPr>
        <p:spPr bwMode="auto">
          <a:xfrm>
            <a:off x="3173413" y="1781175"/>
            <a:ext cx="2698750" cy="515938"/>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rPr>
              <a:t>&lt;&lt;&lt;&lt; </a:t>
            </a:r>
            <a:r>
              <a:rPr lang="ja-JP" altLang="en-US" b="1" i="1">
                <a:solidFill>
                  <a:schemeClr val="accent1"/>
                </a:solidFill>
                <a:effectLst>
                  <a:outerShdw blurRad="38100" dist="38100" dir="2700000" algn="tl">
                    <a:srgbClr val="000000"/>
                  </a:outerShdw>
                </a:effectLst>
                <a:latin typeface="Times" charset="0"/>
              </a:rPr>
              <a:t>分裂</a:t>
            </a:r>
            <a:r>
              <a:rPr lang="ja-JP" altLang="en-US" b="1">
                <a:solidFill>
                  <a:schemeClr val="accent1"/>
                </a:solidFill>
                <a:effectLst>
                  <a:outerShdw blurRad="38100" dist="38100" dir="2700000" algn="tl">
                    <a:srgbClr val="000000"/>
                  </a:outerShdw>
                </a:effectLst>
                <a:latin typeface="Times" charset="0"/>
              </a:rPr>
              <a:t> </a:t>
            </a:r>
            <a:r>
              <a:rPr lang="en-US" altLang="ja-JP" b="1">
                <a:solidFill>
                  <a:schemeClr val="accent1"/>
                </a:solidFill>
                <a:effectLst>
                  <a:outerShdw blurRad="38100" dist="38100" dir="2700000" algn="tl">
                    <a:srgbClr val="000000"/>
                  </a:outerShdw>
                </a:effectLst>
                <a:latin typeface="Times" charset="0"/>
              </a:rPr>
              <a:t>&gt;&gt;&gt;&gt;</a:t>
            </a:r>
            <a:endParaRPr lang="en-US" b="1">
              <a:solidFill>
                <a:schemeClr val="accent1"/>
              </a:solidFill>
              <a:effectLst>
                <a:outerShdw blurRad="38100" dist="38100" dir="2700000" algn="tl">
                  <a:srgbClr val="000000"/>
                </a:outerShdw>
              </a:effectLst>
              <a:latin typeface="Times" charset="0"/>
            </a:endParaRPr>
          </a:p>
        </p:txBody>
      </p:sp>
      <p:sp>
        <p:nvSpPr>
          <p:cNvPr id="84000" name="Line 40"/>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6619" name="Line 43"/>
          <p:cNvSpPr>
            <a:spLocks noChangeShapeType="1"/>
          </p:cNvSpPr>
          <p:nvPr/>
        </p:nvSpPr>
        <p:spPr bwMode="auto">
          <a:xfrm>
            <a:off x="4614863"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6646" name="Text Box 70"/>
          <p:cNvSpPr txBox="1">
            <a:spLocks noChangeArrowheads="1"/>
          </p:cNvSpPr>
          <p:nvPr/>
        </p:nvSpPr>
        <p:spPr bwMode="auto">
          <a:xfrm>
            <a:off x="1765300" y="-9525"/>
            <a:ext cx="70342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chemeClr val="tx1"/>
                </a:solidFill>
                <a:latin typeface="Comic Sans MS" charset="0"/>
              </a:rPr>
              <a:t>列王記上 </a:t>
            </a:r>
            <a:r>
              <a:rPr lang="en-US" altLang="ja-JP" sz="1600" b="1" smtClean="0">
                <a:solidFill>
                  <a:schemeClr val="tx1"/>
                </a:solidFill>
                <a:latin typeface="Comic Sans MS" charset="0"/>
              </a:rPr>
              <a:t>12</a:t>
            </a:r>
            <a:r>
              <a:rPr lang="ja-JP" altLang="en-US" sz="1600" b="1" smtClean="0">
                <a:solidFill>
                  <a:schemeClr val="tx1"/>
                </a:solidFill>
                <a:latin typeface="Comic Sans MS" charset="0"/>
              </a:rPr>
              <a:t>章</a:t>
            </a:r>
            <a:r>
              <a:rPr lang="en-US" altLang="ja-JP" sz="1600" b="1" smtClean="0">
                <a:solidFill>
                  <a:schemeClr val="tx1"/>
                </a:solidFill>
                <a:latin typeface="Comic Sans MS" charset="0"/>
              </a:rPr>
              <a:t>25</a:t>
            </a:r>
            <a:r>
              <a:rPr lang="ja-JP" altLang="en-US" sz="1600" b="1" smtClean="0">
                <a:solidFill>
                  <a:schemeClr val="tx1"/>
                </a:solidFill>
                <a:latin typeface="Comic Sans MS" charset="0"/>
              </a:rPr>
              <a:t>節から</a:t>
            </a:r>
            <a:r>
              <a:rPr lang="en-US" altLang="ja-JP" sz="1600" b="1" smtClean="0">
                <a:solidFill>
                  <a:schemeClr val="tx1"/>
                </a:solidFill>
                <a:latin typeface="Comic Sans MS" charset="0"/>
              </a:rPr>
              <a:t>14</a:t>
            </a:r>
            <a:r>
              <a:rPr lang="ja-JP" altLang="en-US" sz="1600" b="1" smtClean="0">
                <a:solidFill>
                  <a:schemeClr val="tx1"/>
                </a:solidFill>
                <a:latin typeface="Comic Sans MS" charset="0"/>
              </a:rPr>
              <a:t>章</a:t>
            </a:r>
            <a:r>
              <a:rPr lang="en-US" altLang="ja-JP" sz="1600" b="1" smtClean="0">
                <a:solidFill>
                  <a:schemeClr val="tx1"/>
                </a:solidFill>
                <a:latin typeface="Comic Sans MS" charset="0"/>
              </a:rPr>
              <a:t>31</a:t>
            </a:r>
            <a:r>
              <a:rPr lang="ja-JP" altLang="en-US" sz="1600" b="1" smtClean="0">
                <a:solidFill>
                  <a:schemeClr val="tx1"/>
                </a:solidFill>
                <a:latin typeface="Comic Sans MS" charset="0"/>
              </a:rPr>
              <a:t>節</a:t>
            </a:r>
          </a:p>
        </p:txBody>
      </p:sp>
      <p:sp>
        <p:nvSpPr>
          <p:cNvPr id="536649" name="Line 73"/>
          <p:cNvSpPr>
            <a:spLocks noChangeShapeType="1"/>
          </p:cNvSpPr>
          <p:nvPr/>
        </p:nvSpPr>
        <p:spPr bwMode="auto">
          <a:xfrm>
            <a:off x="4905375" y="1333500"/>
            <a:ext cx="301625" cy="603250"/>
          </a:xfrm>
          <a:prstGeom prst="line">
            <a:avLst/>
          </a:prstGeom>
          <a:noFill/>
          <a:ln w="76200">
            <a:solidFill>
              <a:srgbClr val="FF00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536650" name="Line 74"/>
          <p:cNvSpPr>
            <a:spLocks noChangeShapeType="1"/>
          </p:cNvSpPr>
          <p:nvPr/>
        </p:nvSpPr>
        <p:spPr bwMode="auto">
          <a:xfrm flipH="1">
            <a:off x="4803775" y="1343025"/>
            <a:ext cx="460375" cy="619125"/>
          </a:xfrm>
          <a:prstGeom prst="line">
            <a:avLst/>
          </a:prstGeom>
          <a:noFill/>
          <a:ln w="76200">
            <a:solidFill>
              <a:srgbClr val="FF00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nvGrpSpPr>
          <p:cNvPr id="84005" name="Group 116"/>
          <p:cNvGrpSpPr>
            <a:grpSpLocks/>
          </p:cNvGrpSpPr>
          <p:nvPr/>
        </p:nvGrpSpPr>
        <p:grpSpPr bwMode="auto">
          <a:xfrm>
            <a:off x="8018463" y="3436938"/>
            <a:ext cx="981075" cy="1843087"/>
            <a:chOff x="5051" y="2165"/>
            <a:chExt cx="618" cy="1161"/>
          </a:xfrm>
        </p:grpSpPr>
        <p:grpSp>
          <p:nvGrpSpPr>
            <p:cNvPr id="84021" name="Group 117"/>
            <p:cNvGrpSpPr>
              <a:grpSpLocks/>
            </p:cNvGrpSpPr>
            <p:nvPr/>
          </p:nvGrpSpPr>
          <p:grpSpPr bwMode="auto">
            <a:xfrm>
              <a:off x="5051" y="2165"/>
              <a:ext cx="618" cy="1161"/>
              <a:chOff x="5051" y="2165"/>
              <a:chExt cx="618" cy="1161"/>
            </a:xfrm>
          </p:grpSpPr>
          <p:sp>
            <p:nvSpPr>
              <p:cNvPr id="84023" name="Freeform 11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4024" name="AutoShape 11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4025" name="Rectangle 12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4026" name="Line 12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7" name="Rectangle 12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4028" name="Rectangle 12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4029" name="Line 12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0" name="Line 12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1" name="Line 12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2" name="Line 12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3" name="Line 12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4" name="Line 12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5" name="Line 13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6" name="Line 13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7" name="Line 13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8" name="Line 13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9" name="Rectangle 134"/>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900" b="1">
                    <a:solidFill>
                      <a:srgbClr val="000000"/>
                    </a:solidFill>
                    <a:latin typeface="Chicago" charset="0"/>
                  </a:rPr>
                  <a:t>王制</a:t>
                </a:r>
                <a:endParaRPr lang="en-US" altLang="ja-JP" sz="900" b="1">
                  <a:solidFill>
                    <a:srgbClr val="000000"/>
                  </a:solidFill>
                  <a:latin typeface="Chicago" charset="0"/>
                </a:endParaRPr>
              </a:p>
            </p:txBody>
          </p:sp>
        </p:grpSp>
        <p:sp>
          <p:nvSpPr>
            <p:cNvPr id="84022" name="Rectangle 13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36712" name="Rectangle 136"/>
          <p:cNvSpPr>
            <a:spLocks noChangeArrowheads="1"/>
          </p:cNvSpPr>
          <p:nvPr/>
        </p:nvSpPr>
        <p:spPr bwMode="auto">
          <a:xfrm>
            <a:off x="8051800" y="3789363"/>
            <a:ext cx="703263"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a:t>
            </a:r>
            <a:r>
              <a:rPr lang="ja-JP" altLang="en-US" sz="900" b="1">
                <a:solidFill>
                  <a:srgbClr val="000000"/>
                </a:solidFill>
                <a:effectLst>
                  <a:outerShdw blurRad="38100" dist="38100" dir="2700000" algn="tl">
                    <a:srgbClr val="FFFFFF"/>
                  </a:outerShdw>
                </a:effectLst>
                <a:latin typeface="Helvetica" charset="0"/>
              </a:rPr>
              <a:t>分裂</a:t>
            </a:r>
            <a:r>
              <a:rPr lang="en-US" altLang="ja-JP" sz="900" b="1">
                <a:solidFill>
                  <a:srgbClr val="000000"/>
                </a:solidFill>
                <a:effectLst>
                  <a:outerShdw blurRad="38100" dist="38100" dir="2700000" algn="tl">
                    <a:srgbClr val="FFFFFF"/>
                  </a:outerShdw>
                </a:effectLst>
                <a:latin typeface="Helvetica" charset="0"/>
              </a:rPr>
              <a:t>•• </a:t>
            </a:r>
            <a:endParaRPr lang="en-US" sz="900" b="1">
              <a:solidFill>
                <a:srgbClr val="000000"/>
              </a:solidFill>
              <a:effectLst>
                <a:outerShdw blurRad="38100" dist="38100" dir="2700000" algn="tl">
                  <a:srgbClr val="FFFFFF"/>
                </a:outerShdw>
              </a:effectLst>
              <a:latin typeface="Helvetica" charset="0"/>
            </a:endParaRPr>
          </a:p>
        </p:txBody>
      </p:sp>
      <p:sp>
        <p:nvSpPr>
          <p:cNvPr id="84007" name="Rectangle 138"/>
          <p:cNvSpPr>
            <a:spLocks noChangeArrowheads="1"/>
          </p:cNvSpPr>
          <p:nvPr/>
        </p:nvSpPr>
        <p:spPr bwMode="auto">
          <a:xfrm>
            <a:off x="8032750" y="3973513"/>
            <a:ext cx="8620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800" b="1">
                <a:solidFill>
                  <a:srgbClr val="000000"/>
                </a:solidFill>
                <a:latin typeface="Helvetica" charset="0"/>
              </a:rPr>
              <a:t>　北　　　　　　南</a:t>
            </a:r>
            <a:endParaRPr lang="en-US" sz="800" b="1">
              <a:solidFill>
                <a:srgbClr val="000000"/>
              </a:solidFill>
              <a:latin typeface="Helvetica" charset="0"/>
            </a:endParaRPr>
          </a:p>
        </p:txBody>
      </p:sp>
      <p:grpSp>
        <p:nvGrpSpPr>
          <p:cNvPr id="84008" name="Group 143"/>
          <p:cNvGrpSpPr>
            <a:grpSpLocks/>
          </p:cNvGrpSpPr>
          <p:nvPr/>
        </p:nvGrpSpPr>
        <p:grpSpPr bwMode="auto">
          <a:xfrm>
            <a:off x="8061325" y="4151313"/>
            <a:ext cx="931863" cy="377825"/>
            <a:chOff x="5078" y="2615"/>
            <a:chExt cx="587" cy="238"/>
          </a:xfrm>
        </p:grpSpPr>
        <p:sp>
          <p:nvSpPr>
            <p:cNvPr id="84018" name="Rectangle 137"/>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800" b="1">
                  <a:solidFill>
                    <a:srgbClr val="000000"/>
                  </a:solidFill>
                  <a:latin typeface="Helvetica" charset="0"/>
                </a:rPr>
                <a:t>ｲｽﾗｴﾙ</a:t>
              </a:r>
            </a:p>
          </p:txBody>
        </p:sp>
        <p:sp>
          <p:nvSpPr>
            <p:cNvPr id="84019" name="Rectangle 139"/>
            <p:cNvSpPr>
              <a:spLocks noChangeArrowheads="1"/>
            </p:cNvSpPr>
            <p:nvPr/>
          </p:nvSpPr>
          <p:spPr bwMode="auto">
            <a:xfrm>
              <a:off x="5306" y="2615"/>
              <a:ext cx="359"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800" b="1">
                  <a:solidFill>
                    <a:srgbClr val="000000"/>
                  </a:solidFill>
                  <a:latin typeface="Helvetica" charset="0"/>
                </a:rPr>
                <a:t>    ユダ</a:t>
              </a:r>
            </a:p>
            <a:p>
              <a:endParaRPr lang="en-US" altLang="ja-JP" sz="800" b="1">
                <a:solidFill>
                  <a:srgbClr val="000000"/>
                </a:solidFill>
                <a:latin typeface="Helvetica" charset="0"/>
              </a:endParaRPr>
            </a:p>
          </p:txBody>
        </p:sp>
        <p:sp>
          <p:nvSpPr>
            <p:cNvPr id="84020" name="Rectangle 140"/>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84009" name="Text Box 14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84010" name="Text Box 142"/>
          <p:cNvSpPr txBox="1">
            <a:spLocks noChangeArrowheads="1"/>
          </p:cNvSpPr>
          <p:nvPr/>
        </p:nvSpPr>
        <p:spPr bwMode="auto">
          <a:xfrm>
            <a:off x="8602663" y="647382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3</a:t>
            </a:r>
            <a:endParaRPr lang="en-US" sz="1600">
              <a:solidFill>
                <a:srgbClr val="FFA27C"/>
              </a:solidFill>
              <a:latin typeface="Comic Sans MS" charset="0"/>
            </a:endParaRPr>
          </a:p>
        </p:txBody>
      </p:sp>
      <p:sp>
        <p:nvSpPr>
          <p:cNvPr id="536720" name="Rectangle 144"/>
          <p:cNvSpPr>
            <a:spLocks noChangeArrowheads="1"/>
          </p:cNvSpPr>
          <p:nvPr/>
        </p:nvSpPr>
        <p:spPr bwMode="auto">
          <a:xfrm>
            <a:off x="8075613" y="654685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39</a:t>
            </a:r>
          </a:p>
        </p:txBody>
      </p:sp>
      <p:sp>
        <p:nvSpPr>
          <p:cNvPr id="84012" name="Text Box 14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536744" name="Text Box 168"/>
          <p:cNvSpPr txBox="1">
            <a:spLocks noChangeArrowheads="1"/>
          </p:cNvSpPr>
          <p:nvPr/>
        </p:nvSpPr>
        <p:spPr bwMode="auto">
          <a:xfrm>
            <a:off x="6332538" y="1439863"/>
            <a:ext cx="863600"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3200" b="1" i="1">
                <a:solidFill>
                  <a:schemeClr val="tx1"/>
                </a:solidFill>
                <a:latin typeface="Kosher-Normal" pitchFamily="-107" charset="0"/>
                <a:ea typeface="ＭＳ Ｐゴシック" pitchFamily="-107" charset="-128"/>
                <a:cs typeface="ＭＳ Ｐゴシック" pitchFamily="-107" charset="-128"/>
              </a:rPr>
              <a:t>DC</a:t>
            </a:r>
          </a:p>
        </p:txBody>
      </p:sp>
      <p:grpSp>
        <p:nvGrpSpPr>
          <p:cNvPr id="84014" name="Group 169"/>
          <p:cNvGrpSpPr>
            <a:grpSpLocks/>
          </p:cNvGrpSpPr>
          <p:nvPr/>
        </p:nvGrpSpPr>
        <p:grpSpPr bwMode="auto">
          <a:xfrm>
            <a:off x="519113" y="312738"/>
            <a:ext cx="854075" cy="1704975"/>
            <a:chOff x="327" y="161"/>
            <a:chExt cx="538" cy="1074"/>
          </a:xfrm>
        </p:grpSpPr>
        <p:sp>
          <p:nvSpPr>
            <p:cNvPr id="536746" name="Rectangle 170"/>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536747" name="Line 171"/>
            <p:cNvSpPr>
              <a:spLocks noChangeShapeType="1"/>
            </p:cNvSpPr>
            <p:nvPr/>
          </p:nvSpPr>
          <p:spPr bwMode="auto">
            <a:xfrm flipV="1">
              <a:off x="500" y="69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536748" name="AutoShape 172"/>
          <p:cNvSpPr>
            <a:spLocks noChangeArrowheads="1"/>
          </p:cNvSpPr>
          <p:nvPr/>
        </p:nvSpPr>
        <p:spPr bwMode="auto">
          <a:xfrm>
            <a:off x="3006725" y="2214563"/>
            <a:ext cx="3178175" cy="1550987"/>
          </a:xfrm>
          <a:prstGeom prst="roundRect">
            <a:avLst>
              <a:gd name="adj" fmla="val 16667"/>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536649"/>
                                        </p:tgtEl>
                                        <p:attrNameLst>
                                          <p:attrName>style.visibility</p:attrName>
                                        </p:attrNameLst>
                                      </p:cBhvr>
                                      <p:to>
                                        <p:strVal val="visible"/>
                                      </p:to>
                                    </p:set>
                                    <p:animEffect transition="in" filter="wipe(up)">
                                      <p:cBhvr>
                                        <p:cTn id="7" dur="500"/>
                                        <p:tgtEl>
                                          <p:spTgt spid="536649"/>
                                        </p:tgtEl>
                                      </p:cBhvr>
                                    </p:animEffect>
                                  </p:childTnLst>
                                </p:cTn>
                              </p:par>
                            </p:childTnLst>
                          </p:cTn>
                        </p:par>
                        <p:par>
                          <p:cTn id="8" fill="hold" nodeType="afterGroup">
                            <p:stCondLst>
                              <p:cond delay="500"/>
                            </p:stCondLst>
                            <p:childTnLst>
                              <p:par>
                                <p:cTn id="9" presetID="22" presetClass="entr" presetSubtype="1" fill="hold" nodeType="afterEffect">
                                  <p:stCondLst>
                                    <p:cond delay="100"/>
                                  </p:stCondLst>
                                  <p:childTnLst>
                                    <p:set>
                                      <p:cBhvr>
                                        <p:cTn id="10" dur="1" fill="hold">
                                          <p:stCondLst>
                                            <p:cond delay="0"/>
                                          </p:stCondLst>
                                        </p:cTn>
                                        <p:tgtEl>
                                          <p:spTgt spid="536650"/>
                                        </p:tgtEl>
                                        <p:attrNameLst>
                                          <p:attrName>style.visibility</p:attrName>
                                        </p:attrNameLst>
                                      </p:cBhvr>
                                      <p:to>
                                        <p:strVal val="visible"/>
                                      </p:to>
                                    </p:set>
                                    <p:animEffect transition="in" filter="wipe(up)">
                                      <p:cBhvr>
                                        <p:cTn id="11" dur="500"/>
                                        <p:tgtEl>
                                          <p:spTgt spid="5366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9" presetClass="entr" presetSubtype="10" fill="hold" grpId="0" nodeType="clickEffect">
                                  <p:stCondLst>
                                    <p:cond delay="0"/>
                                  </p:stCondLst>
                                  <p:childTnLst>
                                    <p:set>
                                      <p:cBhvr>
                                        <p:cTn id="15" dur="1" fill="hold">
                                          <p:stCondLst>
                                            <p:cond delay="0"/>
                                          </p:stCondLst>
                                        </p:cTn>
                                        <p:tgtEl>
                                          <p:spTgt spid="536615"/>
                                        </p:tgtEl>
                                        <p:attrNameLst>
                                          <p:attrName>style.visibility</p:attrName>
                                        </p:attrNameLst>
                                      </p:cBhvr>
                                      <p:to>
                                        <p:strVal val="visible"/>
                                      </p:to>
                                    </p:set>
                                    <p:anim calcmode="lin" valueType="num">
                                      <p:cBhvr>
                                        <p:cTn id="16" dur="5000" fill="hold"/>
                                        <p:tgtEl>
                                          <p:spTgt spid="536615"/>
                                        </p:tgtEl>
                                        <p:attrNameLst>
                                          <p:attrName>ppt_w</p:attrName>
                                        </p:attrNameLst>
                                      </p:cBhvr>
                                      <p:tavLst>
                                        <p:tav tm="0" fmla="#ppt_w*sin(2.5*pi*$)">
                                          <p:val>
                                            <p:fltVal val="0"/>
                                          </p:val>
                                        </p:tav>
                                        <p:tav tm="100000">
                                          <p:val>
                                            <p:fltVal val="1"/>
                                          </p:val>
                                        </p:tav>
                                      </p:tavLst>
                                    </p:anim>
                                    <p:anim calcmode="lin" valueType="num">
                                      <p:cBhvr>
                                        <p:cTn id="17" dur="5000" fill="hold"/>
                                        <p:tgtEl>
                                          <p:spTgt spid="536615"/>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5000"/>
                            </p:stCondLst>
                            <p:childTnLst>
                              <p:par>
                                <p:cTn id="19" presetID="23" presetClass="entr" presetSubtype="36" fill="hold" grpId="0" nodeType="afterEffect">
                                  <p:stCondLst>
                                    <p:cond delay="0"/>
                                  </p:stCondLst>
                                  <p:childTnLst>
                                    <p:set>
                                      <p:cBhvr>
                                        <p:cTn id="20" dur="1" fill="hold">
                                          <p:stCondLst>
                                            <p:cond delay="0"/>
                                          </p:stCondLst>
                                        </p:cTn>
                                        <p:tgtEl>
                                          <p:spTgt spid="536619"/>
                                        </p:tgtEl>
                                        <p:attrNameLst>
                                          <p:attrName>style.visibility</p:attrName>
                                        </p:attrNameLst>
                                      </p:cBhvr>
                                      <p:to>
                                        <p:strVal val="visible"/>
                                      </p:to>
                                    </p:set>
                                    <p:anim calcmode="lin" valueType="num">
                                      <p:cBhvr>
                                        <p:cTn id="21" dur="500" fill="hold"/>
                                        <p:tgtEl>
                                          <p:spTgt spid="536619"/>
                                        </p:tgtEl>
                                        <p:attrNameLst>
                                          <p:attrName>ppt_w</p:attrName>
                                        </p:attrNameLst>
                                      </p:cBhvr>
                                      <p:tavLst>
                                        <p:tav tm="0">
                                          <p:val>
                                            <p:strVal val="(6*min(max(#ppt_w*#ppt_h,.3),1)-7.4)/-.7*#ppt_w"/>
                                          </p:val>
                                        </p:tav>
                                        <p:tav tm="100000">
                                          <p:val>
                                            <p:strVal val="#ppt_w"/>
                                          </p:val>
                                        </p:tav>
                                      </p:tavLst>
                                    </p:anim>
                                    <p:anim calcmode="lin" valueType="num">
                                      <p:cBhvr>
                                        <p:cTn id="22" dur="500" fill="hold"/>
                                        <p:tgtEl>
                                          <p:spTgt spid="536619"/>
                                        </p:tgtEl>
                                        <p:attrNameLst>
                                          <p:attrName>ppt_h</p:attrName>
                                        </p:attrNameLst>
                                      </p:cBhvr>
                                      <p:tavLst>
                                        <p:tav tm="0">
                                          <p:val>
                                            <p:strVal val="(6*min(max(#ppt_w*#ppt_h,.3),1)-7.4)/-.7*#ppt_h"/>
                                          </p:val>
                                        </p:tav>
                                        <p:tav tm="100000">
                                          <p:val>
                                            <p:strVal val="#ppt_h"/>
                                          </p:val>
                                        </p:tav>
                                      </p:tavLst>
                                    </p:anim>
                                    <p:anim calcmode="lin" valueType="num">
                                      <p:cBhvr>
                                        <p:cTn id="23" dur="500" fill="hold"/>
                                        <p:tgtEl>
                                          <p:spTgt spid="536619"/>
                                        </p:tgtEl>
                                        <p:attrNameLst>
                                          <p:attrName>ppt_x</p:attrName>
                                        </p:attrNameLst>
                                      </p:cBhvr>
                                      <p:tavLst>
                                        <p:tav tm="0">
                                          <p:val>
                                            <p:fltVal val="0.5"/>
                                          </p:val>
                                        </p:tav>
                                        <p:tav tm="100000">
                                          <p:val>
                                            <p:strVal val="#ppt_x"/>
                                          </p:val>
                                        </p:tav>
                                      </p:tavLst>
                                    </p:anim>
                                    <p:anim calcmode="lin" valueType="num">
                                      <p:cBhvr>
                                        <p:cTn id="24" dur="500" fill="hold"/>
                                        <p:tgtEl>
                                          <p:spTgt spid="536619"/>
                                        </p:tgtEl>
                                        <p:attrNameLst>
                                          <p:attrName>ppt_y</p:attrName>
                                        </p:attrNameLst>
                                      </p:cBhvr>
                                      <p:tavLst>
                                        <p:tav tm="0">
                                          <p:val>
                                            <p:strVal val="1+(6*min(max(#ppt_w*#ppt_h,.3),1)-7.4)/-.7*#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36748"/>
                                        </p:tgtEl>
                                        <p:attrNameLst>
                                          <p:attrName>style.visibility</p:attrName>
                                        </p:attrNameLst>
                                      </p:cBhvr>
                                      <p:to>
                                        <p:strVal val="visible"/>
                                      </p:to>
                                    </p:set>
                                    <p:animEffect transition="in" filter="fade">
                                      <p:cBhvr>
                                        <p:cTn id="29" dur="1000"/>
                                        <p:tgtEl>
                                          <p:spTgt spid="536748"/>
                                        </p:tgtEl>
                                      </p:cBhvr>
                                    </p:animEffect>
                                  </p:childTnLst>
                                </p:cTn>
                              </p:par>
                            </p:childTnLst>
                          </p:cTn>
                        </p:par>
                        <p:par>
                          <p:cTn id="30" fill="hold" nodeType="afterGroup">
                            <p:stCondLst>
                              <p:cond delay="1000"/>
                            </p:stCondLst>
                            <p:childTnLst>
                              <p:par>
                                <p:cTn id="31" presetID="17" presetClass="entr" presetSubtype="8" fill="hold" grpId="0" nodeType="afterEffect">
                                  <p:stCondLst>
                                    <p:cond delay="0"/>
                                  </p:stCondLst>
                                  <p:childTnLst>
                                    <p:set>
                                      <p:cBhvr>
                                        <p:cTn id="32" dur="1" fill="hold">
                                          <p:stCondLst>
                                            <p:cond delay="0"/>
                                          </p:stCondLst>
                                        </p:cTn>
                                        <p:tgtEl>
                                          <p:spTgt spid="536596"/>
                                        </p:tgtEl>
                                        <p:attrNameLst>
                                          <p:attrName>style.visibility</p:attrName>
                                        </p:attrNameLst>
                                      </p:cBhvr>
                                      <p:to>
                                        <p:strVal val="visible"/>
                                      </p:to>
                                    </p:set>
                                    <p:anim calcmode="lin" valueType="num">
                                      <p:cBhvr>
                                        <p:cTn id="33" dur="500" fill="hold"/>
                                        <p:tgtEl>
                                          <p:spTgt spid="536596"/>
                                        </p:tgtEl>
                                        <p:attrNameLst>
                                          <p:attrName>ppt_x</p:attrName>
                                        </p:attrNameLst>
                                      </p:cBhvr>
                                      <p:tavLst>
                                        <p:tav tm="0">
                                          <p:val>
                                            <p:strVal val="#ppt_x-#ppt_w/2"/>
                                          </p:val>
                                        </p:tav>
                                        <p:tav tm="100000">
                                          <p:val>
                                            <p:strVal val="#ppt_x"/>
                                          </p:val>
                                        </p:tav>
                                      </p:tavLst>
                                    </p:anim>
                                    <p:anim calcmode="lin" valueType="num">
                                      <p:cBhvr>
                                        <p:cTn id="34" dur="500" fill="hold"/>
                                        <p:tgtEl>
                                          <p:spTgt spid="536596"/>
                                        </p:tgtEl>
                                        <p:attrNameLst>
                                          <p:attrName>ppt_y</p:attrName>
                                        </p:attrNameLst>
                                      </p:cBhvr>
                                      <p:tavLst>
                                        <p:tav tm="0">
                                          <p:val>
                                            <p:strVal val="#ppt_y"/>
                                          </p:val>
                                        </p:tav>
                                        <p:tav tm="100000">
                                          <p:val>
                                            <p:strVal val="#ppt_y"/>
                                          </p:val>
                                        </p:tav>
                                      </p:tavLst>
                                    </p:anim>
                                    <p:anim calcmode="lin" valueType="num">
                                      <p:cBhvr>
                                        <p:cTn id="35" dur="500" fill="hold"/>
                                        <p:tgtEl>
                                          <p:spTgt spid="536596"/>
                                        </p:tgtEl>
                                        <p:attrNameLst>
                                          <p:attrName>ppt_w</p:attrName>
                                        </p:attrNameLst>
                                      </p:cBhvr>
                                      <p:tavLst>
                                        <p:tav tm="0">
                                          <p:val>
                                            <p:fltVal val="0"/>
                                          </p:val>
                                        </p:tav>
                                        <p:tav tm="100000">
                                          <p:val>
                                            <p:strVal val="#ppt_w"/>
                                          </p:val>
                                        </p:tav>
                                      </p:tavLst>
                                    </p:anim>
                                    <p:anim calcmode="lin" valueType="num">
                                      <p:cBhvr>
                                        <p:cTn id="36" dur="500" fill="hold"/>
                                        <p:tgtEl>
                                          <p:spTgt spid="536596"/>
                                        </p:tgtEl>
                                        <p:attrNameLst>
                                          <p:attrName>ppt_h</p:attrName>
                                        </p:attrNameLst>
                                      </p:cBhvr>
                                      <p:tavLst>
                                        <p:tav tm="0">
                                          <p:val>
                                            <p:strVal val="#ppt_h"/>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7" presetClass="entr" presetSubtype="8" fill="hold" grpId="0" nodeType="clickEffect">
                                  <p:stCondLst>
                                    <p:cond delay="0"/>
                                  </p:stCondLst>
                                  <p:childTnLst>
                                    <p:set>
                                      <p:cBhvr>
                                        <p:cTn id="40" dur="1" fill="hold">
                                          <p:stCondLst>
                                            <p:cond delay="0"/>
                                          </p:stCondLst>
                                        </p:cTn>
                                        <p:tgtEl>
                                          <p:spTgt spid="536597"/>
                                        </p:tgtEl>
                                        <p:attrNameLst>
                                          <p:attrName>style.visibility</p:attrName>
                                        </p:attrNameLst>
                                      </p:cBhvr>
                                      <p:to>
                                        <p:strVal val="visible"/>
                                      </p:to>
                                    </p:set>
                                    <p:anim calcmode="lin" valueType="num">
                                      <p:cBhvr>
                                        <p:cTn id="41" dur="500" fill="hold"/>
                                        <p:tgtEl>
                                          <p:spTgt spid="536597"/>
                                        </p:tgtEl>
                                        <p:attrNameLst>
                                          <p:attrName>ppt_x</p:attrName>
                                        </p:attrNameLst>
                                      </p:cBhvr>
                                      <p:tavLst>
                                        <p:tav tm="0">
                                          <p:val>
                                            <p:strVal val="#ppt_x-#ppt_w/2"/>
                                          </p:val>
                                        </p:tav>
                                        <p:tav tm="100000">
                                          <p:val>
                                            <p:strVal val="#ppt_x"/>
                                          </p:val>
                                        </p:tav>
                                      </p:tavLst>
                                    </p:anim>
                                    <p:anim calcmode="lin" valueType="num">
                                      <p:cBhvr>
                                        <p:cTn id="42" dur="500" fill="hold"/>
                                        <p:tgtEl>
                                          <p:spTgt spid="536597"/>
                                        </p:tgtEl>
                                        <p:attrNameLst>
                                          <p:attrName>ppt_y</p:attrName>
                                        </p:attrNameLst>
                                      </p:cBhvr>
                                      <p:tavLst>
                                        <p:tav tm="0">
                                          <p:val>
                                            <p:strVal val="#ppt_y"/>
                                          </p:val>
                                        </p:tav>
                                        <p:tav tm="100000">
                                          <p:val>
                                            <p:strVal val="#ppt_y"/>
                                          </p:val>
                                        </p:tav>
                                      </p:tavLst>
                                    </p:anim>
                                    <p:anim calcmode="lin" valueType="num">
                                      <p:cBhvr>
                                        <p:cTn id="43" dur="500" fill="hold"/>
                                        <p:tgtEl>
                                          <p:spTgt spid="536597"/>
                                        </p:tgtEl>
                                        <p:attrNameLst>
                                          <p:attrName>ppt_w</p:attrName>
                                        </p:attrNameLst>
                                      </p:cBhvr>
                                      <p:tavLst>
                                        <p:tav tm="0">
                                          <p:val>
                                            <p:fltVal val="0"/>
                                          </p:val>
                                        </p:tav>
                                        <p:tav tm="100000">
                                          <p:val>
                                            <p:strVal val="#ppt_w"/>
                                          </p:val>
                                        </p:tav>
                                      </p:tavLst>
                                    </p:anim>
                                    <p:anim calcmode="lin" valueType="num">
                                      <p:cBhvr>
                                        <p:cTn id="44" dur="500" fill="hold"/>
                                        <p:tgtEl>
                                          <p:spTgt spid="536597"/>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500"/>
                            </p:stCondLst>
                            <p:childTnLst>
                              <p:par>
                                <p:cTn id="46" presetID="17" presetClass="entr" presetSubtype="8" fill="hold" grpId="0" nodeType="afterEffect">
                                  <p:stCondLst>
                                    <p:cond delay="0"/>
                                  </p:stCondLst>
                                  <p:childTnLst>
                                    <p:set>
                                      <p:cBhvr>
                                        <p:cTn id="47" dur="1" fill="hold">
                                          <p:stCondLst>
                                            <p:cond delay="0"/>
                                          </p:stCondLst>
                                        </p:cTn>
                                        <p:tgtEl>
                                          <p:spTgt spid="536587"/>
                                        </p:tgtEl>
                                        <p:attrNameLst>
                                          <p:attrName>style.visibility</p:attrName>
                                        </p:attrNameLst>
                                      </p:cBhvr>
                                      <p:to>
                                        <p:strVal val="visible"/>
                                      </p:to>
                                    </p:set>
                                    <p:anim calcmode="lin" valueType="num">
                                      <p:cBhvr>
                                        <p:cTn id="48" dur="500" fill="hold"/>
                                        <p:tgtEl>
                                          <p:spTgt spid="536587"/>
                                        </p:tgtEl>
                                        <p:attrNameLst>
                                          <p:attrName>ppt_x</p:attrName>
                                        </p:attrNameLst>
                                      </p:cBhvr>
                                      <p:tavLst>
                                        <p:tav tm="0">
                                          <p:val>
                                            <p:strVal val="#ppt_x-#ppt_w/2"/>
                                          </p:val>
                                        </p:tav>
                                        <p:tav tm="100000">
                                          <p:val>
                                            <p:strVal val="#ppt_x"/>
                                          </p:val>
                                        </p:tav>
                                      </p:tavLst>
                                    </p:anim>
                                    <p:anim calcmode="lin" valueType="num">
                                      <p:cBhvr>
                                        <p:cTn id="49" dur="500" fill="hold"/>
                                        <p:tgtEl>
                                          <p:spTgt spid="536587"/>
                                        </p:tgtEl>
                                        <p:attrNameLst>
                                          <p:attrName>ppt_y</p:attrName>
                                        </p:attrNameLst>
                                      </p:cBhvr>
                                      <p:tavLst>
                                        <p:tav tm="0">
                                          <p:val>
                                            <p:strVal val="#ppt_y"/>
                                          </p:val>
                                        </p:tav>
                                        <p:tav tm="100000">
                                          <p:val>
                                            <p:strVal val="#ppt_y"/>
                                          </p:val>
                                        </p:tav>
                                      </p:tavLst>
                                    </p:anim>
                                    <p:anim calcmode="lin" valueType="num">
                                      <p:cBhvr>
                                        <p:cTn id="50" dur="500" fill="hold"/>
                                        <p:tgtEl>
                                          <p:spTgt spid="536587"/>
                                        </p:tgtEl>
                                        <p:attrNameLst>
                                          <p:attrName>ppt_w</p:attrName>
                                        </p:attrNameLst>
                                      </p:cBhvr>
                                      <p:tavLst>
                                        <p:tav tm="0">
                                          <p:val>
                                            <p:fltVal val="0"/>
                                          </p:val>
                                        </p:tav>
                                        <p:tav tm="100000">
                                          <p:val>
                                            <p:strVal val="#ppt_w"/>
                                          </p:val>
                                        </p:tav>
                                      </p:tavLst>
                                    </p:anim>
                                    <p:anim calcmode="lin" valueType="num">
                                      <p:cBhvr>
                                        <p:cTn id="51" dur="500" fill="hold"/>
                                        <p:tgtEl>
                                          <p:spTgt spid="53658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87" grpId="0" autoUpdateAnimBg="0"/>
      <p:bldP spid="536596" grpId="0" autoUpdateAnimBg="0"/>
      <p:bldP spid="536597" grpId="0" autoUpdateAnimBg="0"/>
      <p:bldP spid="536615" grpId="0" autoUpdateAnimBg="0"/>
      <p:bldP spid="536619" grpId="0" animBg="1"/>
      <p:bldP spid="53674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832" name="Text Box 152"/>
          <p:cNvSpPr txBox="1">
            <a:spLocks noChangeArrowheads="1"/>
          </p:cNvSpPr>
          <p:nvPr/>
        </p:nvSpPr>
        <p:spPr bwMode="auto">
          <a:xfrm>
            <a:off x="1765300" y="0"/>
            <a:ext cx="70342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chemeClr val="tx1"/>
                </a:solidFill>
                <a:latin typeface="Comic Sans MS" charset="0"/>
              </a:rPr>
              <a:t>歴代誌上 </a:t>
            </a:r>
            <a:r>
              <a:rPr lang="en-US" altLang="ja-JP" sz="1600" b="1" smtClean="0">
                <a:solidFill>
                  <a:schemeClr val="tx1"/>
                </a:solidFill>
                <a:latin typeface="Comic Sans MS" charset="0"/>
              </a:rPr>
              <a:t>12</a:t>
            </a:r>
            <a:r>
              <a:rPr lang="ja-JP" altLang="en-US" sz="1600" b="1" smtClean="0">
                <a:solidFill>
                  <a:schemeClr val="tx1"/>
                </a:solidFill>
                <a:latin typeface="Comic Sans MS" charset="0"/>
              </a:rPr>
              <a:t>章</a:t>
            </a:r>
            <a:r>
              <a:rPr lang="en-US" altLang="ja-JP" sz="1600" b="1" smtClean="0">
                <a:solidFill>
                  <a:schemeClr val="tx1"/>
                </a:solidFill>
                <a:latin typeface="Comic Sans MS" charset="0"/>
              </a:rPr>
              <a:t>25</a:t>
            </a:r>
            <a:r>
              <a:rPr lang="ja-JP" altLang="en-US" sz="1600" b="1" smtClean="0">
                <a:solidFill>
                  <a:schemeClr val="tx1"/>
                </a:solidFill>
                <a:latin typeface="Comic Sans MS" charset="0"/>
              </a:rPr>
              <a:t>節から</a:t>
            </a:r>
            <a:r>
              <a:rPr lang="en-US" altLang="ja-JP" sz="1600" b="1" smtClean="0">
                <a:solidFill>
                  <a:schemeClr val="tx1"/>
                </a:solidFill>
                <a:latin typeface="Comic Sans MS" charset="0"/>
              </a:rPr>
              <a:t>14</a:t>
            </a:r>
            <a:r>
              <a:rPr lang="ja-JP" altLang="en-US" sz="1600" b="1" smtClean="0">
                <a:solidFill>
                  <a:schemeClr val="tx1"/>
                </a:solidFill>
                <a:latin typeface="Comic Sans MS" charset="0"/>
              </a:rPr>
              <a:t>章</a:t>
            </a:r>
            <a:r>
              <a:rPr lang="en-US" altLang="ja-JP" sz="1600" b="1" smtClean="0">
                <a:solidFill>
                  <a:schemeClr val="tx1"/>
                </a:solidFill>
                <a:latin typeface="Comic Sans MS" charset="0"/>
              </a:rPr>
              <a:t>31</a:t>
            </a:r>
            <a:r>
              <a:rPr lang="ja-JP" altLang="en-US" sz="1600" b="1" smtClean="0">
                <a:solidFill>
                  <a:schemeClr val="tx1"/>
                </a:solidFill>
                <a:latin typeface="Comic Sans MS" charset="0"/>
              </a:rPr>
              <a:t>節</a:t>
            </a:r>
          </a:p>
        </p:txBody>
      </p:sp>
      <p:pic>
        <p:nvPicPr>
          <p:cNvPr id="86018"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24150" y="717550"/>
            <a:ext cx="3695700" cy="542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6019" name="Rectangle 3"/>
          <p:cNvSpPr>
            <a:spLocks noChangeArrowheads="1"/>
          </p:cNvSpPr>
          <p:nvPr/>
        </p:nvSpPr>
        <p:spPr bwMode="auto">
          <a:xfrm>
            <a:off x="2711450" y="692150"/>
            <a:ext cx="3721100" cy="5416550"/>
          </a:xfrm>
          <a:prstGeom prst="rect">
            <a:avLst/>
          </a:prstGeom>
          <a:noFill/>
          <a:ln w="508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5684" name="Rectangle 4"/>
          <p:cNvSpPr>
            <a:spLocks noChangeArrowheads="1"/>
          </p:cNvSpPr>
          <p:nvPr/>
        </p:nvSpPr>
        <p:spPr bwMode="auto">
          <a:xfrm>
            <a:off x="5889625" y="3900488"/>
            <a:ext cx="20161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86021" name="Oval 5"/>
          <p:cNvSpPr>
            <a:spLocks noChangeArrowheads="1"/>
          </p:cNvSpPr>
          <p:nvPr/>
        </p:nvSpPr>
        <p:spPr bwMode="auto">
          <a:xfrm>
            <a:off x="4502150" y="4216400"/>
            <a:ext cx="234950" cy="234950"/>
          </a:xfrm>
          <a:prstGeom prst="ellipse">
            <a:avLst/>
          </a:prstGeom>
          <a:solidFill>
            <a:srgbClr val="FF5008"/>
          </a:solidFill>
          <a:ln w="12700">
            <a:solidFill>
              <a:schemeClr val="tx1"/>
            </a:solidFill>
            <a:round/>
            <a:headEnd/>
            <a:tailEnd/>
          </a:ln>
        </p:spPr>
        <p:txBody>
          <a:bodyPr wrap="none" anchor="ctr"/>
          <a:lstStyle/>
          <a:p>
            <a:endParaRPr lang="en-US"/>
          </a:p>
        </p:txBody>
      </p:sp>
      <p:sp>
        <p:nvSpPr>
          <p:cNvPr id="86022" name="Oval 6"/>
          <p:cNvSpPr>
            <a:spLocks noChangeArrowheads="1"/>
          </p:cNvSpPr>
          <p:nvPr/>
        </p:nvSpPr>
        <p:spPr bwMode="auto">
          <a:xfrm>
            <a:off x="4559300" y="2940050"/>
            <a:ext cx="234950" cy="234950"/>
          </a:xfrm>
          <a:prstGeom prst="ellipse">
            <a:avLst/>
          </a:prstGeom>
          <a:solidFill>
            <a:srgbClr val="FF5008"/>
          </a:solidFill>
          <a:ln w="12700">
            <a:solidFill>
              <a:schemeClr val="tx1"/>
            </a:solidFill>
            <a:round/>
            <a:headEnd/>
            <a:tailEnd/>
          </a:ln>
        </p:spPr>
        <p:txBody>
          <a:bodyPr wrap="none" anchor="ctr"/>
          <a:lstStyle/>
          <a:p>
            <a:endParaRPr lang="en-US"/>
          </a:p>
        </p:txBody>
      </p:sp>
      <p:grpSp>
        <p:nvGrpSpPr>
          <p:cNvPr id="2" name="Group 7"/>
          <p:cNvGrpSpPr>
            <a:grpSpLocks/>
          </p:cNvGrpSpPr>
          <p:nvPr/>
        </p:nvGrpSpPr>
        <p:grpSpPr bwMode="auto">
          <a:xfrm>
            <a:off x="2082800" y="2178050"/>
            <a:ext cx="5010150" cy="2774950"/>
            <a:chOff x="1320" y="1356"/>
            <a:chExt cx="3156" cy="1748"/>
          </a:xfrm>
        </p:grpSpPr>
        <p:sp>
          <p:nvSpPr>
            <p:cNvPr id="455688" name="Line 8"/>
            <p:cNvSpPr>
              <a:spLocks noChangeShapeType="1"/>
            </p:cNvSpPr>
            <p:nvPr/>
          </p:nvSpPr>
          <p:spPr bwMode="auto">
            <a:xfrm flipV="1">
              <a:off x="1320" y="1836"/>
              <a:ext cx="3156" cy="768"/>
            </a:xfrm>
            <a:prstGeom prst="line">
              <a:avLst/>
            </a:prstGeom>
            <a:noFill/>
            <a:ln w="76200">
              <a:solidFill>
                <a:schemeClr val="tx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86070" name="Line 9"/>
            <p:cNvSpPr>
              <a:spLocks noChangeShapeType="1"/>
            </p:cNvSpPr>
            <p:nvPr/>
          </p:nvSpPr>
          <p:spPr bwMode="auto">
            <a:xfrm flipV="1">
              <a:off x="2340" y="1356"/>
              <a:ext cx="0" cy="744"/>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6071" name="Line 10"/>
            <p:cNvSpPr>
              <a:spLocks noChangeShapeType="1"/>
            </p:cNvSpPr>
            <p:nvPr/>
          </p:nvSpPr>
          <p:spPr bwMode="auto">
            <a:xfrm>
              <a:off x="3612" y="2284"/>
              <a:ext cx="0" cy="82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455694" name="Rectangle 14"/>
          <p:cNvSpPr>
            <a:spLocks noChangeArrowheads="1"/>
          </p:cNvSpPr>
          <p:nvPr/>
        </p:nvSpPr>
        <p:spPr bwMode="auto">
          <a:xfrm>
            <a:off x="1608138" y="1677988"/>
            <a:ext cx="150177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3200" b="1" i="1">
                <a:solidFill>
                  <a:srgbClr val="FAFD00"/>
                </a:solidFill>
                <a:latin typeface="Times" charset="0"/>
              </a:rPr>
              <a:t>10 </a:t>
            </a:r>
            <a:r>
              <a:rPr lang="ja-JP" altLang="en-US" sz="3200" b="1" i="1">
                <a:solidFill>
                  <a:srgbClr val="FAFD00"/>
                </a:solidFill>
                <a:latin typeface="Times" charset="0"/>
              </a:rPr>
              <a:t>部族</a:t>
            </a:r>
          </a:p>
        </p:txBody>
      </p:sp>
      <p:grpSp>
        <p:nvGrpSpPr>
          <p:cNvPr id="3" name="Group 15"/>
          <p:cNvGrpSpPr>
            <a:grpSpLocks/>
          </p:cNvGrpSpPr>
          <p:nvPr/>
        </p:nvGrpSpPr>
        <p:grpSpPr bwMode="auto">
          <a:xfrm>
            <a:off x="1574800" y="317500"/>
            <a:ext cx="7416800" cy="1320800"/>
            <a:chOff x="992" y="104"/>
            <a:chExt cx="4672" cy="832"/>
          </a:xfrm>
        </p:grpSpPr>
        <p:sp>
          <p:nvSpPr>
            <p:cNvPr id="455696" name="Rectangle 16"/>
            <p:cNvSpPr>
              <a:spLocks noChangeArrowheads="1"/>
            </p:cNvSpPr>
            <p:nvPr/>
          </p:nvSpPr>
          <p:spPr bwMode="auto">
            <a:xfrm>
              <a:off x="992" y="104"/>
              <a:ext cx="4608" cy="832"/>
            </a:xfrm>
            <a:prstGeom prst="rect">
              <a:avLst/>
            </a:prstGeom>
            <a:solidFill>
              <a:srgbClr val="14C2F8"/>
            </a:solidFill>
            <a:ln w="12700">
              <a:no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55697" name="Rectangle 17"/>
            <p:cNvSpPr>
              <a:spLocks noChangeArrowheads="1"/>
            </p:cNvSpPr>
            <p:nvPr/>
          </p:nvSpPr>
          <p:spPr bwMode="auto">
            <a:xfrm>
              <a:off x="1261" y="149"/>
              <a:ext cx="4403" cy="748"/>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ja-JP" altLang="en-US" sz="3600" b="1">
                  <a:solidFill>
                    <a:srgbClr val="FF5008"/>
                  </a:solidFill>
                  <a:latin typeface="Times" charset="0"/>
                </a:rPr>
                <a:t>		　　北王国</a:t>
              </a:r>
              <a:r>
                <a:rPr lang="en-US" altLang="ja-JP" sz="3600" b="1">
                  <a:solidFill>
                    <a:srgbClr val="FF5008"/>
                  </a:solidFill>
                  <a:latin typeface="Times" charset="0"/>
                </a:rPr>
                <a:t>:</a:t>
              </a:r>
            </a:p>
            <a:p>
              <a:pPr>
                <a:defRPr/>
              </a:pPr>
              <a:r>
                <a:rPr lang="en-US" sz="3600" b="1">
                  <a:solidFill>
                    <a:srgbClr val="FF5008"/>
                  </a:solidFill>
                  <a:latin typeface="Times" charset="0"/>
                </a:rPr>
                <a:t>                   </a:t>
              </a:r>
              <a:r>
                <a:rPr lang="ja-JP" altLang="en-US" sz="3600" b="1">
                  <a:solidFill>
                    <a:schemeClr val="tx2"/>
                  </a:solidFill>
                  <a:latin typeface="Times" charset="0"/>
                </a:rPr>
                <a:t>イスラエル</a:t>
              </a:r>
              <a:endParaRPr lang="ja-JP" altLang="en-US" sz="3600" b="1">
                <a:solidFill>
                  <a:schemeClr val="bg2"/>
                </a:solidFill>
                <a:latin typeface="Times" charset="0"/>
              </a:endParaRPr>
            </a:p>
          </p:txBody>
        </p:sp>
      </p:grpSp>
      <p:sp>
        <p:nvSpPr>
          <p:cNvPr id="455699" name="Rectangle 19"/>
          <p:cNvSpPr>
            <a:spLocks noChangeArrowheads="1"/>
          </p:cNvSpPr>
          <p:nvPr/>
        </p:nvSpPr>
        <p:spPr bwMode="auto">
          <a:xfrm>
            <a:off x="555625" y="4275138"/>
            <a:ext cx="129857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3200" b="1" i="1">
                <a:solidFill>
                  <a:srgbClr val="FAFD00"/>
                </a:solidFill>
                <a:latin typeface="Times" charset="0"/>
              </a:rPr>
              <a:t>2 </a:t>
            </a:r>
            <a:r>
              <a:rPr lang="ja-JP" altLang="en-US" sz="3200" b="1" i="1">
                <a:solidFill>
                  <a:srgbClr val="FAFD00"/>
                </a:solidFill>
                <a:latin typeface="Times" charset="0"/>
              </a:rPr>
              <a:t>部族</a:t>
            </a:r>
          </a:p>
        </p:txBody>
      </p:sp>
      <p:grpSp>
        <p:nvGrpSpPr>
          <p:cNvPr id="4" name="Group 20"/>
          <p:cNvGrpSpPr>
            <a:grpSpLocks/>
          </p:cNvGrpSpPr>
          <p:nvPr/>
        </p:nvGrpSpPr>
        <p:grpSpPr bwMode="auto">
          <a:xfrm>
            <a:off x="266700" y="5054600"/>
            <a:ext cx="7416800" cy="1320800"/>
            <a:chOff x="168" y="3368"/>
            <a:chExt cx="4672" cy="832"/>
          </a:xfrm>
        </p:grpSpPr>
        <p:sp>
          <p:nvSpPr>
            <p:cNvPr id="455701" name="Rectangle 21"/>
            <p:cNvSpPr>
              <a:spLocks noChangeArrowheads="1"/>
            </p:cNvSpPr>
            <p:nvPr/>
          </p:nvSpPr>
          <p:spPr bwMode="auto">
            <a:xfrm>
              <a:off x="168" y="3368"/>
              <a:ext cx="4608" cy="832"/>
            </a:xfrm>
            <a:prstGeom prst="rect">
              <a:avLst/>
            </a:prstGeom>
            <a:solidFill>
              <a:srgbClr val="14C2F8"/>
            </a:solidFill>
            <a:ln w="12700">
              <a:no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55702" name="Rectangle 22"/>
            <p:cNvSpPr>
              <a:spLocks noChangeArrowheads="1"/>
            </p:cNvSpPr>
            <p:nvPr/>
          </p:nvSpPr>
          <p:spPr bwMode="auto">
            <a:xfrm>
              <a:off x="437" y="3413"/>
              <a:ext cx="4403" cy="74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ja-JP" altLang="en-US" sz="3600" b="1">
                  <a:solidFill>
                    <a:srgbClr val="FF5008"/>
                  </a:solidFill>
                  <a:latin typeface="Times" charset="0"/>
                </a:rPr>
                <a:t>		　　南王国</a:t>
              </a:r>
              <a:r>
                <a:rPr lang="en-US" altLang="ja-JP" sz="3600" b="1">
                  <a:solidFill>
                    <a:srgbClr val="FF5008"/>
                  </a:solidFill>
                  <a:latin typeface="Times" charset="0"/>
                </a:rPr>
                <a:t>:</a:t>
              </a:r>
            </a:p>
            <a:p>
              <a:pPr>
                <a:defRPr/>
              </a:pPr>
              <a:r>
                <a:rPr lang="en-US" sz="3600" b="1">
                  <a:solidFill>
                    <a:srgbClr val="FF5008"/>
                  </a:solidFill>
                  <a:latin typeface="Times" charset="0"/>
                </a:rPr>
                <a:t>                     </a:t>
              </a:r>
              <a:r>
                <a:rPr lang="ja-JP" altLang="en-US" sz="3600" b="1">
                  <a:solidFill>
                    <a:schemeClr val="tx2"/>
                  </a:solidFill>
                  <a:latin typeface="Times" charset="0"/>
                </a:rPr>
                <a:t>　ユダ</a:t>
              </a:r>
              <a:endParaRPr lang="ja-JP" altLang="en-US" sz="3600" b="1">
                <a:solidFill>
                  <a:schemeClr val="bg2"/>
                </a:solidFill>
                <a:latin typeface="Times" charset="0"/>
              </a:endParaRPr>
            </a:p>
          </p:txBody>
        </p:sp>
      </p:grpSp>
      <p:sp>
        <p:nvSpPr>
          <p:cNvPr id="455733" name="Text Box 53"/>
          <p:cNvSpPr txBox="1">
            <a:spLocks noChangeArrowheads="1"/>
          </p:cNvSpPr>
          <p:nvPr/>
        </p:nvSpPr>
        <p:spPr bwMode="auto">
          <a:xfrm>
            <a:off x="533400" y="2635250"/>
            <a:ext cx="3043238"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4000" b="1" smtClean="0">
                <a:solidFill>
                  <a:srgbClr val="FFFFFF"/>
                </a:solidFill>
                <a:latin typeface="Comic Sans MS" charset="0"/>
              </a:rPr>
              <a:t>サマリア</a:t>
            </a:r>
          </a:p>
        </p:txBody>
      </p:sp>
      <p:sp>
        <p:nvSpPr>
          <p:cNvPr id="455734" name="Text Box 54"/>
          <p:cNvSpPr txBox="1">
            <a:spLocks noChangeArrowheads="1"/>
          </p:cNvSpPr>
          <p:nvPr/>
        </p:nvSpPr>
        <p:spPr bwMode="auto">
          <a:xfrm>
            <a:off x="4721225" y="3959225"/>
            <a:ext cx="3616325"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4000" b="1" smtClean="0">
                <a:solidFill>
                  <a:srgbClr val="FFFFFF"/>
                </a:solidFill>
                <a:latin typeface="Comic Sans MS" charset="0"/>
              </a:rPr>
              <a:t>エルサレム</a:t>
            </a:r>
          </a:p>
        </p:txBody>
      </p:sp>
      <p:sp>
        <p:nvSpPr>
          <p:cNvPr id="455735" name="Oval 55"/>
          <p:cNvSpPr>
            <a:spLocks noChangeArrowheads="1"/>
          </p:cNvSpPr>
          <p:nvPr/>
        </p:nvSpPr>
        <p:spPr bwMode="auto">
          <a:xfrm>
            <a:off x="3840163" y="790575"/>
            <a:ext cx="2947987" cy="1006475"/>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55736" name="Oval 56"/>
          <p:cNvSpPr>
            <a:spLocks noChangeArrowheads="1"/>
          </p:cNvSpPr>
          <p:nvPr/>
        </p:nvSpPr>
        <p:spPr bwMode="auto">
          <a:xfrm>
            <a:off x="2578100" y="5545138"/>
            <a:ext cx="2947988" cy="1006475"/>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grpSp>
        <p:nvGrpSpPr>
          <p:cNvPr id="86032" name="Group 120"/>
          <p:cNvGrpSpPr>
            <a:grpSpLocks/>
          </p:cNvGrpSpPr>
          <p:nvPr/>
        </p:nvGrpSpPr>
        <p:grpSpPr bwMode="auto">
          <a:xfrm>
            <a:off x="8018463" y="3436938"/>
            <a:ext cx="981075" cy="1843087"/>
            <a:chOff x="5051" y="2165"/>
            <a:chExt cx="618" cy="1161"/>
          </a:xfrm>
        </p:grpSpPr>
        <p:grpSp>
          <p:nvGrpSpPr>
            <p:cNvPr id="86046" name="Group 121"/>
            <p:cNvGrpSpPr>
              <a:grpSpLocks/>
            </p:cNvGrpSpPr>
            <p:nvPr/>
          </p:nvGrpSpPr>
          <p:grpSpPr bwMode="auto">
            <a:xfrm>
              <a:off x="5051" y="2165"/>
              <a:ext cx="618" cy="1161"/>
              <a:chOff x="5051" y="2165"/>
              <a:chExt cx="618" cy="1161"/>
            </a:xfrm>
          </p:grpSpPr>
          <p:sp>
            <p:nvSpPr>
              <p:cNvPr id="86048" name="Freeform 122"/>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6049" name="AutoShape 123"/>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6050" name="Rectangle 124"/>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6051" name="Line 125"/>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2" name="Rectangle 126"/>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6053" name="Rectangle 127"/>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6054" name="Line 128"/>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5" name="Line 129"/>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6" name="Line 130"/>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7" name="Line 131"/>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8" name="Line 132"/>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9" name="Line 133"/>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60" name="Line 134"/>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61" name="Line 135"/>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62" name="Line 136"/>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63" name="Line 137"/>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64" name="Rectangle 138"/>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900" b="1">
                    <a:solidFill>
                      <a:srgbClr val="000000"/>
                    </a:solidFill>
                    <a:latin typeface="Chicago" charset="0"/>
                  </a:rPr>
                  <a:t>王制</a:t>
                </a:r>
              </a:p>
            </p:txBody>
          </p:sp>
        </p:grpSp>
        <p:sp>
          <p:nvSpPr>
            <p:cNvPr id="86047" name="Rectangle 139"/>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55820" name="Rectangle 140"/>
          <p:cNvSpPr>
            <a:spLocks noChangeArrowheads="1"/>
          </p:cNvSpPr>
          <p:nvPr/>
        </p:nvSpPr>
        <p:spPr bwMode="auto">
          <a:xfrm>
            <a:off x="8051800" y="3789363"/>
            <a:ext cx="742950"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a:t>
            </a:r>
            <a:r>
              <a:rPr lang="ja-JP" altLang="en-US" sz="900" b="1">
                <a:solidFill>
                  <a:srgbClr val="000000"/>
                </a:solidFill>
                <a:effectLst>
                  <a:outerShdw blurRad="38100" dist="38100" dir="2700000" algn="tl">
                    <a:srgbClr val="FFFFFF"/>
                  </a:outerShdw>
                </a:effectLst>
                <a:latin typeface="Helvetica" charset="0"/>
              </a:rPr>
              <a:t>分裂</a:t>
            </a:r>
            <a:r>
              <a:rPr lang="en-US" altLang="ja-JP" sz="900" b="1">
                <a:solidFill>
                  <a:srgbClr val="000000"/>
                </a:solidFill>
                <a:effectLst>
                  <a:outerShdw blurRad="38100" dist="38100" dir="2700000" algn="tl">
                    <a:srgbClr val="FFFFFF"/>
                  </a:outerShdw>
                </a:effectLst>
                <a:latin typeface="Helvetica" charset="0"/>
              </a:rPr>
              <a:t>••• </a:t>
            </a:r>
            <a:endParaRPr lang="en-US" sz="900" b="1">
              <a:solidFill>
                <a:srgbClr val="000000"/>
              </a:solidFill>
              <a:effectLst>
                <a:outerShdw blurRad="38100" dist="38100" dir="2700000" algn="tl">
                  <a:srgbClr val="FFFFFF"/>
                </a:outerShdw>
              </a:effectLst>
              <a:latin typeface="Helvetica" charset="0"/>
            </a:endParaRPr>
          </a:p>
        </p:txBody>
      </p:sp>
      <p:sp>
        <p:nvSpPr>
          <p:cNvPr id="86034" name="Rectangle 142"/>
          <p:cNvSpPr>
            <a:spLocks noChangeArrowheads="1"/>
          </p:cNvSpPr>
          <p:nvPr/>
        </p:nvSpPr>
        <p:spPr bwMode="auto">
          <a:xfrm>
            <a:off x="8032750" y="3973513"/>
            <a:ext cx="788988"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800" b="1">
                <a:solidFill>
                  <a:srgbClr val="000000"/>
                </a:solidFill>
                <a:latin typeface="Helvetica" charset="0"/>
              </a:rPr>
              <a:t>　　北       　南</a:t>
            </a:r>
            <a:endParaRPr lang="en-US" sz="800" b="1">
              <a:solidFill>
                <a:srgbClr val="000000"/>
              </a:solidFill>
              <a:latin typeface="Helvetica" charset="0"/>
            </a:endParaRPr>
          </a:p>
        </p:txBody>
      </p:sp>
      <p:sp>
        <p:nvSpPr>
          <p:cNvPr id="86035" name="Text Box 14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86036" name="Text Box 146"/>
          <p:cNvSpPr txBox="1">
            <a:spLocks noChangeArrowheads="1"/>
          </p:cNvSpPr>
          <p:nvPr/>
        </p:nvSpPr>
        <p:spPr bwMode="auto">
          <a:xfrm>
            <a:off x="8591550" y="645795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b="1">
                <a:solidFill>
                  <a:schemeClr val="tx1"/>
                </a:solidFill>
                <a:latin typeface="Comic Sans MS" charset="0"/>
              </a:rPr>
              <a:t>1</a:t>
            </a:r>
          </a:p>
        </p:txBody>
      </p:sp>
      <p:grpSp>
        <p:nvGrpSpPr>
          <p:cNvPr id="86037" name="Group 147"/>
          <p:cNvGrpSpPr>
            <a:grpSpLocks/>
          </p:cNvGrpSpPr>
          <p:nvPr/>
        </p:nvGrpSpPr>
        <p:grpSpPr bwMode="auto">
          <a:xfrm>
            <a:off x="8070850" y="4151313"/>
            <a:ext cx="931863" cy="377825"/>
            <a:chOff x="5078" y="2615"/>
            <a:chExt cx="587" cy="238"/>
          </a:xfrm>
        </p:grpSpPr>
        <p:sp>
          <p:nvSpPr>
            <p:cNvPr id="86043" name="Rectangle 148"/>
            <p:cNvSpPr>
              <a:spLocks noChangeArrowheads="1"/>
            </p:cNvSpPr>
            <p:nvPr/>
          </p:nvSpPr>
          <p:spPr bwMode="auto">
            <a:xfrm>
              <a:off x="5078" y="2615"/>
              <a:ext cx="383"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700" b="1">
                  <a:solidFill>
                    <a:srgbClr val="000000"/>
                  </a:solidFill>
                  <a:latin typeface="Helvetica" charset="0"/>
                </a:rPr>
                <a:t>イスラエル　</a:t>
              </a:r>
            </a:p>
          </p:txBody>
        </p:sp>
        <p:sp>
          <p:nvSpPr>
            <p:cNvPr id="86044" name="Rectangle 149"/>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a:t>
              </a:r>
              <a:r>
                <a:rPr lang="ja-JP" altLang="en-US" sz="800" b="1">
                  <a:solidFill>
                    <a:srgbClr val="000000"/>
                  </a:solidFill>
                  <a:latin typeface="Helvetica" charset="0"/>
                </a:rPr>
                <a:t>ユダ</a:t>
              </a:r>
            </a:p>
          </p:txBody>
        </p:sp>
        <p:sp>
          <p:nvSpPr>
            <p:cNvPr id="86045" name="Rectangle 150"/>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55831" name="Rectangle 151"/>
          <p:cNvSpPr>
            <a:spLocks noChangeArrowheads="1"/>
          </p:cNvSpPr>
          <p:nvPr/>
        </p:nvSpPr>
        <p:spPr bwMode="auto">
          <a:xfrm>
            <a:off x="8075613" y="65373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40</a:t>
            </a:r>
          </a:p>
        </p:txBody>
      </p:sp>
      <p:sp>
        <p:nvSpPr>
          <p:cNvPr id="86039" name="Text Box 15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86040" name="Group 154"/>
          <p:cNvGrpSpPr>
            <a:grpSpLocks/>
          </p:cNvGrpSpPr>
          <p:nvPr/>
        </p:nvGrpSpPr>
        <p:grpSpPr bwMode="auto">
          <a:xfrm>
            <a:off x="519113" y="312738"/>
            <a:ext cx="854075" cy="1704975"/>
            <a:chOff x="327" y="161"/>
            <a:chExt cx="538" cy="1074"/>
          </a:xfrm>
        </p:grpSpPr>
        <p:sp>
          <p:nvSpPr>
            <p:cNvPr id="455835" name="Rectangle 155"/>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455836" name="Line 156"/>
            <p:cNvSpPr>
              <a:spLocks noChangeShapeType="1"/>
            </p:cNvSpPr>
            <p:nvPr/>
          </p:nvSpPr>
          <p:spPr bwMode="auto">
            <a:xfrm flipV="1">
              <a:off x="500" y="69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nodeType="afterGroup">
                            <p:stCondLst>
                              <p:cond delay="500"/>
                            </p:stCondLst>
                            <p:childTnLst>
                              <p:par>
                                <p:cTn id="9" presetID="23" presetClass="entr" presetSubtype="36" fill="hold" grpId="0" nodeType="afterEffect">
                                  <p:stCondLst>
                                    <p:cond delay="1000"/>
                                  </p:stCondLst>
                                  <p:childTnLst>
                                    <p:set>
                                      <p:cBhvr>
                                        <p:cTn id="10" dur="1" fill="hold">
                                          <p:stCondLst>
                                            <p:cond delay="0"/>
                                          </p:stCondLst>
                                        </p:cTn>
                                        <p:tgtEl>
                                          <p:spTgt spid="455694"/>
                                        </p:tgtEl>
                                        <p:attrNameLst>
                                          <p:attrName>style.visibility</p:attrName>
                                        </p:attrNameLst>
                                      </p:cBhvr>
                                      <p:to>
                                        <p:strVal val="visible"/>
                                      </p:to>
                                    </p:set>
                                    <p:anim calcmode="lin" valueType="num">
                                      <p:cBhvr>
                                        <p:cTn id="11" dur="500" fill="hold"/>
                                        <p:tgtEl>
                                          <p:spTgt spid="455694"/>
                                        </p:tgtEl>
                                        <p:attrNameLst>
                                          <p:attrName>ppt_w</p:attrName>
                                        </p:attrNameLst>
                                      </p:cBhvr>
                                      <p:tavLst>
                                        <p:tav tm="0">
                                          <p:val>
                                            <p:strVal val="(6*min(max(#ppt_w*#ppt_h,.3),1)-7.4)/-.7*#ppt_w"/>
                                          </p:val>
                                        </p:tav>
                                        <p:tav tm="100000">
                                          <p:val>
                                            <p:strVal val="#ppt_w"/>
                                          </p:val>
                                        </p:tav>
                                      </p:tavLst>
                                    </p:anim>
                                    <p:anim calcmode="lin" valueType="num">
                                      <p:cBhvr>
                                        <p:cTn id="12" dur="500" fill="hold"/>
                                        <p:tgtEl>
                                          <p:spTgt spid="455694"/>
                                        </p:tgtEl>
                                        <p:attrNameLst>
                                          <p:attrName>ppt_h</p:attrName>
                                        </p:attrNameLst>
                                      </p:cBhvr>
                                      <p:tavLst>
                                        <p:tav tm="0">
                                          <p:val>
                                            <p:strVal val="(6*min(max(#ppt_w*#ppt_h,.3),1)-7.4)/-.7*#ppt_h"/>
                                          </p:val>
                                        </p:tav>
                                        <p:tav tm="100000">
                                          <p:val>
                                            <p:strVal val="#ppt_h"/>
                                          </p:val>
                                        </p:tav>
                                      </p:tavLst>
                                    </p:anim>
                                    <p:anim calcmode="lin" valueType="num">
                                      <p:cBhvr>
                                        <p:cTn id="13" dur="500" fill="hold"/>
                                        <p:tgtEl>
                                          <p:spTgt spid="455694"/>
                                        </p:tgtEl>
                                        <p:attrNameLst>
                                          <p:attrName>ppt_x</p:attrName>
                                        </p:attrNameLst>
                                      </p:cBhvr>
                                      <p:tavLst>
                                        <p:tav tm="0">
                                          <p:val>
                                            <p:fltVal val="0.5"/>
                                          </p:val>
                                        </p:tav>
                                        <p:tav tm="100000">
                                          <p:val>
                                            <p:strVal val="#ppt_x"/>
                                          </p:val>
                                        </p:tav>
                                      </p:tavLst>
                                    </p:anim>
                                    <p:anim calcmode="lin" valueType="num">
                                      <p:cBhvr>
                                        <p:cTn id="14" dur="500" fill="hold"/>
                                        <p:tgtEl>
                                          <p:spTgt spid="455694"/>
                                        </p:tgtEl>
                                        <p:attrNameLst>
                                          <p:attrName>ppt_y</p:attrName>
                                        </p:attrNameLst>
                                      </p:cBhvr>
                                      <p:tavLst>
                                        <p:tav tm="0">
                                          <p:val>
                                            <p:strVal val="1+(6*min(max(#ppt_w*#ppt_h,.3),1)-7.4)/-.7*#ppt_h/2"/>
                                          </p:val>
                                        </p:tav>
                                        <p:tav tm="100000">
                                          <p:val>
                                            <p:strVal val="#ppt_y"/>
                                          </p:val>
                                        </p:tav>
                                      </p:tavLst>
                                    </p:anim>
                                  </p:childTnLst>
                                </p:cTn>
                              </p:par>
                            </p:childTnLst>
                          </p:cTn>
                        </p:par>
                        <p:par>
                          <p:cTn id="15" fill="hold" nodeType="afterGroup">
                            <p:stCondLst>
                              <p:cond delay="2000"/>
                            </p:stCondLst>
                            <p:childTnLst>
                              <p:par>
                                <p:cTn id="16" presetID="22" presetClass="entr" presetSubtype="8" fill="hold" nodeType="afterEffect">
                                  <p:stCondLst>
                                    <p:cond delay="10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nodeType="afterGroup">
                            <p:stCondLst>
                              <p:cond delay="2600"/>
                            </p:stCondLst>
                            <p:childTnLst>
                              <p:par>
                                <p:cTn id="20" presetID="23" presetClass="entr" presetSubtype="272" fill="hold" grpId="0" nodeType="afterEffect">
                                  <p:stCondLst>
                                    <p:cond delay="100"/>
                                  </p:stCondLst>
                                  <p:childTnLst>
                                    <p:set>
                                      <p:cBhvr>
                                        <p:cTn id="21" dur="1" fill="hold">
                                          <p:stCondLst>
                                            <p:cond delay="0"/>
                                          </p:stCondLst>
                                        </p:cTn>
                                        <p:tgtEl>
                                          <p:spTgt spid="455733"/>
                                        </p:tgtEl>
                                        <p:attrNameLst>
                                          <p:attrName>style.visibility</p:attrName>
                                        </p:attrNameLst>
                                      </p:cBhvr>
                                      <p:to>
                                        <p:strVal val="visible"/>
                                      </p:to>
                                    </p:set>
                                    <p:anim calcmode="lin" valueType="num">
                                      <p:cBhvr>
                                        <p:cTn id="22" dur="500" fill="hold"/>
                                        <p:tgtEl>
                                          <p:spTgt spid="455733"/>
                                        </p:tgtEl>
                                        <p:attrNameLst>
                                          <p:attrName>ppt_w</p:attrName>
                                        </p:attrNameLst>
                                      </p:cBhvr>
                                      <p:tavLst>
                                        <p:tav tm="0">
                                          <p:val>
                                            <p:strVal val="2/3*#ppt_w"/>
                                          </p:val>
                                        </p:tav>
                                        <p:tav tm="100000">
                                          <p:val>
                                            <p:strVal val="#ppt_w"/>
                                          </p:val>
                                        </p:tav>
                                      </p:tavLst>
                                    </p:anim>
                                    <p:anim calcmode="lin" valueType="num">
                                      <p:cBhvr>
                                        <p:cTn id="23" dur="500" fill="hold"/>
                                        <p:tgtEl>
                                          <p:spTgt spid="455733"/>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3200"/>
                            </p:stCondLst>
                            <p:childTnLst>
                              <p:par>
                                <p:cTn id="25" presetID="2" presetClass="entr" presetSubtype="6" fill="hold" grpId="0" nodeType="afterEffect">
                                  <p:stCondLst>
                                    <p:cond delay="0"/>
                                  </p:stCondLst>
                                  <p:childTnLst>
                                    <p:set>
                                      <p:cBhvr>
                                        <p:cTn id="26" dur="1" fill="hold">
                                          <p:stCondLst>
                                            <p:cond delay="0"/>
                                          </p:stCondLst>
                                        </p:cTn>
                                        <p:tgtEl>
                                          <p:spTgt spid="455735"/>
                                        </p:tgtEl>
                                        <p:attrNameLst>
                                          <p:attrName>style.visibility</p:attrName>
                                        </p:attrNameLst>
                                      </p:cBhvr>
                                      <p:to>
                                        <p:strVal val="visible"/>
                                      </p:to>
                                    </p:set>
                                    <p:anim calcmode="lin" valueType="num">
                                      <p:cBhvr additive="base">
                                        <p:cTn id="27" dur="500" fill="hold"/>
                                        <p:tgtEl>
                                          <p:spTgt spid="455735"/>
                                        </p:tgtEl>
                                        <p:attrNameLst>
                                          <p:attrName>ppt_x</p:attrName>
                                        </p:attrNameLst>
                                      </p:cBhvr>
                                      <p:tavLst>
                                        <p:tav tm="0">
                                          <p:val>
                                            <p:strVal val="1+#ppt_w/2"/>
                                          </p:val>
                                        </p:tav>
                                        <p:tav tm="100000">
                                          <p:val>
                                            <p:strVal val="#ppt_x"/>
                                          </p:val>
                                        </p:tav>
                                      </p:tavLst>
                                    </p:anim>
                                    <p:anim calcmode="lin" valueType="num">
                                      <p:cBhvr additive="base">
                                        <p:cTn id="28" dur="500" fill="hold"/>
                                        <p:tgtEl>
                                          <p:spTgt spid="455735"/>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36" fill="hold" grpId="0" nodeType="clickEffect">
                                  <p:stCondLst>
                                    <p:cond delay="0"/>
                                  </p:stCondLst>
                                  <p:childTnLst>
                                    <p:set>
                                      <p:cBhvr>
                                        <p:cTn id="32" dur="1" fill="hold">
                                          <p:stCondLst>
                                            <p:cond delay="0"/>
                                          </p:stCondLst>
                                        </p:cTn>
                                        <p:tgtEl>
                                          <p:spTgt spid="455699"/>
                                        </p:tgtEl>
                                        <p:attrNameLst>
                                          <p:attrName>style.visibility</p:attrName>
                                        </p:attrNameLst>
                                      </p:cBhvr>
                                      <p:to>
                                        <p:strVal val="visible"/>
                                      </p:to>
                                    </p:set>
                                    <p:anim calcmode="lin" valueType="num">
                                      <p:cBhvr>
                                        <p:cTn id="33" dur="500" fill="hold"/>
                                        <p:tgtEl>
                                          <p:spTgt spid="455699"/>
                                        </p:tgtEl>
                                        <p:attrNameLst>
                                          <p:attrName>ppt_w</p:attrName>
                                        </p:attrNameLst>
                                      </p:cBhvr>
                                      <p:tavLst>
                                        <p:tav tm="0">
                                          <p:val>
                                            <p:strVal val="(6*min(max(#ppt_w*#ppt_h,.3),1)-7.4)/-.7*#ppt_w"/>
                                          </p:val>
                                        </p:tav>
                                        <p:tav tm="100000">
                                          <p:val>
                                            <p:strVal val="#ppt_w"/>
                                          </p:val>
                                        </p:tav>
                                      </p:tavLst>
                                    </p:anim>
                                    <p:anim calcmode="lin" valueType="num">
                                      <p:cBhvr>
                                        <p:cTn id="34" dur="500" fill="hold"/>
                                        <p:tgtEl>
                                          <p:spTgt spid="455699"/>
                                        </p:tgtEl>
                                        <p:attrNameLst>
                                          <p:attrName>ppt_h</p:attrName>
                                        </p:attrNameLst>
                                      </p:cBhvr>
                                      <p:tavLst>
                                        <p:tav tm="0">
                                          <p:val>
                                            <p:strVal val="(6*min(max(#ppt_w*#ppt_h,.3),1)-7.4)/-.7*#ppt_h"/>
                                          </p:val>
                                        </p:tav>
                                        <p:tav tm="100000">
                                          <p:val>
                                            <p:strVal val="#ppt_h"/>
                                          </p:val>
                                        </p:tav>
                                      </p:tavLst>
                                    </p:anim>
                                    <p:anim calcmode="lin" valueType="num">
                                      <p:cBhvr>
                                        <p:cTn id="35" dur="500" fill="hold"/>
                                        <p:tgtEl>
                                          <p:spTgt spid="455699"/>
                                        </p:tgtEl>
                                        <p:attrNameLst>
                                          <p:attrName>ppt_x</p:attrName>
                                        </p:attrNameLst>
                                      </p:cBhvr>
                                      <p:tavLst>
                                        <p:tav tm="0">
                                          <p:val>
                                            <p:fltVal val="0.5"/>
                                          </p:val>
                                        </p:tav>
                                        <p:tav tm="100000">
                                          <p:val>
                                            <p:strVal val="#ppt_x"/>
                                          </p:val>
                                        </p:tav>
                                      </p:tavLst>
                                    </p:anim>
                                    <p:anim calcmode="lin" valueType="num">
                                      <p:cBhvr>
                                        <p:cTn id="36" dur="500" fill="hold"/>
                                        <p:tgtEl>
                                          <p:spTgt spid="455699"/>
                                        </p:tgtEl>
                                        <p:attrNameLst>
                                          <p:attrName>ppt_y</p:attrName>
                                        </p:attrNameLst>
                                      </p:cBhvr>
                                      <p:tavLst>
                                        <p:tav tm="0">
                                          <p:val>
                                            <p:strVal val="1+(6*min(max(#ppt_w*#ppt_h,.3),1)-7.4)/-.7*#ppt_h/2"/>
                                          </p:val>
                                        </p:tav>
                                        <p:tav tm="100000">
                                          <p:val>
                                            <p:strVal val="#ppt_y"/>
                                          </p:val>
                                        </p:tav>
                                      </p:tavLst>
                                    </p:anim>
                                  </p:childTnLst>
                                </p:cTn>
                              </p:par>
                            </p:childTnLst>
                          </p:cTn>
                        </p:par>
                        <p:par>
                          <p:cTn id="37" fill="hold" nodeType="afterGroup">
                            <p:stCondLst>
                              <p:cond delay="500"/>
                            </p:stCondLst>
                            <p:childTnLst>
                              <p:par>
                                <p:cTn id="38" presetID="2" presetClass="entr" presetSubtype="8" fill="hold" nodeType="afterEffect">
                                  <p:stCondLst>
                                    <p:cond delay="10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childTnLst>
                          </p:cTn>
                        </p:par>
                        <p:par>
                          <p:cTn id="42" fill="hold" nodeType="afterGroup">
                            <p:stCondLst>
                              <p:cond delay="1100"/>
                            </p:stCondLst>
                            <p:childTnLst>
                              <p:par>
                                <p:cTn id="43" presetID="23" presetClass="entr" presetSubtype="272" fill="hold" grpId="0" nodeType="afterEffect">
                                  <p:stCondLst>
                                    <p:cond delay="100"/>
                                  </p:stCondLst>
                                  <p:childTnLst>
                                    <p:set>
                                      <p:cBhvr>
                                        <p:cTn id="44" dur="1" fill="hold">
                                          <p:stCondLst>
                                            <p:cond delay="0"/>
                                          </p:stCondLst>
                                        </p:cTn>
                                        <p:tgtEl>
                                          <p:spTgt spid="455734"/>
                                        </p:tgtEl>
                                        <p:attrNameLst>
                                          <p:attrName>style.visibility</p:attrName>
                                        </p:attrNameLst>
                                      </p:cBhvr>
                                      <p:to>
                                        <p:strVal val="visible"/>
                                      </p:to>
                                    </p:set>
                                    <p:anim calcmode="lin" valueType="num">
                                      <p:cBhvr>
                                        <p:cTn id="45" dur="500" fill="hold"/>
                                        <p:tgtEl>
                                          <p:spTgt spid="455734"/>
                                        </p:tgtEl>
                                        <p:attrNameLst>
                                          <p:attrName>ppt_w</p:attrName>
                                        </p:attrNameLst>
                                      </p:cBhvr>
                                      <p:tavLst>
                                        <p:tav tm="0">
                                          <p:val>
                                            <p:strVal val="2/3*#ppt_w"/>
                                          </p:val>
                                        </p:tav>
                                        <p:tav tm="100000">
                                          <p:val>
                                            <p:strVal val="#ppt_w"/>
                                          </p:val>
                                        </p:tav>
                                      </p:tavLst>
                                    </p:anim>
                                    <p:anim calcmode="lin" valueType="num">
                                      <p:cBhvr>
                                        <p:cTn id="46" dur="500" fill="hold"/>
                                        <p:tgtEl>
                                          <p:spTgt spid="455734"/>
                                        </p:tgtEl>
                                        <p:attrNameLst>
                                          <p:attrName>ppt_h</p:attrName>
                                        </p:attrNameLst>
                                      </p:cBhvr>
                                      <p:tavLst>
                                        <p:tav tm="0">
                                          <p:val>
                                            <p:strVal val="2/3*#ppt_h"/>
                                          </p:val>
                                        </p:tav>
                                        <p:tav tm="100000">
                                          <p:val>
                                            <p:strVal val="#ppt_h"/>
                                          </p:val>
                                        </p:tav>
                                      </p:tavLst>
                                    </p:anim>
                                  </p:childTnLst>
                                </p:cTn>
                              </p:par>
                            </p:childTnLst>
                          </p:cTn>
                        </p:par>
                        <p:par>
                          <p:cTn id="47" fill="hold" nodeType="afterGroup">
                            <p:stCondLst>
                              <p:cond delay="1700"/>
                            </p:stCondLst>
                            <p:childTnLst>
                              <p:par>
                                <p:cTn id="48" presetID="2" presetClass="entr" presetSubtype="6" fill="hold" grpId="0" nodeType="afterEffect">
                                  <p:stCondLst>
                                    <p:cond delay="0"/>
                                  </p:stCondLst>
                                  <p:childTnLst>
                                    <p:set>
                                      <p:cBhvr>
                                        <p:cTn id="49" dur="1" fill="hold">
                                          <p:stCondLst>
                                            <p:cond delay="0"/>
                                          </p:stCondLst>
                                        </p:cTn>
                                        <p:tgtEl>
                                          <p:spTgt spid="455736"/>
                                        </p:tgtEl>
                                        <p:attrNameLst>
                                          <p:attrName>style.visibility</p:attrName>
                                        </p:attrNameLst>
                                      </p:cBhvr>
                                      <p:to>
                                        <p:strVal val="visible"/>
                                      </p:to>
                                    </p:set>
                                    <p:anim calcmode="lin" valueType="num">
                                      <p:cBhvr additive="base">
                                        <p:cTn id="50" dur="500" fill="hold"/>
                                        <p:tgtEl>
                                          <p:spTgt spid="455736"/>
                                        </p:tgtEl>
                                        <p:attrNameLst>
                                          <p:attrName>ppt_x</p:attrName>
                                        </p:attrNameLst>
                                      </p:cBhvr>
                                      <p:tavLst>
                                        <p:tav tm="0">
                                          <p:val>
                                            <p:strVal val="1+#ppt_w/2"/>
                                          </p:val>
                                        </p:tav>
                                        <p:tav tm="100000">
                                          <p:val>
                                            <p:strVal val="#ppt_x"/>
                                          </p:val>
                                        </p:tav>
                                      </p:tavLst>
                                    </p:anim>
                                    <p:anim calcmode="lin" valueType="num">
                                      <p:cBhvr additive="base">
                                        <p:cTn id="51" dur="500" fill="hold"/>
                                        <p:tgtEl>
                                          <p:spTgt spid="4557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694" grpId="0" autoUpdateAnimBg="0"/>
      <p:bldP spid="455699" grpId="0" autoUpdateAnimBg="0"/>
      <p:bldP spid="455733" grpId="0" autoUpdateAnimBg="0"/>
      <p:bldP spid="455734" grpId="0" autoUpdateAnimBg="0"/>
      <p:bldP spid="455735" grpId="0" animBg="1"/>
      <p:bldP spid="45573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5" name="Group 113"/>
          <p:cNvGrpSpPr>
            <a:grpSpLocks/>
          </p:cNvGrpSpPr>
          <p:nvPr/>
        </p:nvGrpSpPr>
        <p:grpSpPr bwMode="auto">
          <a:xfrm>
            <a:off x="6019800" y="1162050"/>
            <a:ext cx="1289050" cy="1435100"/>
            <a:chOff x="1084" y="711"/>
            <a:chExt cx="2950" cy="2769"/>
          </a:xfrm>
        </p:grpSpPr>
        <p:grpSp>
          <p:nvGrpSpPr>
            <p:cNvPr id="88150" name="Group 114"/>
            <p:cNvGrpSpPr>
              <a:grpSpLocks/>
            </p:cNvGrpSpPr>
            <p:nvPr/>
          </p:nvGrpSpPr>
          <p:grpSpPr bwMode="auto">
            <a:xfrm>
              <a:off x="1084" y="711"/>
              <a:ext cx="2950" cy="2769"/>
              <a:chOff x="2707" y="548"/>
              <a:chExt cx="2950" cy="2769"/>
            </a:xfrm>
          </p:grpSpPr>
          <p:grpSp>
            <p:nvGrpSpPr>
              <p:cNvPr id="88156" name="Group 115"/>
              <p:cNvGrpSpPr>
                <a:grpSpLocks/>
              </p:cNvGrpSpPr>
              <p:nvPr/>
            </p:nvGrpSpPr>
            <p:grpSpPr bwMode="auto">
              <a:xfrm>
                <a:off x="3180" y="1046"/>
                <a:ext cx="2105" cy="1421"/>
                <a:chOff x="578" y="2316"/>
                <a:chExt cx="2105" cy="1421"/>
              </a:xfrm>
            </p:grpSpPr>
            <p:sp>
              <p:nvSpPr>
                <p:cNvPr id="88158" name="Freeform 116" descr="Cork"/>
                <p:cNvSpPr>
                  <a:spLocks/>
                </p:cNvSpPr>
                <p:nvPr/>
              </p:nvSpPr>
              <p:spPr bwMode="auto">
                <a:xfrm>
                  <a:off x="633" y="2316"/>
                  <a:ext cx="2050" cy="256"/>
                </a:xfrm>
                <a:custGeom>
                  <a:avLst/>
                  <a:gdLst>
                    <a:gd name="T0" fmla="*/ 48338 w 592"/>
                    <a:gd name="T1" fmla="*/ 135578 h 90"/>
                    <a:gd name="T2" fmla="*/ 131006 w 592"/>
                    <a:gd name="T3" fmla="*/ 66304 h 90"/>
                    <a:gd name="T4" fmla="*/ 203587 w 592"/>
                    <a:gd name="T5" fmla="*/ 54016 h 90"/>
                    <a:gd name="T6" fmla="*/ 274347 w 592"/>
                    <a:gd name="T7" fmla="*/ 48239 h 90"/>
                    <a:gd name="T8" fmla="*/ 669197 w 592"/>
                    <a:gd name="T9" fmla="*/ 51393 h 90"/>
                    <a:gd name="T10" fmla="*/ 906754 w 592"/>
                    <a:gd name="T11" fmla="*/ 60365 h 90"/>
                    <a:gd name="T12" fmla="*/ 1015706 w 592"/>
                    <a:gd name="T13" fmla="*/ 69461 h 90"/>
                    <a:gd name="T14" fmla="*/ 1420484 w 592"/>
                    <a:gd name="T15" fmla="*/ 78433 h 90"/>
                    <a:gd name="T16" fmla="*/ 2017515 w 592"/>
                    <a:gd name="T17" fmla="*/ 66304 h 90"/>
                    <a:gd name="T18" fmla="*/ 2817261 w 592"/>
                    <a:gd name="T19" fmla="*/ 24420 h 90"/>
                    <a:gd name="T20" fmla="*/ 3105566 w 592"/>
                    <a:gd name="T21" fmla="*/ 0 h 90"/>
                    <a:gd name="T22" fmla="*/ 3415743 w 592"/>
                    <a:gd name="T23" fmla="*/ 3154 h 90"/>
                    <a:gd name="T24" fmla="*/ 3522873 w 592"/>
                    <a:gd name="T25" fmla="*/ 45042 h 90"/>
                    <a:gd name="T26" fmla="*/ 3534792 w 592"/>
                    <a:gd name="T27" fmla="*/ 54016 h 90"/>
                    <a:gd name="T28" fmla="*/ 3474535 w 592"/>
                    <a:gd name="T29" fmla="*/ 90473 h 90"/>
                    <a:gd name="T30" fmla="*/ 3486454 w 592"/>
                    <a:gd name="T31" fmla="*/ 9963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8159" name="Freeform 117" descr="Cork"/>
                <p:cNvSpPr>
                  <a:spLocks/>
                </p:cNvSpPr>
                <p:nvPr/>
              </p:nvSpPr>
              <p:spPr bwMode="auto">
                <a:xfrm>
                  <a:off x="578" y="2506"/>
                  <a:ext cx="2074" cy="1231"/>
                </a:xfrm>
                <a:custGeom>
                  <a:avLst/>
                  <a:gdLst>
                    <a:gd name="T0" fmla="*/ 3573537 w 599"/>
                    <a:gd name="T1" fmla="*/ 0 h 432"/>
                    <a:gd name="T2" fmla="*/ 3549667 w 599"/>
                    <a:gd name="T3" fmla="*/ 9022 h 432"/>
                    <a:gd name="T4" fmla="*/ 3513308 w 599"/>
                    <a:gd name="T5" fmla="*/ 15037 h 432"/>
                    <a:gd name="T6" fmla="*/ 3490899 w 599"/>
                    <a:gd name="T7" fmla="*/ 36466 h 432"/>
                    <a:gd name="T8" fmla="*/ 3323732 w 599"/>
                    <a:gd name="T9" fmla="*/ 140377 h 432"/>
                    <a:gd name="T10" fmla="*/ 3132588 w 599"/>
                    <a:gd name="T11" fmla="*/ 317518 h 432"/>
                    <a:gd name="T12" fmla="*/ 3072394 w 599"/>
                    <a:gd name="T13" fmla="*/ 405814 h 432"/>
                    <a:gd name="T14" fmla="*/ 3013747 w 599"/>
                    <a:gd name="T15" fmla="*/ 533792 h 432"/>
                    <a:gd name="T16" fmla="*/ 2953514 w 599"/>
                    <a:gd name="T17" fmla="*/ 613642 h 432"/>
                    <a:gd name="T18" fmla="*/ 2749868 w 599"/>
                    <a:gd name="T19" fmla="*/ 644018 h 432"/>
                    <a:gd name="T20" fmla="*/ 2582712 w 599"/>
                    <a:gd name="T21" fmla="*/ 631643 h 432"/>
                    <a:gd name="T22" fmla="*/ 2511981 w 599"/>
                    <a:gd name="T23" fmla="*/ 625228 h 432"/>
                    <a:gd name="T24" fmla="*/ 2536426 w 599"/>
                    <a:gd name="T25" fmla="*/ 536958 h 432"/>
                    <a:gd name="T26" fmla="*/ 2570797 w 599"/>
                    <a:gd name="T27" fmla="*/ 515538 h 432"/>
                    <a:gd name="T28" fmla="*/ 2415559 w 599"/>
                    <a:gd name="T29" fmla="*/ 500493 h 432"/>
                    <a:gd name="T30" fmla="*/ 2069198 w 599"/>
                    <a:gd name="T31" fmla="*/ 481888 h 432"/>
                    <a:gd name="T32" fmla="*/ 673776 w 599"/>
                    <a:gd name="T33" fmla="*/ 549342 h 432"/>
                    <a:gd name="T34" fmla="*/ 615130 w 599"/>
                    <a:gd name="T35" fmla="*/ 561553 h 432"/>
                    <a:gd name="T36" fmla="*/ 518538 w 599"/>
                    <a:gd name="T37" fmla="*/ 597995 h 432"/>
                    <a:gd name="T38" fmla="*/ 317048 w 599"/>
                    <a:gd name="T39" fmla="*/ 659058 h 432"/>
                    <a:gd name="T40" fmla="*/ 172180 w 599"/>
                    <a:gd name="T41" fmla="*/ 644018 h 432"/>
                    <a:gd name="T42" fmla="*/ 101446 w 599"/>
                    <a:gd name="T43" fmla="*/ 631643 h 432"/>
                    <a:gd name="T44" fmla="*/ 41265 w 599"/>
                    <a:gd name="T45" fmla="*/ 607040 h 432"/>
                    <a:gd name="T46" fmla="*/ 65672 w 599"/>
                    <a:gd name="T47" fmla="*/ 567545 h 432"/>
                    <a:gd name="T48" fmla="*/ 101446 w 599"/>
                    <a:gd name="T49" fmla="*/ 509725 h 432"/>
                    <a:gd name="T50" fmla="*/ 160262 w 599"/>
                    <a:gd name="T51" fmla="*/ 400009 h 432"/>
                    <a:gd name="T52" fmla="*/ 172180 w 599"/>
                    <a:gd name="T53" fmla="*/ 286866 h 432"/>
                    <a:gd name="T54" fmla="*/ 184094 w 599"/>
                    <a:gd name="T55" fmla="*/ 192181 h 432"/>
                    <a:gd name="T56" fmla="*/ 172180 w 599"/>
                    <a:gd name="T57" fmla="*/ 125337 h 432"/>
                    <a:gd name="T58" fmla="*/ 125905 w 599"/>
                    <a:gd name="T59" fmla="*/ 45487 h 432"/>
                    <a:gd name="T60" fmla="*/ 113987 w 599"/>
                    <a:gd name="T61" fmla="*/ 2142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88157" name="Picture 118"/>
              <p:cNvPicPr>
                <a:picLocks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8151" name="Freeform 119"/>
            <p:cNvSpPr>
              <a:spLocks/>
            </p:cNvSpPr>
            <p:nvPr/>
          </p:nvSpPr>
          <p:spPr bwMode="auto">
            <a:xfrm>
              <a:off x="1616" y="2649"/>
              <a:ext cx="88" cy="277"/>
            </a:xfrm>
            <a:custGeom>
              <a:avLst/>
              <a:gdLst>
                <a:gd name="T0" fmla="*/ 93 w 85"/>
                <a:gd name="T1" fmla="*/ 58 h 318"/>
                <a:gd name="T2" fmla="*/ 81 w 85"/>
                <a:gd name="T3" fmla="*/ 26 h 318"/>
                <a:gd name="T4" fmla="*/ 61 w 85"/>
                <a:gd name="T5" fmla="*/ 16 h 318"/>
                <a:gd name="T6" fmla="*/ 69 w 85"/>
                <a:gd name="T7" fmla="*/ 26 h 318"/>
                <a:gd name="T8" fmla="*/ 81 w 85"/>
                <a:gd name="T9" fmla="*/ 10 h 318"/>
                <a:gd name="T10" fmla="*/ 47 w 85"/>
                <a:gd name="T11" fmla="*/ 3 h 318"/>
                <a:gd name="T12" fmla="*/ 47 w 85"/>
                <a:gd name="T13" fmla="*/ 16 h 318"/>
                <a:gd name="T14" fmla="*/ 61 w 85"/>
                <a:gd name="T15" fmla="*/ 71 h 318"/>
                <a:gd name="T16" fmla="*/ 37 w 85"/>
                <a:gd name="T17" fmla="*/ 61 h 318"/>
                <a:gd name="T18" fmla="*/ 47 w 85"/>
                <a:gd name="T19" fmla="*/ 49 h 318"/>
                <a:gd name="T20" fmla="*/ 61 w 85"/>
                <a:gd name="T21" fmla="*/ 61 h 318"/>
                <a:gd name="T22" fmla="*/ 47 w 85"/>
                <a:gd name="T23" fmla="*/ 38 h 318"/>
                <a:gd name="T24" fmla="*/ 61 w 85"/>
                <a:gd name="T25" fmla="*/ 58 h 318"/>
                <a:gd name="T26" fmla="*/ 47 w 85"/>
                <a:gd name="T27" fmla="*/ 45 h 318"/>
                <a:gd name="T28" fmla="*/ 61 w 85"/>
                <a:gd name="T29" fmla="*/ 55 h 318"/>
                <a:gd name="T30" fmla="*/ 69 w 85"/>
                <a:gd name="T31" fmla="*/ 64 h 318"/>
                <a:gd name="T32" fmla="*/ 93 w 85"/>
                <a:gd name="T33" fmla="*/ 78 h 318"/>
                <a:gd name="T34" fmla="*/ 101 w 85"/>
                <a:gd name="T35" fmla="*/ 87 h 318"/>
                <a:gd name="T36" fmla="*/ 93 w 85"/>
                <a:gd name="T37" fmla="*/ 106 h 318"/>
                <a:gd name="T38" fmla="*/ 81 w 85"/>
                <a:gd name="T39" fmla="*/ 103 h 318"/>
                <a:gd name="T40" fmla="*/ 69 w 85"/>
                <a:gd name="T41" fmla="*/ 119 h 318"/>
                <a:gd name="T42" fmla="*/ 47 w 85"/>
                <a:gd name="T43" fmla="*/ 110 h 318"/>
                <a:gd name="T44" fmla="*/ 37 w 85"/>
                <a:gd name="T45" fmla="*/ 78 h 318"/>
                <a:gd name="T46" fmla="*/ 29 w 85"/>
                <a:gd name="T47" fmla="*/ 93 h 318"/>
                <a:gd name="T48" fmla="*/ 5 w 85"/>
                <a:gd name="T49" fmla="*/ 80 h 318"/>
                <a:gd name="T50" fmla="*/ 47 w 85"/>
                <a:gd name="T51" fmla="*/ 55 h 318"/>
                <a:gd name="T52" fmla="*/ 81 w 85"/>
                <a:gd name="T53" fmla="*/ 64 h 318"/>
                <a:gd name="T54" fmla="*/ 93 w 85"/>
                <a:gd name="T55" fmla="*/ 84 h 318"/>
                <a:gd name="T56" fmla="*/ 81 w 85"/>
                <a:gd name="T57" fmla="*/ 71 h 318"/>
                <a:gd name="T58" fmla="*/ 81 w 85"/>
                <a:gd name="T59" fmla="*/ 3 h 318"/>
                <a:gd name="T60" fmla="*/ 61 w 85"/>
                <a:gd name="T61" fmla="*/ 13 h 318"/>
                <a:gd name="T62" fmla="*/ 29 w 85"/>
                <a:gd name="T63" fmla="*/ 16 h 318"/>
                <a:gd name="T64" fmla="*/ 47 w 85"/>
                <a:gd name="T65" fmla="*/ 36 h 318"/>
                <a:gd name="T66" fmla="*/ 69 w 85"/>
                <a:gd name="T67" fmla="*/ 51 h 318"/>
                <a:gd name="T68" fmla="*/ 93 w 85"/>
                <a:gd name="T69" fmla="*/ 58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8152" name="Freeform 120"/>
            <p:cNvSpPr>
              <a:spLocks/>
            </p:cNvSpPr>
            <p:nvPr/>
          </p:nvSpPr>
          <p:spPr bwMode="auto">
            <a:xfrm>
              <a:off x="1635" y="2647"/>
              <a:ext cx="109" cy="309"/>
            </a:xfrm>
            <a:custGeom>
              <a:avLst/>
              <a:gdLst>
                <a:gd name="T0" fmla="*/ 1 w 105"/>
                <a:gd name="T1" fmla="*/ 0 h 354"/>
                <a:gd name="T2" fmla="*/ 120 w 105"/>
                <a:gd name="T3" fmla="*/ 3 h 354"/>
                <a:gd name="T4" fmla="*/ 94 w 105"/>
                <a:gd name="T5" fmla="*/ 11 h 354"/>
                <a:gd name="T6" fmla="*/ 109 w 105"/>
                <a:gd name="T7" fmla="*/ 24 h 354"/>
                <a:gd name="T8" fmla="*/ 109 w 105"/>
                <a:gd name="T9" fmla="*/ 57 h 354"/>
                <a:gd name="T10" fmla="*/ 126 w 105"/>
                <a:gd name="T11" fmla="*/ 65 h 354"/>
                <a:gd name="T12" fmla="*/ 126 w 105"/>
                <a:gd name="T13" fmla="*/ 93 h 354"/>
                <a:gd name="T14" fmla="*/ 109 w 105"/>
                <a:gd name="T15" fmla="*/ 129 h 354"/>
                <a:gd name="T16" fmla="*/ 89 w 105"/>
                <a:gd name="T17" fmla="*/ 137 h 354"/>
                <a:gd name="T18" fmla="*/ 21 w 105"/>
                <a:gd name="T19" fmla="*/ 123 h 354"/>
                <a:gd name="T20" fmla="*/ 12 w 105"/>
                <a:gd name="T21" fmla="*/ 109 h 354"/>
                <a:gd name="T22" fmla="*/ 21 w 105"/>
                <a:gd name="T23" fmla="*/ 94 h 354"/>
                <a:gd name="T24" fmla="*/ 9 w 105"/>
                <a:gd name="T25" fmla="*/ 38 h 354"/>
                <a:gd name="T26" fmla="*/ 27 w 105"/>
                <a:gd name="T27" fmla="*/ 17 h 354"/>
                <a:gd name="T28" fmla="*/ 6 w 105"/>
                <a:gd name="T29" fmla="*/ 5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8153" name="Freeform 121"/>
            <p:cNvSpPr>
              <a:spLocks/>
            </p:cNvSpPr>
            <p:nvPr/>
          </p:nvSpPr>
          <p:spPr bwMode="auto">
            <a:xfrm>
              <a:off x="3008" y="2583"/>
              <a:ext cx="155" cy="328"/>
            </a:xfrm>
            <a:custGeom>
              <a:avLst/>
              <a:gdLst>
                <a:gd name="T0" fmla="*/ 186 w 149"/>
                <a:gd name="T1" fmla="*/ 8 h 376"/>
                <a:gd name="T2" fmla="*/ 176 w 149"/>
                <a:gd name="T3" fmla="*/ 39 h 376"/>
                <a:gd name="T4" fmla="*/ 164 w 149"/>
                <a:gd name="T5" fmla="*/ 50 h 376"/>
                <a:gd name="T6" fmla="*/ 161 w 149"/>
                <a:gd name="T7" fmla="*/ 53 h 376"/>
                <a:gd name="T8" fmla="*/ 137 w 149"/>
                <a:gd name="T9" fmla="*/ 93 h 376"/>
                <a:gd name="T10" fmla="*/ 108 w 149"/>
                <a:gd name="T11" fmla="*/ 120 h 376"/>
                <a:gd name="T12" fmla="*/ 87 w 149"/>
                <a:gd name="T13" fmla="*/ 140 h 376"/>
                <a:gd name="T14" fmla="*/ 73 w 149"/>
                <a:gd name="T15" fmla="*/ 140 h 376"/>
                <a:gd name="T16" fmla="*/ 25 w 149"/>
                <a:gd name="T17" fmla="*/ 143 h 376"/>
                <a:gd name="T18" fmla="*/ 2 w 149"/>
                <a:gd name="T19" fmla="*/ 134 h 376"/>
                <a:gd name="T20" fmla="*/ 5 w 149"/>
                <a:gd name="T21" fmla="*/ 122 h 376"/>
                <a:gd name="T22" fmla="*/ 8 w 149"/>
                <a:gd name="T23" fmla="*/ 85 h 376"/>
                <a:gd name="T24" fmla="*/ 28 w 149"/>
                <a:gd name="T25" fmla="*/ 77 h 376"/>
                <a:gd name="T26" fmla="*/ 44 w 149"/>
                <a:gd name="T27" fmla="*/ 40 h 376"/>
                <a:gd name="T28" fmla="*/ 56 w 149"/>
                <a:gd name="T29" fmla="*/ 29 h 376"/>
                <a:gd name="T30" fmla="*/ 105 w 149"/>
                <a:gd name="T31" fmla="*/ 7 h 376"/>
                <a:gd name="T32" fmla="*/ 161 w 149"/>
                <a:gd name="T33" fmla="*/ 7 h 376"/>
                <a:gd name="T34" fmla="*/ 186 w 149"/>
                <a:gd name="T35" fmla="*/ 8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8154" name="Freeform 122"/>
            <p:cNvSpPr>
              <a:spLocks/>
            </p:cNvSpPr>
            <p:nvPr/>
          </p:nvSpPr>
          <p:spPr bwMode="auto">
            <a:xfrm>
              <a:off x="1714" y="1020"/>
              <a:ext cx="99" cy="440"/>
            </a:xfrm>
            <a:custGeom>
              <a:avLst/>
              <a:gdLst>
                <a:gd name="T0" fmla="*/ 33 w 96"/>
                <a:gd name="T1" fmla="*/ 188 h 504"/>
                <a:gd name="T2" fmla="*/ 75 w 96"/>
                <a:gd name="T3" fmla="*/ 190 h 504"/>
                <a:gd name="T4" fmla="*/ 89 w 96"/>
                <a:gd name="T5" fmla="*/ 175 h 504"/>
                <a:gd name="T6" fmla="*/ 89 w 96"/>
                <a:gd name="T7" fmla="*/ 125 h 504"/>
                <a:gd name="T8" fmla="*/ 109 w 96"/>
                <a:gd name="T9" fmla="*/ 82 h 504"/>
                <a:gd name="T10" fmla="*/ 118 w 96"/>
                <a:gd name="T11" fmla="*/ 67 h 504"/>
                <a:gd name="T12" fmla="*/ 109 w 96"/>
                <a:gd name="T13" fmla="*/ 20 h 504"/>
                <a:gd name="T14" fmla="*/ 96 w 96"/>
                <a:gd name="T15" fmla="*/ 3 h 504"/>
                <a:gd name="T16" fmla="*/ 36 w 96"/>
                <a:gd name="T17" fmla="*/ 10 h 504"/>
                <a:gd name="T18" fmla="*/ 33 w 96"/>
                <a:gd name="T19" fmla="*/ 47 h 504"/>
                <a:gd name="T20" fmla="*/ 39 w 96"/>
                <a:gd name="T21" fmla="*/ 141 h 504"/>
                <a:gd name="T22" fmla="*/ 47 w 96"/>
                <a:gd name="T23" fmla="*/ 157 h 504"/>
                <a:gd name="T24" fmla="*/ 31 w 96"/>
                <a:gd name="T25" fmla="*/ 183 h 504"/>
                <a:gd name="T26" fmla="*/ 33 w 96"/>
                <a:gd name="T27" fmla="*/ 18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8155" name="Freeform 123"/>
            <p:cNvSpPr>
              <a:spLocks/>
            </p:cNvSpPr>
            <p:nvPr/>
          </p:nvSpPr>
          <p:spPr bwMode="auto">
            <a:xfrm>
              <a:off x="3431" y="1007"/>
              <a:ext cx="156" cy="358"/>
            </a:xfrm>
            <a:custGeom>
              <a:avLst/>
              <a:gdLst>
                <a:gd name="T0" fmla="*/ 5 w 150"/>
                <a:gd name="T1" fmla="*/ 148 h 410"/>
                <a:gd name="T2" fmla="*/ 54 w 150"/>
                <a:gd name="T3" fmla="*/ 159 h 410"/>
                <a:gd name="T4" fmla="*/ 105 w 150"/>
                <a:gd name="T5" fmla="*/ 155 h 410"/>
                <a:gd name="T6" fmla="*/ 123 w 150"/>
                <a:gd name="T7" fmla="*/ 140 h 410"/>
                <a:gd name="T8" fmla="*/ 151 w 150"/>
                <a:gd name="T9" fmla="*/ 107 h 410"/>
                <a:gd name="T10" fmla="*/ 168 w 150"/>
                <a:gd name="T11" fmla="*/ 84 h 410"/>
                <a:gd name="T12" fmla="*/ 179 w 150"/>
                <a:gd name="T13" fmla="*/ 75 h 410"/>
                <a:gd name="T14" fmla="*/ 182 w 150"/>
                <a:gd name="T15" fmla="*/ 45 h 410"/>
                <a:gd name="T16" fmla="*/ 189 w 150"/>
                <a:gd name="T17" fmla="*/ 39 h 410"/>
                <a:gd name="T18" fmla="*/ 192 w 150"/>
                <a:gd name="T19" fmla="*/ 18 h 410"/>
                <a:gd name="T20" fmla="*/ 171 w 150"/>
                <a:gd name="T21" fmla="*/ 0 h 410"/>
                <a:gd name="T22" fmla="*/ 123 w 150"/>
                <a:gd name="T23" fmla="*/ 5 h 410"/>
                <a:gd name="T24" fmla="*/ 101 w 150"/>
                <a:gd name="T25" fmla="*/ 21 h 410"/>
                <a:gd name="T26" fmla="*/ 87 w 150"/>
                <a:gd name="T27" fmla="*/ 53 h 410"/>
                <a:gd name="T28" fmla="*/ 76 w 150"/>
                <a:gd name="T29" fmla="*/ 62 h 410"/>
                <a:gd name="T30" fmla="*/ 56 w 150"/>
                <a:gd name="T31" fmla="*/ 84 h 410"/>
                <a:gd name="T32" fmla="*/ 54 w 150"/>
                <a:gd name="T33" fmla="*/ 87 h 410"/>
                <a:gd name="T34" fmla="*/ 44 w 150"/>
                <a:gd name="T35" fmla="*/ 90 h 410"/>
                <a:gd name="T36" fmla="*/ 40 w 150"/>
                <a:gd name="T37" fmla="*/ 97 h 410"/>
                <a:gd name="T38" fmla="*/ 36 w 150"/>
                <a:gd name="T39" fmla="*/ 100 h 410"/>
                <a:gd name="T40" fmla="*/ 23 w 150"/>
                <a:gd name="T41" fmla="*/ 135 h 410"/>
                <a:gd name="T42" fmla="*/ 10 w 150"/>
                <a:gd name="T43" fmla="*/ 148 h 410"/>
                <a:gd name="T44" fmla="*/ 2 w 150"/>
                <a:gd name="T45" fmla="*/ 149 h 410"/>
                <a:gd name="T46" fmla="*/ 5 w 150"/>
                <a:gd name="T47" fmla="*/ 14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88066" name="Group 113"/>
          <p:cNvGrpSpPr>
            <a:grpSpLocks/>
          </p:cNvGrpSpPr>
          <p:nvPr/>
        </p:nvGrpSpPr>
        <p:grpSpPr bwMode="auto">
          <a:xfrm>
            <a:off x="6019800" y="3179763"/>
            <a:ext cx="1289050" cy="1435100"/>
            <a:chOff x="1084" y="711"/>
            <a:chExt cx="2950" cy="2769"/>
          </a:xfrm>
        </p:grpSpPr>
        <p:grpSp>
          <p:nvGrpSpPr>
            <p:cNvPr id="88140" name="Group 114"/>
            <p:cNvGrpSpPr>
              <a:grpSpLocks/>
            </p:cNvGrpSpPr>
            <p:nvPr/>
          </p:nvGrpSpPr>
          <p:grpSpPr bwMode="auto">
            <a:xfrm>
              <a:off x="1084" y="711"/>
              <a:ext cx="2950" cy="2769"/>
              <a:chOff x="2707" y="548"/>
              <a:chExt cx="2950" cy="2769"/>
            </a:xfrm>
          </p:grpSpPr>
          <p:grpSp>
            <p:nvGrpSpPr>
              <p:cNvPr id="88146" name="Group 115"/>
              <p:cNvGrpSpPr>
                <a:grpSpLocks/>
              </p:cNvGrpSpPr>
              <p:nvPr/>
            </p:nvGrpSpPr>
            <p:grpSpPr bwMode="auto">
              <a:xfrm>
                <a:off x="3180" y="1046"/>
                <a:ext cx="2105" cy="1421"/>
                <a:chOff x="578" y="2316"/>
                <a:chExt cx="2105" cy="1421"/>
              </a:xfrm>
            </p:grpSpPr>
            <p:sp>
              <p:nvSpPr>
                <p:cNvPr id="88148" name="Freeform 116" descr="Cork"/>
                <p:cNvSpPr>
                  <a:spLocks/>
                </p:cNvSpPr>
                <p:nvPr/>
              </p:nvSpPr>
              <p:spPr bwMode="auto">
                <a:xfrm>
                  <a:off x="633" y="2316"/>
                  <a:ext cx="2050" cy="256"/>
                </a:xfrm>
                <a:custGeom>
                  <a:avLst/>
                  <a:gdLst>
                    <a:gd name="T0" fmla="*/ 48338 w 592"/>
                    <a:gd name="T1" fmla="*/ 135578 h 90"/>
                    <a:gd name="T2" fmla="*/ 131006 w 592"/>
                    <a:gd name="T3" fmla="*/ 66304 h 90"/>
                    <a:gd name="T4" fmla="*/ 203587 w 592"/>
                    <a:gd name="T5" fmla="*/ 54016 h 90"/>
                    <a:gd name="T6" fmla="*/ 274347 w 592"/>
                    <a:gd name="T7" fmla="*/ 48239 h 90"/>
                    <a:gd name="T8" fmla="*/ 669197 w 592"/>
                    <a:gd name="T9" fmla="*/ 51393 h 90"/>
                    <a:gd name="T10" fmla="*/ 906754 w 592"/>
                    <a:gd name="T11" fmla="*/ 60365 h 90"/>
                    <a:gd name="T12" fmla="*/ 1015706 w 592"/>
                    <a:gd name="T13" fmla="*/ 69461 h 90"/>
                    <a:gd name="T14" fmla="*/ 1420484 w 592"/>
                    <a:gd name="T15" fmla="*/ 78433 h 90"/>
                    <a:gd name="T16" fmla="*/ 2017515 w 592"/>
                    <a:gd name="T17" fmla="*/ 66304 h 90"/>
                    <a:gd name="T18" fmla="*/ 2817261 w 592"/>
                    <a:gd name="T19" fmla="*/ 24420 h 90"/>
                    <a:gd name="T20" fmla="*/ 3105566 w 592"/>
                    <a:gd name="T21" fmla="*/ 0 h 90"/>
                    <a:gd name="T22" fmla="*/ 3415743 w 592"/>
                    <a:gd name="T23" fmla="*/ 3154 h 90"/>
                    <a:gd name="T24" fmla="*/ 3522873 w 592"/>
                    <a:gd name="T25" fmla="*/ 45042 h 90"/>
                    <a:gd name="T26" fmla="*/ 3534792 w 592"/>
                    <a:gd name="T27" fmla="*/ 54016 h 90"/>
                    <a:gd name="T28" fmla="*/ 3474535 w 592"/>
                    <a:gd name="T29" fmla="*/ 90473 h 90"/>
                    <a:gd name="T30" fmla="*/ 3486454 w 592"/>
                    <a:gd name="T31" fmla="*/ 9963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8149" name="Freeform 117" descr="Cork"/>
                <p:cNvSpPr>
                  <a:spLocks/>
                </p:cNvSpPr>
                <p:nvPr/>
              </p:nvSpPr>
              <p:spPr bwMode="auto">
                <a:xfrm>
                  <a:off x="578" y="2506"/>
                  <a:ext cx="2074" cy="1231"/>
                </a:xfrm>
                <a:custGeom>
                  <a:avLst/>
                  <a:gdLst>
                    <a:gd name="T0" fmla="*/ 3573537 w 599"/>
                    <a:gd name="T1" fmla="*/ 0 h 432"/>
                    <a:gd name="T2" fmla="*/ 3549667 w 599"/>
                    <a:gd name="T3" fmla="*/ 9022 h 432"/>
                    <a:gd name="T4" fmla="*/ 3513308 w 599"/>
                    <a:gd name="T5" fmla="*/ 15037 h 432"/>
                    <a:gd name="T6" fmla="*/ 3490899 w 599"/>
                    <a:gd name="T7" fmla="*/ 36466 h 432"/>
                    <a:gd name="T8" fmla="*/ 3323732 w 599"/>
                    <a:gd name="T9" fmla="*/ 140377 h 432"/>
                    <a:gd name="T10" fmla="*/ 3132588 w 599"/>
                    <a:gd name="T11" fmla="*/ 317518 h 432"/>
                    <a:gd name="T12" fmla="*/ 3072394 w 599"/>
                    <a:gd name="T13" fmla="*/ 405814 h 432"/>
                    <a:gd name="T14" fmla="*/ 3013747 w 599"/>
                    <a:gd name="T15" fmla="*/ 533792 h 432"/>
                    <a:gd name="T16" fmla="*/ 2953514 w 599"/>
                    <a:gd name="T17" fmla="*/ 613642 h 432"/>
                    <a:gd name="T18" fmla="*/ 2749868 w 599"/>
                    <a:gd name="T19" fmla="*/ 644018 h 432"/>
                    <a:gd name="T20" fmla="*/ 2582712 w 599"/>
                    <a:gd name="T21" fmla="*/ 631643 h 432"/>
                    <a:gd name="T22" fmla="*/ 2511981 w 599"/>
                    <a:gd name="T23" fmla="*/ 625228 h 432"/>
                    <a:gd name="T24" fmla="*/ 2536426 w 599"/>
                    <a:gd name="T25" fmla="*/ 536958 h 432"/>
                    <a:gd name="T26" fmla="*/ 2570797 w 599"/>
                    <a:gd name="T27" fmla="*/ 515538 h 432"/>
                    <a:gd name="T28" fmla="*/ 2415559 w 599"/>
                    <a:gd name="T29" fmla="*/ 500493 h 432"/>
                    <a:gd name="T30" fmla="*/ 2069198 w 599"/>
                    <a:gd name="T31" fmla="*/ 481888 h 432"/>
                    <a:gd name="T32" fmla="*/ 673776 w 599"/>
                    <a:gd name="T33" fmla="*/ 549342 h 432"/>
                    <a:gd name="T34" fmla="*/ 615130 w 599"/>
                    <a:gd name="T35" fmla="*/ 561553 h 432"/>
                    <a:gd name="T36" fmla="*/ 518538 w 599"/>
                    <a:gd name="T37" fmla="*/ 597995 h 432"/>
                    <a:gd name="T38" fmla="*/ 317048 w 599"/>
                    <a:gd name="T39" fmla="*/ 659058 h 432"/>
                    <a:gd name="T40" fmla="*/ 172180 w 599"/>
                    <a:gd name="T41" fmla="*/ 644018 h 432"/>
                    <a:gd name="T42" fmla="*/ 101446 w 599"/>
                    <a:gd name="T43" fmla="*/ 631643 h 432"/>
                    <a:gd name="T44" fmla="*/ 41265 w 599"/>
                    <a:gd name="T45" fmla="*/ 607040 h 432"/>
                    <a:gd name="T46" fmla="*/ 65672 w 599"/>
                    <a:gd name="T47" fmla="*/ 567545 h 432"/>
                    <a:gd name="T48" fmla="*/ 101446 w 599"/>
                    <a:gd name="T49" fmla="*/ 509725 h 432"/>
                    <a:gd name="T50" fmla="*/ 160262 w 599"/>
                    <a:gd name="T51" fmla="*/ 400009 h 432"/>
                    <a:gd name="T52" fmla="*/ 172180 w 599"/>
                    <a:gd name="T53" fmla="*/ 286866 h 432"/>
                    <a:gd name="T54" fmla="*/ 184094 w 599"/>
                    <a:gd name="T55" fmla="*/ 192181 h 432"/>
                    <a:gd name="T56" fmla="*/ 172180 w 599"/>
                    <a:gd name="T57" fmla="*/ 125337 h 432"/>
                    <a:gd name="T58" fmla="*/ 125905 w 599"/>
                    <a:gd name="T59" fmla="*/ 45487 h 432"/>
                    <a:gd name="T60" fmla="*/ 113987 w 599"/>
                    <a:gd name="T61" fmla="*/ 2142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88147" name="Picture 118"/>
              <p:cNvPicPr>
                <a:picLocks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8141" name="Freeform 119"/>
            <p:cNvSpPr>
              <a:spLocks/>
            </p:cNvSpPr>
            <p:nvPr/>
          </p:nvSpPr>
          <p:spPr bwMode="auto">
            <a:xfrm>
              <a:off x="1616" y="2649"/>
              <a:ext cx="88" cy="277"/>
            </a:xfrm>
            <a:custGeom>
              <a:avLst/>
              <a:gdLst>
                <a:gd name="T0" fmla="*/ 93 w 85"/>
                <a:gd name="T1" fmla="*/ 58 h 318"/>
                <a:gd name="T2" fmla="*/ 81 w 85"/>
                <a:gd name="T3" fmla="*/ 26 h 318"/>
                <a:gd name="T4" fmla="*/ 61 w 85"/>
                <a:gd name="T5" fmla="*/ 16 h 318"/>
                <a:gd name="T6" fmla="*/ 69 w 85"/>
                <a:gd name="T7" fmla="*/ 26 h 318"/>
                <a:gd name="T8" fmla="*/ 81 w 85"/>
                <a:gd name="T9" fmla="*/ 10 h 318"/>
                <a:gd name="T10" fmla="*/ 47 w 85"/>
                <a:gd name="T11" fmla="*/ 3 h 318"/>
                <a:gd name="T12" fmla="*/ 47 w 85"/>
                <a:gd name="T13" fmla="*/ 16 h 318"/>
                <a:gd name="T14" fmla="*/ 61 w 85"/>
                <a:gd name="T15" fmla="*/ 71 h 318"/>
                <a:gd name="T16" fmla="*/ 37 w 85"/>
                <a:gd name="T17" fmla="*/ 61 h 318"/>
                <a:gd name="T18" fmla="*/ 47 w 85"/>
                <a:gd name="T19" fmla="*/ 49 h 318"/>
                <a:gd name="T20" fmla="*/ 61 w 85"/>
                <a:gd name="T21" fmla="*/ 61 h 318"/>
                <a:gd name="T22" fmla="*/ 47 w 85"/>
                <a:gd name="T23" fmla="*/ 38 h 318"/>
                <a:gd name="T24" fmla="*/ 61 w 85"/>
                <a:gd name="T25" fmla="*/ 58 h 318"/>
                <a:gd name="T26" fmla="*/ 47 w 85"/>
                <a:gd name="T27" fmla="*/ 45 h 318"/>
                <a:gd name="T28" fmla="*/ 61 w 85"/>
                <a:gd name="T29" fmla="*/ 55 h 318"/>
                <a:gd name="T30" fmla="*/ 69 w 85"/>
                <a:gd name="T31" fmla="*/ 64 h 318"/>
                <a:gd name="T32" fmla="*/ 93 w 85"/>
                <a:gd name="T33" fmla="*/ 78 h 318"/>
                <a:gd name="T34" fmla="*/ 101 w 85"/>
                <a:gd name="T35" fmla="*/ 87 h 318"/>
                <a:gd name="T36" fmla="*/ 93 w 85"/>
                <a:gd name="T37" fmla="*/ 106 h 318"/>
                <a:gd name="T38" fmla="*/ 81 w 85"/>
                <a:gd name="T39" fmla="*/ 103 h 318"/>
                <a:gd name="T40" fmla="*/ 69 w 85"/>
                <a:gd name="T41" fmla="*/ 119 h 318"/>
                <a:gd name="T42" fmla="*/ 47 w 85"/>
                <a:gd name="T43" fmla="*/ 110 h 318"/>
                <a:gd name="T44" fmla="*/ 37 w 85"/>
                <a:gd name="T45" fmla="*/ 78 h 318"/>
                <a:gd name="T46" fmla="*/ 29 w 85"/>
                <a:gd name="T47" fmla="*/ 93 h 318"/>
                <a:gd name="T48" fmla="*/ 5 w 85"/>
                <a:gd name="T49" fmla="*/ 80 h 318"/>
                <a:gd name="T50" fmla="*/ 47 w 85"/>
                <a:gd name="T51" fmla="*/ 55 h 318"/>
                <a:gd name="T52" fmla="*/ 81 w 85"/>
                <a:gd name="T53" fmla="*/ 64 h 318"/>
                <a:gd name="T54" fmla="*/ 93 w 85"/>
                <a:gd name="T55" fmla="*/ 84 h 318"/>
                <a:gd name="T56" fmla="*/ 81 w 85"/>
                <a:gd name="T57" fmla="*/ 71 h 318"/>
                <a:gd name="T58" fmla="*/ 81 w 85"/>
                <a:gd name="T59" fmla="*/ 3 h 318"/>
                <a:gd name="T60" fmla="*/ 61 w 85"/>
                <a:gd name="T61" fmla="*/ 13 h 318"/>
                <a:gd name="T62" fmla="*/ 29 w 85"/>
                <a:gd name="T63" fmla="*/ 16 h 318"/>
                <a:gd name="T64" fmla="*/ 47 w 85"/>
                <a:gd name="T65" fmla="*/ 36 h 318"/>
                <a:gd name="T66" fmla="*/ 69 w 85"/>
                <a:gd name="T67" fmla="*/ 51 h 318"/>
                <a:gd name="T68" fmla="*/ 93 w 85"/>
                <a:gd name="T69" fmla="*/ 58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8142" name="Freeform 120"/>
            <p:cNvSpPr>
              <a:spLocks/>
            </p:cNvSpPr>
            <p:nvPr/>
          </p:nvSpPr>
          <p:spPr bwMode="auto">
            <a:xfrm>
              <a:off x="1635" y="2647"/>
              <a:ext cx="109" cy="309"/>
            </a:xfrm>
            <a:custGeom>
              <a:avLst/>
              <a:gdLst>
                <a:gd name="T0" fmla="*/ 1 w 105"/>
                <a:gd name="T1" fmla="*/ 0 h 354"/>
                <a:gd name="T2" fmla="*/ 120 w 105"/>
                <a:gd name="T3" fmla="*/ 3 h 354"/>
                <a:gd name="T4" fmla="*/ 94 w 105"/>
                <a:gd name="T5" fmla="*/ 11 h 354"/>
                <a:gd name="T6" fmla="*/ 109 w 105"/>
                <a:gd name="T7" fmla="*/ 24 h 354"/>
                <a:gd name="T8" fmla="*/ 109 w 105"/>
                <a:gd name="T9" fmla="*/ 57 h 354"/>
                <a:gd name="T10" fmla="*/ 126 w 105"/>
                <a:gd name="T11" fmla="*/ 65 h 354"/>
                <a:gd name="T12" fmla="*/ 126 w 105"/>
                <a:gd name="T13" fmla="*/ 93 h 354"/>
                <a:gd name="T14" fmla="*/ 109 w 105"/>
                <a:gd name="T15" fmla="*/ 129 h 354"/>
                <a:gd name="T16" fmla="*/ 89 w 105"/>
                <a:gd name="T17" fmla="*/ 137 h 354"/>
                <a:gd name="T18" fmla="*/ 21 w 105"/>
                <a:gd name="T19" fmla="*/ 123 h 354"/>
                <a:gd name="T20" fmla="*/ 12 w 105"/>
                <a:gd name="T21" fmla="*/ 109 h 354"/>
                <a:gd name="T22" fmla="*/ 21 w 105"/>
                <a:gd name="T23" fmla="*/ 94 h 354"/>
                <a:gd name="T24" fmla="*/ 9 w 105"/>
                <a:gd name="T25" fmla="*/ 38 h 354"/>
                <a:gd name="T26" fmla="*/ 27 w 105"/>
                <a:gd name="T27" fmla="*/ 17 h 354"/>
                <a:gd name="T28" fmla="*/ 6 w 105"/>
                <a:gd name="T29" fmla="*/ 5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8143" name="Freeform 121"/>
            <p:cNvSpPr>
              <a:spLocks/>
            </p:cNvSpPr>
            <p:nvPr/>
          </p:nvSpPr>
          <p:spPr bwMode="auto">
            <a:xfrm>
              <a:off x="3008" y="2583"/>
              <a:ext cx="155" cy="328"/>
            </a:xfrm>
            <a:custGeom>
              <a:avLst/>
              <a:gdLst>
                <a:gd name="T0" fmla="*/ 186 w 149"/>
                <a:gd name="T1" fmla="*/ 8 h 376"/>
                <a:gd name="T2" fmla="*/ 176 w 149"/>
                <a:gd name="T3" fmla="*/ 39 h 376"/>
                <a:gd name="T4" fmla="*/ 164 w 149"/>
                <a:gd name="T5" fmla="*/ 50 h 376"/>
                <a:gd name="T6" fmla="*/ 161 w 149"/>
                <a:gd name="T7" fmla="*/ 53 h 376"/>
                <a:gd name="T8" fmla="*/ 137 w 149"/>
                <a:gd name="T9" fmla="*/ 93 h 376"/>
                <a:gd name="T10" fmla="*/ 108 w 149"/>
                <a:gd name="T11" fmla="*/ 120 h 376"/>
                <a:gd name="T12" fmla="*/ 87 w 149"/>
                <a:gd name="T13" fmla="*/ 140 h 376"/>
                <a:gd name="T14" fmla="*/ 73 w 149"/>
                <a:gd name="T15" fmla="*/ 140 h 376"/>
                <a:gd name="T16" fmla="*/ 25 w 149"/>
                <a:gd name="T17" fmla="*/ 143 h 376"/>
                <a:gd name="T18" fmla="*/ 2 w 149"/>
                <a:gd name="T19" fmla="*/ 134 h 376"/>
                <a:gd name="T20" fmla="*/ 5 w 149"/>
                <a:gd name="T21" fmla="*/ 122 h 376"/>
                <a:gd name="T22" fmla="*/ 8 w 149"/>
                <a:gd name="T23" fmla="*/ 85 h 376"/>
                <a:gd name="T24" fmla="*/ 28 w 149"/>
                <a:gd name="T25" fmla="*/ 77 h 376"/>
                <a:gd name="T26" fmla="*/ 44 w 149"/>
                <a:gd name="T27" fmla="*/ 40 h 376"/>
                <a:gd name="T28" fmla="*/ 56 w 149"/>
                <a:gd name="T29" fmla="*/ 29 h 376"/>
                <a:gd name="T30" fmla="*/ 105 w 149"/>
                <a:gd name="T31" fmla="*/ 7 h 376"/>
                <a:gd name="T32" fmla="*/ 161 w 149"/>
                <a:gd name="T33" fmla="*/ 7 h 376"/>
                <a:gd name="T34" fmla="*/ 186 w 149"/>
                <a:gd name="T35" fmla="*/ 8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8144" name="Freeform 122"/>
            <p:cNvSpPr>
              <a:spLocks/>
            </p:cNvSpPr>
            <p:nvPr/>
          </p:nvSpPr>
          <p:spPr bwMode="auto">
            <a:xfrm>
              <a:off x="1714" y="1020"/>
              <a:ext cx="99" cy="440"/>
            </a:xfrm>
            <a:custGeom>
              <a:avLst/>
              <a:gdLst>
                <a:gd name="T0" fmla="*/ 33 w 96"/>
                <a:gd name="T1" fmla="*/ 188 h 504"/>
                <a:gd name="T2" fmla="*/ 75 w 96"/>
                <a:gd name="T3" fmla="*/ 190 h 504"/>
                <a:gd name="T4" fmla="*/ 89 w 96"/>
                <a:gd name="T5" fmla="*/ 175 h 504"/>
                <a:gd name="T6" fmla="*/ 89 w 96"/>
                <a:gd name="T7" fmla="*/ 125 h 504"/>
                <a:gd name="T8" fmla="*/ 109 w 96"/>
                <a:gd name="T9" fmla="*/ 82 h 504"/>
                <a:gd name="T10" fmla="*/ 118 w 96"/>
                <a:gd name="T11" fmla="*/ 67 h 504"/>
                <a:gd name="T12" fmla="*/ 109 w 96"/>
                <a:gd name="T13" fmla="*/ 20 h 504"/>
                <a:gd name="T14" fmla="*/ 96 w 96"/>
                <a:gd name="T15" fmla="*/ 3 h 504"/>
                <a:gd name="T16" fmla="*/ 36 w 96"/>
                <a:gd name="T17" fmla="*/ 10 h 504"/>
                <a:gd name="T18" fmla="*/ 33 w 96"/>
                <a:gd name="T19" fmla="*/ 47 h 504"/>
                <a:gd name="T20" fmla="*/ 39 w 96"/>
                <a:gd name="T21" fmla="*/ 141 h 504"/>
                <a:gd name="T22" fmla="*/ 47 w 96"/>
                <a:gd name="T23" fmla="*/ 157 h 504"/>
                <a:gd name="T24" fmla="*/ 31 w 96"/>
                <a:gd name="T25" fmla="*/ 183 h 504"/>
                <a:gd name="T26" fmla="*/ 33 w 96"/>
                <a:gd name="T27" fmla="*/ 18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8145" name="Freeform 123"/>
            <p:cNvSpPr>
              <a:spLocks/>
            </p:cNvSpPr>
            <p:nvPr/>
          </p:nvSpPr>
          <p:spPr bwMode="auto">
            <a:xfrm>
              <a:off x="3431" y="1007"/>
              <a:ext cx="156" cy="358"/>
            </a:xfrm>
            <a:custGeom>
              <a:avLst/>
              <a:gdLst>
                <a:gd name="T0" fmla="*/ 5 w 150"/>
                <a:gd name="T1" fmla="*/ 148 h 410"/>
                <a:gd name="T2" fmla="*/ 54 w 150"/>
                <a:gd name="T3" fmla="*/ 159 h 410"/>
                <a:gd name="T4" fmla="*/ 105 w 150"/>
                <a:gd name="T5" fmla="*/ 155 h 410"/>
                <a:gd name="T6" fmla="*/ 123 w 150"/>
                <a:gd name="T7" fmla="*/ 140 h 410"/>
                <a:gd name="T8" fmla="*/ 151 w 150"/>
                <a:gd name="T9" fmla="*/ 107 h 410"/>
                <a:gd name="T10" fmla="*/ 168 w 150"/>
                <a:gd name="T11" fmla="*/ 84 h 410"/>
                <a:gd name="T12" fmla="*/ 179 w 150"/>
                <a:gd name="T13" fmla="*/ 75 h 410"/>
                <a:gd name="T14" fmla="*/ 182 w 150"/>
                <a:gd name="T15" fmla="*/ 45 h 410"/>
                <a:gd name="T16" fmla="*/ 189 w 150"/>
                <a:gd name="T17" fmla="*/ 39 h 410"/>
                <a:gd name="T18" fmla="*/ 192 w 150"/>
                <a:gd name="T19" fmla="*/ 18 h 410"/>
                <a:gd name="T20" fmla="*/ 171 w 150"/>
                <a:gd name="T21" fmla="*/ 0 h 410"/>
                <a:gd name="T22" fmla="*/ 123 w 150"/>
                <a:gd name="T23" fmla="*/ 5 h 410"/>
                <a:gd name="T24" fmla="*/ 101 w 150"/>
                <a:gd name="T25" fmla="*/ 21 h 410"/>
                <a:gd name="T26" fmla="*/ 87 w 150"/>
                <a:gd name="T27" fmla="*/ 53 h 410"/>
                <a:gd name="T28" fmla="*/ 76 w 150"/>
                <a:gd name="T29" fmla="*/ 62 h 410"/>
                <a:gd name="T30" fmla="*/ 56 w 150"/>
                <a:gd name="T31" fmla="*/ 84 h 410"/>
                <a:gd name="T32" fmla="*/ 54 w 150"/>
                <a:gd name="T33" fmla="*/ 87 h 410"/>
                <a:gd name="T34" fmla="*/ 44 w 150"/>
                <a:gd name="T35" fmla="*/ 90 h 410"/>
                <a:gd name="T36" fmla="*/ 40 w 150"/>
                <a:gd name="T37" fmla="*/ 97 h 410"/>
                <a:gd name="T38" fmla="*/ 36 w 150"/>
                <a:gd name="T39" fmla="*/ 100 h 410"/>
                <a:gd name="T40" fmla="*/ 23 w 150"/>
                <a:gd name="T41" fmla="*/ 135 h 410"/>
                <a:gd name="T42" fmla="*/ 10 w 150"/>
                <a:gd name="T43" fmla="*/ 148 h 410"/>
                <a:gd name="T44" fmla="*/ 2 w 150"/>
                <a:gd name="T45" fmla="*/ 149 h 410"/>
                <a:gd name="T46" fmla="*/ 5 w 150"/>
                <a:gd name="T47" fmla="*/ 14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5670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8806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8806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88070" name="Rectangle 5"/>
          <p:cNvSpPr>
            <a:spLocks noChangeArrowheads="1"/>
          </p:cNvSpPr>
          <p:nvPr/>
        </p:nvSpPr>
        <p:spPr bwMode="auto">
          <a:xfrm>
            <a:off x="3059113" y="879475"/>
            <a:ext cx="13525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a:t>
            </a:r>
            <a:r>
              <a:rPr lang="ja-JP" altLang="en-US" b="1">
                <a:solidFill>
                  <a:schemeClr val="accent2"/>
                </a:solidFill>
                <a:latin typeface="Times" charset="0"/>
              </a:rPr>
              <a:t>　　</a:t>
            </a:r>
            <a:r>
              <a:rPr lang="ja-JP" altLang="en-US" sz="2400" b="1">
                <a:solidFill>
                  <a:schemeClr val="accent2"/>
                </a:solidFill>
                <a:latin typeface="Times" charset="0"/>
              </a:rPr>
              <a:t>王制</a:t>
            </a:r>
          </a:p>
        </p:txBody>
      </p:sp>
      <p:sp>
        <p:nvSpPr>
          <p:cNvPr id="88071"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6711"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pitchFamily="-107" charset="0"/>
                <a:ea typeface="ＭＳ Ｐゴシック" pitchFamily="-107" charset="-128"/>
                <a:cs typeface="ＭＳ Ｐゴシック" pitchFamily="-107" charset="-128"/>
              </a:rPr>
              <a:t>ca. 1000 B.C.</a:t>
            </a:r>
          </a:p>
        </p:txBody>
      </p:sp>
      <p:sp>
        <p:nvSpPr>
          <p:cNvPr id="88073"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8074"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S - D - S</a:t>
            </a:r>
          </a:p>
        </p:txBody>
      </p:sp>
      <p:sp>
        <p:nvSpPr>
          <p:cNvPr id="88075"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10             2</a:t>
            </a:r>
          </a:p>
        </p:txBody>
      </p:sp>
      <p:sp>
        <p:nvSpPr>
          <p:cNvPr id="456717"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grpSp>
        <p:nvGrpSpPr>
          <p:cNvPr id="88077" name="Group 14"/>
          <p:cNvGrpSpPr>
            <a:grpSpLocks/>
          </p:cNvGrpSpPr>
          <p:nvPr/>
        </p:nvGrpSpPr>
        <p:grpSpPr bwMode="auto">
          <a:xfrm>
            <a:off x="901700" y="2603500"/>
            <a:ext cx="2201863" cy="1765300"/>
            <a:chOff x="568" y="1640"/>
            <a:chExt cx="1387" cy="1112"/>
          </a:xfrm>
        </p:grpSpPr>
        <p:grpSp>
          <p:nvGrpSpPr>
            <p:cNvPr id="88135" name="Group 15"/>
            <p:cNvGrpSpPr>
              <a:grpSpLocks/>
            </p:cNvGrpSpPr>
            <p:nvPr/>
          </p:nvGrpSpPr>
          <p:grpSpPr bwMode="auto">
            <a:xfrm>
              <a:off x="568" y="1640"/>
              <a:ext cx="1249" cy="1112"/>
              <a:chOff x="568" y="1640"/>
              <a:chExt cx="1249" cy="1112"/>
            </a:xfrm>
          </p:grpSpPr>
          <p:sp>
            <p:nvSpPr>
              <p:cNvPr id="456720" name="Oval 16"/>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88138"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88139"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456723" name="Rectangle 19"/>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07" charset="0"/>
                  <a:ea typeface="ＭＳ Ｐゴシック" pitchFamily="-107" charset="-128"/>
                  <a:cs typeface="ＭＳ Ｐゴシック" pitchFamily="-107" charset="-128"/>
                </a:rPr>
                <a:t>A </a:t>
              </a:r>
              <a:r>
                <a:rPr lang="en-US" sz="6000">
                  <a:solidFill>
                    <a:srgbClr val="51DC00"/>
                  </a:solidFill>
                  <a:latin typeface="Times" pitchFamily="-107" charset="0"/>
                  <a:ea typeface="ＭＳ Ｐゴシック" pitchFamily="-107" charset="-128"/>
                  <a:cs typeface="ＭＳ Ｐゴシック" pitchFamily="-107" charset="-128"/>
                </a:rPr>
                <a:t>R</a:t>
              </a:r>
              <a:r>
                <a:rPr lang="en-US" sz="3600">
                  <a:solidFill>
                    <a:schemeClr val="tx2"/>
                  </a:solidFill>
                  <a:latin typeface="Times" pitchFamily="-107" charset="0"/>
                  <a:ea typeface="ＭＳ Ｐゴシック" pitchFamily="-107" charset="-128"/>
                  <a:cs typeface="ＭＳ Ｐゴシック" pitchFamily="-107" charset="-128"/>
                </a:rPr>
                <a:t> C</a:t>
              </a:r>
            </a:p>
          </p:txBody>
        </p:sp>
      </p:grpSp>
      <p:sp>
        <p:nvSpPr>
          <p:cNvPr id="88078" name="Rectangle 20"/>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Times" charset="0"/>
              </a:rPr>
              <a:t> </a:t>
            </a:r>
            <a:r>
              <a:rPr lang="ja-JP" altLang="en-US" b="1">
                <a:solidFill>
                  <a:schemeClr val="bg2"/>
                </a:solidFill>
                <a:latin typeface="Times" charset="0"/>
              </a:rPr>
              <a:t>　　北	　南</a:t>
            </a:r>
          </a:p>
        </p:txBody>
      </p:sp>
      <p:sp>
        <p:nvSpPr>
          <p:cNvPr id="88079" name="Rectangle 21"/>
          <p:cNvSpPr>
            <a:spLocks noChangeArrowheads="1"/>
          </p:cNvSpPr>
          <p:nvPr/>
        </p:nvSpPr>
        <p:spPr bwMode="auto">
          <a:xfrm>
            <a:off x="3143250" y="2746375"/>
            <a:ext cx="279558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b="1">
                <a:solidFill>
                  <a:schemeClr val="bg2"/>
                </a:solidFill>
                <a:latin typeface="Times" charset="0"/>
              </a:rPr>
              <a:t> ｲｽﾗｴﾙ　      ﾕﾀﾞ  </a:t>
            </a:r>
          </a:p>
        </p:txBody>
      </p:sp>
      <p:sp>
        <p:nvSpPr>
          <p:cNvPr id="88080"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8081"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2"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3"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4"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5"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6" name="Line 28"/>
          <p:cNvSpPr>
            <a:spLocks noChangeShapeType="1"/>
          </p:cNvSpPr>
          <p:nvPr/>
        </p:nvSpPr>
        <p:spPr bwMode="auto">
          <a:xfrm>
            <a:off x="3306763" y="498475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7"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8"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9"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90"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8091"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8092"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8093"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6745" name="Rectangle 41"/>
          <p:cNvSpPr>
            <a:spLocks noChangeArrowheads="1"/>
          </p:cNvSpPr>
          <p:nvPr/>
        </p:nvSpPr>
        <p:spPr bwMode="auto">
          <a:xfrm>
            <a:off x="6188075" y="2247900"/>
            <a:ext cx="3651250"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ja-JP" altLang="en-US" b="1" i="1">
                <a:solidFill>
                  <a:schemeClr val="tx1"/>
                </a:solidFill>
                <a:latin typeface="Helvetica" charset="0"/>
              </a:rPr>
              <a:t>ｻﾑｴﾙ記下 </a:t>
            </a:r>
            <a:r>
              <a:rPr lang="en-US" altLang="ja-JP" b="1" i="1">
                <a:solidFill>
                  <a:schemeClr val="tx1"/>
                </a:solidFill>
                <a:latin typeface="Helvetica" charset="0"/>
              </a:rPr>
              <a:t>7:</a:t>
            </a:r>
            <a:r>
              <a:rPr lang="ja-JP" altLang="en-US" b="1" i="1">
                <a:solidFill>
                  <a:schemeClr val="tx1"/>
                </a:solidFill>
                <a:latin typeface="Helvetica" charset="0"/>
              </a:rPr>
              <a:t>章</a:t>
            </a:r>
            <a:r>
              <a:rPr lang="en-US" altLang="ja-JP" b="1" i="1">
                <a:solidFill>
                  <a:schemeClr val="tx1"/>
                </a:solidFill>
                <a:latin typeface="Helvetica" charset="0"/>
              </a:rPr>
              <a:t>4-16</a:t>
            </a:r>
            <a:r>
              <a:rPr lang="ja-JP" altLang="en-US" b="1" i="1">
                <a:solidFill>
                  <a:schemeClr val="tx1"/>
                </a:solidFill>
                <a:latin typeface="Helvetica" charset="0"/>
              </a:rPr>
              <a:t>節</a:t>
            </a:r>
          </a:p>
          <a:p>
            <a:pPr>
              <a:defRPr/>
            </a:pPr>
            <a:r>
              <a:rPr lang="ja-JP" altLang="en-US" b="1" i="1">
                <a:solidFill>
                  <a:schemeClr val="tx1"/>
                </a:solidFill>
                <a:latin typeface="Helvetica" charset="0"/>
              </a:rPr>
              <a:t>歴代誌上 </a:t>
            </a:r>
            <a:r>
              <a:rPr lang="en-US" altLang="ja-JP" b="1" i="1">
                <a:solidFill>
                  <a:schemeClr val="tx1"/>
                </a:solidFill>
                <a:latin typeface="Helvetica" charset="0"/>
              </a:rPr>
              <a:t>17</a:t>
            </a:r>
            <a:r>
              <a:rPr lang="ja-JP" altLang="en-US" b="1" i="1">
                <a:solidFill>
                  <a:schemeClr val="tx1"/>
                </a:solidFill>
                <a:latin typeface="Helvetica" charset="0"/>
              </a:rPr>
              <a:t>章</a:t>
            </a:r>
            <a:r>
              <a:rPr lang="en-US" altLang="ja-JP" b="1" i="1">
                <a:solidFill>
                  <a:schemeClr val="tx1"/>
                </a:solidFill>
                <a:latin typeface="Helvetica" charset="0"/>
              </a:rPr>
              <a:t>3-15</a:t>
            </a:r>
            <a:r>
              <a:rPr lang="ja-JP" altLang="en-US" b="1" i="1">
                <a:solidFill>
                  <a:schemeClr val="tx1"/>
                </a:solidFill>
                <a:latin typeface="Helvetica" charset="0"/>
              </a:rPr>
              <a:t>節</a:t>
            </a:r>
          </a:p>
        </p:txBody>
      </p:sp>
      <p:sp>
        <p:nvSpPr>
          <p:cNvPr id="456746" name="Rectangle 42"/>
          <p:cNvSpPr>
            <a:spLocks noChangeArrowheads="1"/>
          </p:cNvSpPr>
          <p:nvPr/>
        </p:nvSpPr>
        <p:spPr bwMode="auto">
          <a:xfrm>
            <a:off x="3173413" y="1781175"/>
            <a:ext cx="2695575" cy="515938"/>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rPr>
              <a:t>&lt;&lt;&lt;&lt; </a:t>
            </a:r>
            <a:r>
              <a:rPr lang="ja-JP" altLang="en-US" b="1" i="1">
                <a:solidFill>
                  <a:schemeClr val="accent1"/>
                </a:solidFill>
                <a:effectLst>
                  <a:outerShdw blurRad="38100" dist="38100" dir="2700000" algn="tl">
                    <a:srgbClr val="000000"/>
                  </a:outerShdw>
                </a:effectLst>
                <a:latin typeface="Times" charset="0"/>
              </a:rPr>
              <a:t>分裂</a:t>
            </a:r>
            <a:r>
              <a:rPr lang="ja-JP" altLang="en-US" b="1">
                <a:solidFill>
                  <a:schemeClr val="accent1"/>
                </a:solidFill>
                <a:effectLst>
                  <a:outerShdw blurRad="38100" dist="38100" dir="2700000" algn="tl">
                    <a:srgbClr val="000000"/>
                  </a:outerShdw>
                </a:effectLst>
                <a:latin typeface="Times" charset="0"/>
              </a:rPr>
              <a:t> </a:t>
            </a:r>
            <a:r>
              <a:rPr lang="en-US" altLang="ja-JP" b="1">
                <a:solidFill>
                  <a:schemeClr val="accent1"/>
                </a:solidFill>
                <a:effectLst>
                  <a:outerShdw blurRad="38100" dist="38100" dir="2700000" algn="tl">
                    <a:srgbClr val="000000"/>
                  </a:outerShdw>
                </a:effectLst>
                <a:latin typeface="Times" charset="0"/>
              </a:rPr>
              <a:t>&gt;&gt;&gt;&gt;</a:t>
            </a:r>
            <a:endParaRPr lang="en-US" b="1">
              <a:solidFill>
                <a:schemeClr val="accent1"/>
              </a:solidFill>
              <a:effectLst>
                <a:outerShdw blurRad="38100" dist="38100" dir="2700000" algn="tl">
                  <a:srgbClr val="000000"/>
                </a:outerShdw>
              </a:effectLst>
              <a:latin typeface="Times" charset="0"/>
            </a:endParaRPr>
          </a:p>
        </p:txBody>
      </p:sp>
      <p:sp>
        <p:nvSpPr>
          <p:cNvPr id="88096" name="Line 43"/>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97" name="Line 46"/>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6751" name="Rectangle 47"/>
          <p:cNvSpPr>
            <a:spLocks noChangeArrowheads="1"/>
          </p:cNvSpPr>
          <p:nvPr/>
        </p:nvSpPr>
        <p:spPr bwMode="auto">
          <a:xfrm>
            <a:off x="3198813" y="3635375"/>
            <a:ext cx="2357437" cy="515938"/>
          </a:xfrm>
          <a:prstGeom prst="rect">
            <a:avLst/>
          </a:prstGeom>
          <a:noFill/>
          <a:ln w="12700">
            <a:noFill/>
            <a:miter lim="800000"/>
            <a:headEnd/>
            <a:tailEnd/>
          </a:ln>
          <a:effectLst/>
        </p:spPr>
        <p:txBody>
          <a:bodyPr wrap="none" lIns="90487" tIns="44450" rIns="90487" bIns="44450">
            <a:spAutoFit/>
          </a:bodyPr>
          <a:lstStyle/>
          <a:p>
            <a:pPr>
              <a:defRPr/>
            </a:pPr>
            <a:r>
              <a:rPr lang="ja-JP" altLang="en-US" b="1" i="1">
                <a:solidFill>
                  <a:schemeClr val="accent1"/>
                </a:solidFill>
                <a:effectLst>
                  <a:outerShdw blurRad="38100" dist="38100" dir="2700000" algn="tl">
                    <a:srgbClr val="000000"/>
                  </a:outerShdw>
                </a:effectLst>
                <a:latin typeface="Times" charset="0"/>
              </a:rPr>
              <a:t>　　預言者たち</a:t>
            </a:r>
          </a:p>
        </p:txBody>
      </p:sp>
      <p:sp>
        <p:nvSpPr>
          <p:cNvPr id="456786" name="Text Box 82"/>
          <p:cNvSpPr txBox="1">
            <a:spLocks noChangeArrowheads="1"/>
          </p:cNvSpPr>
          <p:nvPr/>
        </p:nvSpPr>
        <p:spPr bwMode="auto">
          <a:xfrm>
            <a:off x="1778000" y="-22225"/>
            <a:ext cx="56499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chemeClr val="tx1"/>
                </a:solidFill>
                <a:latin typeface="Comic Sans MS" charset="0"/>
              </a:rPr>
              <a:t>列王記上 </a:t>
            </a:r>
            <a:r>
              <a:rPr lang="en-US" sz="1600" b="1" smtClean="0">
                <a:solidFill>
                  <a:schemeClr val="tx1"/>
                </a:solidFill>
                <a:latin typeface="Comic Sans MS" charset="0"/>
              </a:rPr>
              <a:t>17-22</a:t>
            </a:r>
            <a:r>
              <a:rPr lang="ja-JP" altLang="en-US" sz="1600" b="1" smtClean="0">
                <a:solidFill>
                  <a:schemeClr val="tx1"/>
                </a:solidFill>
                <a:latin typeface="Comic Sans MS" charset="0"/>
              </a:rPr>
              <a:t>章</a:t>
            </a:r>
            <a:r>
              <a:rPr lang="en-US" altLang="ja-JP" sz="1600" b="1" smtClean="0">
                <a:solidFill>
                  <a:schemeClr val="tx1"/>
                </a:solidFill>
                <a:latin typeface="Comic Sans MS" charset="0"/>
              </a:rPr>
              <a:t>; </a:t>
            </a:r>
            <a:r>
              <a:rPr lang="ja-JP" altLang="en-US" sz="1600" b="1" smtClean="0">
                <a:solidFill>
                  <a:schemeClr val="tx1"/>
                </a:solidFill>
                <a:latin typeface="Comic Sans MS" charset="0"/>
              </a:rPr>
              <a:t>イザヤ書からマラキ書</a:t>
            </a:r>
          </a:p>
        </p:txBody>
      </p:sp>
      <p:grpSp>
        <p:nvGrpSpPr>
          <p:cNvPr id="88100" name="Group 105"/>
          <p:cNvGrpSpPr>
            <a:grpSpLocks/>
          </p:cNvGrpSpPr>
          <p:nvPr/>
        </p:nvGrpSpPr>
        <p:grpSpPr bwMode="auto">
          <a:xfrm>
            <a:off x="8018463" y="3436938"/>
            <a:ext cx="981075" cy="1843087"/>
            <a:chOff x="5051" y="2165"/>
            <a:chExt cx="618" cy="1161"/>
          </a:xfrm>
        </p:grpSpPr>
        <p:sp>
          <p:nvSpPr>
            <p:cNvPr id="88118" name="Freeform 1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8119" name="AutoShape 1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8120" name="Rectangle 1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8121" name="Line 1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2" name="Rectangle 1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8123" name="Rectangle 1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8124" name="Line 1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5" name="Line 1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6" name="Line 1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7" name="Line 1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8" name="Line 1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9" name="Line 1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30" name="Line 1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31" name="Line 1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32" name="Line 1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33" name="Line 1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34" name="Rectangle 122"/>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900" b="1">
                  <a:solidFill>
                    <a:srgbClr val="000000"/>
                  </a:solidFill>
                  <a:latin typeface="Chicago" charset="0"/>
                </a:rPr>
                <a:t>　　王制</a:t>
              </a:r>
            </a:p>
          </p:txBody>
        </p:sp>
      </p:grpSp>
      <p:sp>
        <p:nvSpPr>
          <p:cNvPr id="88101" name="Rectangle 123"/>
          <p:cNvSpPr>
            <a:spLocks noChangeArrowheads="1"/>
          </p:cNvSpPr>
          <p:nvPr/>
        </p:nvSpPr>
        <p:spPr bwMode="auto">
          <a:xfrm>
            <a:off x="8158163" y="3598863"/>
            <a:ext cx="6191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456828" name="Rectangle 124"/>
          <p:cNvSpPr>
            <a:spLocks noChangeArrowheads="1"/>
          </p:cNvSpPr>
          <p:nvPr/>
        </p:nvSpPr>
        <p:spPr bwMode="auto">
          <a:xfrm>
            <a:off x="8051800" y="3789363"/>
            <a:ext cx="742950"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a:t>
            </a:r>
            <a:r>
              <a:rPr lang="ja-JP" altLang="en-US" sz="900" b="1">
                <a:solidFill>
                  <a:srgbClr val="000000"/>
                </a:solidFill>
                <a:effectLst>
                  <a:outerShdw blurRad="38100" dist="38100" dir="2700000" algn="tl">
                    <a:srgbClr val="FFFFFF"/>
                  </a:outerShdw>
                </a:effectLst>
                <a:latin typeface="Helvetica" charset="0"/>
              </a:rPr>
              <a:t>分裂</a:t>
            </a:r>
            <a:r>
              <a:rPr lang="en-US" altLang="ja-JP" sz="900" b="1">
                <a:solidFill>
                  <a:srgbClr val="000000"/>
                </a:solidFill>
                <a:effectLst>
                  <a:outerShdw blurRad="38100" dist="38100" dir="2700000" algn="tl">
                    <a:srgbClr val="FFFFFF"/>
                  </a:outerShdw>
                </a:effectLst>
                <a:latin typeface="Helvetica" charset="0"/>
              </a:rPr>
              <a:t>••• </a:t>
            </a:r>
            <a:endParaRPr lang="en-US" sz="900" b="1">
              <a:solidFill>
                <a:srgbClr val="000000"/>
              </a:solidFill>
              <a:effectLst>
                <a:outerShdw blurRad="38100" dist="38100" dir="2700000" algn="tl">
                  <a:srgbClr val="FFFFFF"/>
                </a:outerShdw>
              </a:effectLst>
              <a:latin typeface="Helvetica" charset="0"/>
            </a:endParaRPr>
          </a:p>
        </p:txBody>
      </p:sp>
      <p:sp>
        <p:nvSpPr>
          <p:cNvPr id="88103" name="Rectangle 126"/>
          <p:cNvSpPr>
            <a:spLocks noChangeArrowheads="1"/>
          </p:cNvSpPr>
          <p:nvPr/>
        </p:nvSpPr>
        <p:spPr bwMode="auto">
          <a:xfrm>
            <a:off x="8032750" y="3973513"/>
            <a:ext cx="8620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800" b="1">
                <a:solidFill>
                  <a:srgbClr val="000000"/>
                </a:solidFill>
                <a:latin typeface="Helvetica" charset="0"/>
              </a:rPr>
              <a:t>　　北　　　　　南</a:t>
            </a:r>
          </a:p>
        </p:txBody>
      </p:sp>
      <p:sp>
        <p:nvSpPr>
          <p:cNvPr id="456833" name="Rectangle 129"/>
          <p:cNvSpPr>
            <a:spLocks noChangeArrowheads="1"/>
          </p:cNvSpPr>
          <p:nvPr/>
        </p:nvSpPr>
        <p:spPr bwMode="auto">
          <a:xfrm>
            <a:off x="8002588" y="4483100"/>
            <a:ext cx="871537" cy="211138"/>
          </a:xfrm>
          <a:prstGeom prst="rect">
            <a:avLst/>
          </a:prstGeom>
          <a:noFill/>
          <a:ln w="12700">
            <a:noFill/>
            <a:miter lim="800000"/>
            <a:headEnd/>
            <a:tailEnd/>
          </a:ln>
          <a:effectLst/>
        </p:spPr>
        <p:txBody>
          <a:bodyPr wrap="none" lIns="90487" tIns="44450" rIns="90487" bIns="44450">
            <a:spAutoFit/>
          </a:bodyPr>
          <a:lstStyle/>
          <a:p>
            <a:pPr>
              <a:defRPr/>
            </a:pPr>
            <a:r>
              <a:rPr lang="ja-JP" altLang="en-US" sz="800" b="1">
                <a:solidFill>
                  <a:srgbClr val="000000"/>
                </a:solidFill>
                <a:effectLst>
                  <a:outerShdw blurRad="38100" dist="38100" dir="2700000" algn="tl">
                    <a:srgbClr val="FFFFFF"/>
                  </a:outerShdw>
                </a:effectLst>
                <a:latin typeface="Helvetica" charset="0"/>
              </a:rPr>
              <a:t>　　　預言者たち</a:t>
            </a:r>
          </a:p>
        </p:txBody>
      </p:sp>
      <p:sp>
        <p:nvSpPr>
          <p:cNvPr id="88105" name="Text Box 13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88106" name="Text Box 132"/>
          <p:cNvSpPr txBox="1">
            <a:spLocks noChangeArrowheads="1"/>
          </p:cNvSpPr>
          <p:nvPr/>
        </p:nvSpPr>
        <p:spPr bwMode="auto">
          <a:xfrm>
            <a:off x="8659813" y="64277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1800" b="1">
              <a:solidFill>
                <a:schemeClr val="tx1"/>
              </a:solidFill>
              <a:latin typeface="Comic Sans MS" charset="0"/>
            </a:endParaRPr>
          </a:p>
        </p:txBody>
      </p:sp>
      <p:grpSp>
        <p:nvGrpSpPr>
          <p:cNvPr id="88107" name="Group 133"/>
          <p:cNvGrpSpPr>
            <a:grpSpLocks/>
          </p:cNvGrpSpPr>
          <p:nvPr/>
        </p:nvGrpSpPr>
        <p:grpSpPr bwMode="auto">
          <a:xfrm>
            <a:off x="8061325" y="4151313"/>
            <a:ext cx="931863" cy="377825"/>
            <a:chOff x="5078" y="2615"/>
            <a:chExt cx="587" cy="238"/>
          </a:xfrm>
        </p:grpSpPr>
        <p:sp>
          <p:nvSpPr>
            <p:cNvPr id="88115" name="Rectangle 134"/>
            <p:cNvSpPr>
              <a:spLocks noChangeArrowheads="1"/>
            </p:cNvSpPr>
            <p:nvPr/>
          </p:nvSpPr>
          <p:spPr bwMode="auto">
            <a:xfrm>
              <a:off x="5078" y="2615"/>
              <a:ext cx="383"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700" b="1">
                  <a:solidFill>
                    <a:srgbClr val="000000"/>
                  </a:solidFill>
                  <a:latin typeface="Helvetica" charset="0"/>
                </a:rPr>
                <a:t>イスラエル</a:t>
              </a:r>
            </a:p>
          </p:txBody>
        </p:sp>
        <p:sp>
          <p:nvSpPr>
            <p:cNvPr id="88116" name="Rectangle 135"/>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a:t>
              </a:r>
              <a:r>
                <a:rPr lang="ja-JP" altLang="en-US" sz="800" b="1">
                  <a:solidFill>
                    <a:srgbClr val="000000"/>
                  </a:solidFill>
                  <a:latin typeface="Helvetica" charset="0"/>
                </a:rPr>
                <a:t>　ユダ</a:t>
              </a:r>
            </a:p>
          </p:txBody>
        </p:sp>
        <p:sp>
          <p:nvSpPr>
            <p:cNvPr id="88117" name="Rectangle 136"/>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56841" name="Rectangle 137"/>
          <p:cNvSpPr>
            <a:spLocks noChangeArrowheads="1"/>
          </p:cNvSpPr>
          <p:nvPr/>
        </p:nvSpPr>
        <p:spPr bwMode="auto">
          <a:xfrm>
            <a:off x="80914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41</a:t>
            </a:r>
          </a:p>
        </p:txBody>
      </p:sp>
      <p:sp>
        <p:nvSpPr>
          <p:cNvPr id="88109" name="Text Box 13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56888" name="Text Box 184"/>
          <p:cNvSpPr txBox="1">
            <a:spLocks noChangeArrowheads="1"/>
          </p:cNvSpPr>
          <p:nvPr/>
        </p:nvSpPr>
        <p:spPr bwMode="auto">
          <a:xfrm>
            <a:off x="6319838" y="1452563"/>
            <a:ext cx="863600"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3200" b="1" i="1">
                <a:solidFill>
                  <a:schemeClr val="tx1"/>
                </a:solidFill>
                <a:latin typeface="Kosher-Normal" pitchFamily="-107" charset="0"/>
                <a:ea typeface="ＭＳ Ｐゴシック" pitchFamily="-107" charset="-128"/>
                <a:cs typeface="ＭＳ Ｐゴシック" pitchFamily="-107" charset="-128"/>
              </a:rPr>
              <a:t>DC</a:t>
            </a:r>
          </a:p>
        </p:txBody>
      </p:sp>
      <p:sp>
        <p:nvSpPr>
          <p:cNvPr id="456784" name="Oval 80"/>
          <p:cNvSpPr>
            <a:spLocks noChangeArrowheads="1"/>
          </p:cNvSpPr>
          <p:nvPr/>
        </p:nvSpPr>
        <p:spPr bwMode="auto">
          <a:xfrm>
            <a:off x="2895600" y="3492500"/>
            <a:ext cx="3556000" cy="800100"/>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grpSp>
        <p:nvGrpSpPr>
          <p:cNvPr id="88112" name="Group 185"/>
          <p:cNvGrpSpPr>
            <a:grpSpLocks/>
          </p:cNvGrpSpPr>
          <p:nvPr/>
        </p:nvGrpSpPr>
        <p:grpSpPr bwMode="auto">
          <a:xfrm>
            <a:off x="519113" y="312738"/>
            <a:ext cx="854075" cy="1704975"/>
            <a:chOff x="327" y="161"/>
            <a:chExt cx="538" cy="1074"/>
          </a:xfrm>
        </p:grpSpPr>
        <p:sp>
          <p:nvSpPr>
            <p:cNvPr id="456890" name="Rectangle 186"/>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456891" name="Line 187"/>
            <p:cNvSpPr>
              <a:spLocks noChangeShapeType="1"/>
            </p:cNvSpPr>
            <p:nvPr/>
          </p:nvSpPr>
          <p:spPr bwMode="auto">
            <a:xfrm flipV="1">
              <a:off x="500" y="701"/>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56751"/>
                                        </p:tgtEl>
                                        <p:attrNameLst>
                                          <p:attrName>style.visibility</p:attrName>
                                        </p:attrNameLst>
                                      </p:cBhvr>
                                      <p:to>
                                        <p:strVal val="visible"/>
                                      </p:to>
                                    </p:set>
                                    <p:anim calcmode="lin" valueType="num">
                                      <p:cBhvr>
                                        <p:cTn id="7" dur="500" fill="hold"/>
                                        <p:tgtEl>
                                          <p:spTgt spid="456751"/>
                                        </p:tgtEl>
                                        <p:attrNameLst>
                                          <p:attrName>ppt_x</p:attrName>
                                        </p:attrNameLst>
                                      </p:cBhvr>
                                      <p:tavLst>
                                        <p:tav tm="0">
                                          <p:val>
                                            <p:strVal val="#ppt_x-#ppt_w/2"/>
                                          </p:val>
                                        </p:tav>
                                        <p:tav tm="100000">
                                          <p:val>
                                            <p:strVal val="#ppt_x"/>
                                          </p:val>
                                        </p:tav>
                                      </p:tavLst>
                                    </p:anim>
                                    <p:anim calcmode="lin" valueType="num">
                                      <p:cBhvr>
                                        <p:cTn id="8" dur="500" fill="hold"/>
                                        <p:tgtEl>
                                          <p:spTgt spid="456751"/>
                                        </p:tgtEl>
                                        <p:attrNameLst>
                                          <p:attrName>ppt_y</p:attrName>
                                        </p:attrNameLst>
                                      </p:cBhvr>
                                      <p:tavLst>
                                        <p:tav tm="0">
                                          <p:val>
                                            <p:strVal val="#ppt_y"/>
                                          </p:val>
                                        </p:tav>
                                        <p:tav tm="100000">
                                          <p:val>
                                            <p:strVal val="#ppt_y"/>
                                          </p:val>
                                        </p:tav>
                                      </p:tavLst>
                                    </p:anim>
                                    <p:anim calcmode="lin" valueType="num">
                                      <p:cBhvr>
                                        <p:cTn id="9" dur="500" fill="hold"/>
                                        <p:tgtEl>
                                          <p:spTgt spid="456751"/>
                                        </p:tgtEl>
                                        <p:attrNameLst>
                                          <p:attrName>ppt_w</p:attrName>
                                        </p:attrNameLst>
                                      </p:cBhvr>
                                      <p:tavLst>
                                        <p:tav tm="0">
                                          <p:val>
                                            <p:fltVal val="0"/>
                                          </p:val>
                                        </p:tav>
                                        <p:tav tm="100000">
                                          <p:val>
                                            <p:strVal val="#ppt_w"/>
                                          </p:val>
                                        </p:tav>
                                      </p:tavLst>
                                    </p:anim>
                                    <p:anim calcmode="lin" valueType="num">
                                      <p:cBhvr>
                                        <p:cTn id="10" dur="500" fill="hold"/>
                                        <p:tgtEl>
                                          <p:spTgt spid="45675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
                                  </p:stCondLst>
                                  <p:childTnLst>
                                    <p:set>
                                      <p:cBhvr>
                                        <p:cTn id="13" dur="1" fill="hold">
                                          <p:stCondLst>
                                            <p:cond delay="0"/>
                                          </p:stCondLst>
                                        </p:cTn>
                                        <p:tgtEl>
                                          <p:spTgt spid="456784"/>
                                        </p:tgtEl>
                                        <p:attrNameLst>
                                          <p:attrName>style.visibility</p:attrName>
                                        </p:attrNameLst>
                                      </p:cBhvr>
                                      <p:to>
                                        <p:strVal val="visible"/>
                                      </p:to>
                                    </p:set>
                                    <p:anim calcmode="lin" valueType="num">
                                      <p:cBhvr>
                                        <p:cTn id="14" dur="500" fill="hold"/>
                                        <p:tgtEl>
                                          <p:spTgt spid="456784"/>
                                        </p:tgtEl>
                                        <p:attrNameLst>
                                          <p:attrName>ppt_w</p:attrName>
                                        </p:attrNameLst>
                                      </p:cBhvr>
                                      <p:tavLst>
                                        <p:tav tm="0">
                                          <p:val>
                                            <p:fltVal val="0"/>
                                          </p:val>
                                        </p:tav>
                                        <p:tav tm="100000">
                                          <p:val>
                                            <p:strVal val="#ppt_w"/>
                                          </p:val>
                                        </p:tav>
                                      </p:tavLst>
                                    </p:anim>
                                    <p:anim calcmode="lin" valueType="num">
                                      <p:cBhvr>
                                        <p:cTn id="15" dur="500" fill="hold"/>
                                        <p:tgtEl>
                                          <p:spTgt spid="456784"/>
                                        </p:tgtEl>
                                        <p:attrNameLst>
                                          <p:attrName>ppt_h</p:attrName>
                                        </p:attrNameLst>
                                      </p:cBhvr>
                                      <p:tavLst>
                                        <p:tav tm="0">
                                          <p:val>
                                            <p:fltVal val="0"/>
                                          </p:val>
                                        </p:tav>
                                        <p:tav tm="100000">
                                          <p:val>
                                            <p:strVal val="#ppt_h"/>
                                          </p:val>
                                        </p:tav>
                                      </p:tavLst>
                                    </p:anim>
                                    <p:anim calcmode="lin" valueType="num">
                                      <p:cBhvr>
                                        <p:cTn id="16" dur="500" fill="hold"/>
                                        <p:tgtEl>
                                          <p:spTgt spid="456784"/>
                                        </p:tgtEl>
                                        <p:attrNameLst>
                                          <p:attrName>ppt_x</p:attrName>
                                        </p:attrNameLst>
                                      </p:cBhvr>
                                      <p:tavLst>
                                        <p:tav tm="0">
                                          <p:val>
                                            <p:fltVal val="0.5"/>
                                          </p:val>
                                        </p:tav>
                                        <p:tav tm="100000">
                                          <p:val>
                                            <p:strVal val="#ppt_x"/>
                                          </p:val>
                                        </p:tav>
                                      </p:tavLst>
                                    </p:anim>
                                    <p:anim calcmode="lin" valueType="num">
                                      <p:cBhvr>
                                        <p:cTn id="17" dur="500" fill="hold"/>
                                        <p:tgtEl>
                                          <p:spTgt spid="45678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751" grpId="0" autoUpdateAnimBg="0"/>
      <p:bldP spid="45678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90114"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0115"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1600">
              <a:solidFill>
                <a:srgbClr val="003399"/>
              </a:solidFill>
              <a:latin typeface="Comic Sans MS" charset="0"/>
            </a:endParaRPr>
          </a:p>
        </p:txBody>
      </p:sp>
      <p:sp>
        <p:nvSpPr>
          <p:cNvPr id="90116" name="Rectangle 5"/>
          <p:cNvSpPr>
            <a:spLocks noChangeArrowheads="1"/>
          </p:cNvSpPr>
          <p:nvPr/>
        </p:nvSpPr>
        <p:spPr bwMode="auto">
          <a:xfrm>
            <a:off x="3059113" y="879475"/>
            <a:ext cx="8826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rgbClr val="0066FF"/>
                </a:solidFill>
                <a:latin typeface="Times" charset="0"/>
              </a:rPr>
              <a:t> </a:t>
            </a:r>
            <a:r>
              <a:rPr lang="ja-JP" altLang="en-US" sz="2400" b="1">
                <a:solidFill>
                  <a:srgbClr val="0066FF"/>
                </a:solidFill>
                <a:latin typeface="Times" charset="0"/>
              </a:rPr>
              <a:t>王制</a:t>
            </a:r>
          </a:p>
        </p:txBody>
      </p:sp>
      <p:sp>
        <p:nvSpPr>
          <p:cNvPr id="9011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2183"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57501" dir="1676261"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0066FF"/>
                </a:solidFill>
                <a:latin typeface="Times" pitchFamily="-107" charset="0"/>
                <a:ea typeface="ＭＳ Ｐゴシック" pitchFamily="-107" charset="-128"/>
                <a:cs typeface="ＭＳ Ｐゴシック" pitchFamily="-107" charset="-128"/>
              </a:rPr>
              <a:t>ca. 1000 B.C.</a:t>
            </a:r>
          </a:p>
        </p:txBody>
      </p:sp>
      <p:sp>
        <p:nvSpPr>
          <p:cNvPr id="90119" name="Rectangle 8"/>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en-US"/>
          </a:p>
        </p:txBody>
      </p:sp>
      <p:sp>
        <p:nvSpPr>
          <p:cNvPr id="90120" name="Rectangle 9"/>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S - D - S</a:t>
            </a:r>
          </a:p>
        </p:txBody>
      </p:sp>
      <p:sp>
        <p:nvSpPr>
          <p:cNvPr id="90121" name="Rectangle 10"/>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10             2</a:t>
            </a:r>
          </a:p>
        </p:txBody>
      </p:sp>
      <p:sp>
        <p:nvSpPr>
          <p:cNvPr id="562187"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90123" name="Rectangle 12"/>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accent1"/>
                </a:solidFill>
                <a:latin typeface="Times" charset="0"/>
              </a:rPr>
              <a:t> </a:t>
            </a:r>
            <a:r>
              <a:rPr lang="ja-JP" altLang="en-US" b="1">
                <a:solidFill>
                  <a:schemeClr val="accent1"/>
                </a:solidFill>
                <a:latin typeface="Times" charset="0"/>
              </a:rPr>
              <a:t>　　北　　　　　南</a:t>
            </a:r>
          </a:p>
        </p:txBody>
      </p:sp>
      <p:sp>
        <p:nvSpPr>
          <p:cNvPr id="90124" name="Rectangle 13"/>
          <p:cNvSpPr>
            <a:spLocks noChangeArrowheads="1"/>
          </p:cNvSpPr>
          <p:nvPr/>
        </p:nvSpPr>
        <p:spPr bwMode="auto">
          <a:xfrm>
            <a:off x="3143250" y="2746375"/>
            <a:ext cx="26733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b="1">
                <a:solidFill>
                  <a:schemeClr val="accent1"/>
                </a:solidFill>
                <a:latin typeface="Times" charset="0"/>
              </a:rPr>
              <a:t>イスラエル　ユダ</a:t>
            </a:r>
          </a:p>
        </p:txBody>
      </p:sp>
      <p:sp>
        <p:nvSpPr>
          <p:cNvPr id="90125" name="Line 1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26" name="Line 1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27" name="Line 1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28" name="Line 1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29" name="Line 1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0" name="Line 1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1" name="Line 2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2" name="Line 2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3" name="Line 2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4" name="Rectangle 23"/>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0135" name="Rectangle 24"/>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0136" name="Rectangle 25"/>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0137" name="Rectangle 26"/>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2203" name="Rectangle 27"/>
          <p:cNvSpPr>
            <a:spLocks noChangeArrowheads="1"/>
          </p:cNvSpPr>
          <p:nvPr/>
        </p:nvSpPr>
        <p:spPr bwMode="auto">
          <a:xfrm>
            <a:off x="3173413" y="1781175"/>
            <a:ext cx="2698750" cy="515938"/>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rPr>
              <a:t>&lt;&lt;&lt;&lt; </a:t>
            </a:r>
            <a:r>
              <a:rPr lang="ja-JP" altLang="en-US" b="1" i="1">
                <a:solidFill>
                  <a:schemeClr val="accent1"/>
                </a:solidFill>
                <a:effectLst>
                  <a:outerShdw blurRad="38100" dist="38100" dir="2700000" algn="tl">
                    <a:srgbClr val="000000"/>
                  </a:outerShdw>
                </a:effectLst>
                <a:latin typeface="Times" charset="0"/>
              </a:rPr>
              <a:t>分裂</a:t>
            </a:r>
            <a:r>
              <a:rPr lang="ja-JP" altLang="en-US" b="1">
                <a:solidFill>
                  <a:schemeClr val="accent1"/>
                </a:solidFill>
                <a:effectLst>
                  <a:outerShdw blurRad="38100" dist="38100" dir="2700000" algn="tl">
                    <a:srgbClr val="000000"/>
                  </a:outerShdw>
                </a:effectLst>
                <a:latin typeface="Times" charset="0"/>
              </a:rPr>
              <a:t> </a:t>
            </a:r>
            <a:r>
              <a:rPr lang="en-US" altLang="ja-JP" b="1">
                <a:solidFill>
                  <a:schemeClr val="accent1"/>
                </a:solidFill>
                <a:effectLst>
                  <a:outerShdw blurRad="38100" dist="38100" dir="2700000" algn="tl">
                    <a:srgbClr val="000000"/>
                  </a:outerShdw>
                </a:effectLst>
                <a:latin typeface="Times" charset="0"/>
              </a:rPr>
              <a:t>&gt;&gt;&gt;&gt;</a:t>
            </a:r>
            <a:endParaRPr lang="en-US" b="1">
              <a:solidFill>
                <a:schemeClr val="accent1"/>
              </a:solidFill>
              <a:effectLst>
                <a:outerShdw blurRad="38100" dist="38100" dir="2700000" algn="tl">
                  <a:srgbClr val="000000"/>
                </a:outerShdw>
              </a:effectLst>
              <a:latin typeface="Times" charset="0"/>
            </a:endParaRPr>
          </a:p>
        </p:txBody>
      </p:sp>
      <p:sp>
        <p:nvSpPr>
          <p:cNvPr id="90139" name="Line 28"/>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40" name="Line 31"/>
          <p:cNvSpPr>
            <a:spLocks noChangeShapeType="1"/>
          </p:cNvSpPr>
          <p:nvPr/>
        </p:nvSpPr>
        <p:spPr bwMode="auto">
          <a:xfrm>
            <a:off x="4622800" y="2298700"/>
            <a:ext cx="0" cy="3327400"/>
          </a:xfrm>
          <a:prstGeom prst="line">
            <a:avLst/>
          </a:prstGeom>
          <a:noFill/>
          <a:ln w="50800">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2208" name="Rectangle 32"/>
          <p:cNvSpPr>
            <a:spLocks noChangeArrowheads="1"/>
          </p:cNvSpPr>
          <p:nvPr/>
        </p:nvSpPr>
        <p:spPr bwMode="auto">
          <a:xfrm>
            <a:off x="2855913" y="3432175"/>
            <a:ext cx="3113087" cy="820738"/>
          </a:xfrm>
          <a:prstGeom prst="rect">
            <a:avLst/>
          </a:prstGeom>
          <a:noFill/>
          <a:ln w="12700">
            <a:noFill/>
            <a:miter lim="800000"/>
            <a:headEnd/>
            <a:tailEnd/>
          </a:ln>
          <a:effectLst/>
        </p:spPr>
        <p:txBody>
          <a:bodyPr wrap="none" lIns="90487" tIns="44450" rIns="90487" bIns="44450">
            <a:spAutoFit/>
          </a:bodyPr>
          <a:lstStyle/>
          <a:p>
            <a:pPr>
              <a:defRPr/>
            </a:pPr>
            <a:r>
              <a:rPr lang="ja-JP" altLang="en-US" sz="4800" b="1" i="1">
                <a:solidFill>
                  <a:schemeClr val="accent1"/>
                </a:solidFill>
                <a:effectLst>
                  <a:outerShdw blurRad="38100" dist="38100" dir="2700000" algn="tl">
                    <a:srgbClr val="000000"/>
                  </a:outerShdw>
                </a:effectLst>
                <a:latin typeface="Times" charset="0"/>
              </a:rPr>
              <a:t>預言者たち</a:t>
            </a:r>
          </a:p>
        </p:txBody>
      </p:sp>
      <p:sp>
        <p:nvSpPr>
          <p:cNvPr id="562209" name="Text Box 33"/>
          <p:cNvSpPr txBox="1">
            <a:spLocks noChangeArrowheads="1"/>
          </p:cNvSpPr>
          <p:nvPr/>
        </p:nvSpPr>
        <p:spPr bwMode="auto">
          <a:xfrm>
            <a:off x="927100" y="534987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b="1" i="1" smtClean="0">
                <a:solidFill>
                  <a:srgbClr val="FFFF00"/>
                </a:solidFill>
                <a:latin typeface="Comic Sans MS" charset="0"/>
              </a:rPr>
              <a:t>ｲｻﾞﾔ</a:t>
            </a:r>
          </a:p>
        </p:txBody>
      </p:sp>
      <p:sp>
        <p:nvSpPr>
          <p:cNvPr id="562210" name="Text Box 34"/>
          <p:cNvSpPr txBox="1">
            <a:spLocks noChangeArrowheads="1"/>
          </p:cNvSpPr>
          <p:nvPr/>
        </p:nvSpPr>
        <p:spPr bwMode="auto">
          <a:xfrm>
            <a:off x="2311400" y="2284413"/>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b="1" i="1" smtClean="0">
                <a:solidFill>
                  <a:srgbClr val="FFFF00"/>
                </a:solidFill>
                <a:latin typeface="Comic Sans MS" charset="0"/>
              </a:rPr>
              <a:t>ｴﾚﾐﾔ</a:t>
            </a:r>
          </a:p>
        </p:txBody>
      </p:sp>
      <p:sp>
        <p:nvSpPr>
          <p:cNvPr id="562211" name="Text Box 35"/>
          <p:cNvSpPr txBox="1">
            <a:spLocks noChangeArrowheads="1"/>
          </p:cNvSpPr>
          <p:nvPr/>
        </p:nvSpPr>
        <p:spPr bwMode="auto">
          <a:xfrm>
            <a:off x="3670300" y="14573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b="1" i="1" smtClean="0">
                <a:solidFill>
                  <a:srgbClr val="FFFF00"/>
                </a:solidFill>
                <a:latin typeface="Comic Sans MS" charset="0"/>
              </a:rPr>
              <a:t>ダニエル</a:t>
            </a:r>
          </a:p>
        </p:txBody>
      </p:sp>
      <p:sp>
        <p:nvSpPr>
          <p:cNvPr id="562212" name="Text Box 36"/>
          <p:cNvSpPr txBox="1">
            <a:spLocks noChangeArrowheads="1"/>
          </p:cNvSpPr>
          <p:nvPr/>
        </p:nvSpPr>
        <p:spPr bwMode="auto">
          <a:xfrm>
            <a:off x="5916613" y="106997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b="1" i="1" smtClean="0">
                <a:solidFill>
                  <a:srgbClr val="FFFF00"/>
                </a:solidFill>
                <a:latin typeface="Comic Sans MS" charset="0"/>
              </a:rPr>
              <a:t>エゼキエル</a:t>
            </a:r>
          </a:p>
        </p:txBody>
      </p:sp>
      <p:sp>
        <p:nvSpPr>
          <p:cNvPr id="562213" name="Text Box 37"/>
          <p:cNvSpPr txBox="1">
            <a:spLocks noChangeArrowheads="1"/>
          </p:cNvSpPr>
          <p:nvPr/>
        </p:nvSpPr>
        <p:spPr bwMode="auto">
          <a:xfrm>
            <a:off x="4856163" y="526415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b="1" i="1" smtClean="0">
                <a:solidFill>
                  <a:srgbClr val="FFFF00"/>
                </a:solidFill>
                <a:latin typeface="Comic Sans MS" charset="0"/>
              </a:rPr>
              <a:t>ﾎｾｱ</a:t>
            </a:r>
            <a:endParaRPr lang="en-US" altLang="ja-JP" b="1" i="1" smtClean="0">
              <a:solidFill>
                <a:srgbClr val="FFFF00"/>
              </a:solidFill>
              <a:latin typeface="Comic Sans MS" charset="0"/>
            </a:endParaRPr>
          </a:p>
        </p:txBody>
      </p:sp>
      <p:sp>
        <p:nvSpPr>
          <p:cNvPr id="562214" name="Text Box 38"/>
          <p:cNvSpPr txBox="1">
            <a:spLocks noChangeArrowheads="1"/>
          </p:cNvSpPr>
          <p:nvPr/>
        </p:nvSpPr>
        <p:spPr bwMode="auto">
          <a:xfrm>
            <a:off x="1206500" y="3135313"/>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b="1" i="1" smtClean="0">
                <a:solidFill>
                  <a:srgbClr val="FFFF00"/>
                </a:solidFill>
                <a:latin typeface="Comic Sans MS" charset="0"/>
              </a:rPr>
              <a:t>ヨエル</a:t>
            </a:r>
          </a:p>
        </p:txBody>
      </p:sp>
      <p:sp>
        <p:nvSpPr>
          <p:cNvPr id="562215" name="Text Box 39"/>
          <p:cNvSpPr txBox="1">
            <a:spLocks noChangeArrowheads="1"/>
          </p:cNvSpPr>
          <p:nvPr/>
        </p:nvSpPr>
        <p:spPr bwMode="auto">
          <a:xfrm>
            <a:off x="6883400" y="28416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b="1" i="1" smtClean="0">
                <a:solidFill>
                  <a:srgbClr val="FFFF00"/>
                </a:solidFill>
                <a:latin typeface="Comic Sans MS" charset="0"/>
              </a:rPr>
              <a:t>ｱﾓｽ</a:t>
            </a:r>
          </a:p>
        </p:txBody>
      </p:sp>
      <p:sp>
        <p:nvSpPr>
          <p:cNvPr id="562216" name="Text Box 40"/>
          <p:cNvSpPr txBox="1">
            <a:spLocks noChangeArrowheads="1"/>
          </p:cNvSpPr>
          <p:nvPr/>
        </p:nvSpPr>
        <p:spPr bwMode="auto">
          <a:xfrm>
            <a:off x="4572000" y="4186238"/>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b="1" i="1" smtClean="0">
                <a:solidFill>
                  <a:srgbClr val="FFFF00"/>
                </a:solidFill>
                <a:latin typeface="Comic Sans MS" charset="0"/>
              </a:rPr>
              <a:t>オバデヤ</a:t>
            </a:r>
          </a:p>
        </p:txBody>
      </p:sp>
      <p:sp>
        <p:nvSpPr>
          <p:cNvPr id="562217" name="Text Box 41"/>
          <p:cNvSpPr txBox="1">
            <a:spLocks noChangeArrowheads="1"/>
          </p:cNvSpPr>
          <p:nvPr/>
        </p:nvSpPr>
        <p:spPr bwMode="auto">
          <a:xfrm>
            <a:off x="6313488" y="57404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b="1" i="1" smtClean="0">
                <a:solidFill>
                  <a:srgbClr val="FFFF00"/>
                </a:solidFill>
                <a:latin typeface="Comic Sans MS" charset="0"/>
              </a:rPr>
              <a:t>ﾖﾅ</a:t>
            </a:r>
            <a:r>
              <a:rPr lang="en-US" altLang="ja-JP" b="1" i="1" smtClean="0">
                <a:solidFill>
                  <a:srgbClr val="FFFF00"/>
                </a:solidFill>
                <a:latin typeface="Comic Sans MS" charset="0"/>
              </a:rPr>
              <a:t>…</a:t>
            </a:r>
            <a:endParaRPr lang="en-US" b="1" i="1" smtClean="0">
              <a:solidFill>
                <a:srgbClr val="FFFF00"/>
              </a:solidFill>
              <a:latin typeface="Comic Sans MS" charset="0"/>
            </a:endParaRPr>
          </a:p>
        </p:txBody>
      </p:sp>
      <p:sp>
        <p:nvSpPr>
          <p:cNvPr id="562218" name="Text Box 42"/>
          <p:cNvSpPr txBox="1">
            <a:spLocks noChangeArrowheads="1"/>
          </p:cNvSpPr>
          <p:nvPr/>
        </p:nvSpPr>
        <p:spPr bwMode="auto">
          <a:xfrm>
            <a:off x="1847850" y="7334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b="1" i="1" smtClean="0">
                <a:solidFill>
                  <a:srgbClr val="FFFF00"/>
                </a:solidFill>
                <a:latin typeface="Comic Sans MS" charset="0"/>
              </a:rPr>
              <a:t>ミカ</a:t>
            </a:r>
          </a:p>
        </p:txBody>
      </p:sp>
      <p:sp>
        <p:nvSpPr>
          <p:cNvPr id="562219" name="Text Box 43"/>
          <p:cNvSpPr txBox="1">
            <a:spLocks noChangeArrowheads="1"/>
          </p:cNvSpPr>
          <p:nvPr/>
        </p:nvSpPr>
        <p:spPr bwMode="auto">
          <a:xfrm>
            <a:off x="2976563" y="56229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b="1" i="1" smtClean="0">
                <a:solidFill>
                  <a:srgbClr val="FFFF00"/>
                </a:solidFill>
                <a:latin typeface="Comic Sans MS" charset="0"/>
              </a:rPr>
              <a:t>ﾅﾎﾑ</a:t>
            </a:r>
          </a:p>
        </p:txBody>
      </p:sp>
      <p:sp>
        <p:nvSpPr>
          <p:cNvPr id="562220" name="Text Box 44"/>
          <p:cNvSpPr txBox="1">
            <a:spLocks noChangeArrowheads="1"/>
          </p:cNvSpPr>
          <p:nvPr/>
        </p:nvSpPr>
        <p:spPr bwMode="auto">
          <a:xfrm>
            <a:off x="3860800" y="28448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b="1" i="1" smtClean="0">
                <a:solidFill>
                  <a:srgbClr val="FFFF00"/>
                </a:solidFill>
                <a:latin typeface="Comic Sans MS" charset="0"/>
              </a:rPr>
              <a:t>ハバクク</a:t>
            </a:r>
          </a:p>
        </p:txBody>
      </p:sp>
      <p:sp>
        <p:nvSpPr>
          <p:cNvPr id="562221" name="Text Box 45"/>
          <p:cNvSpPr txBox="1">
            <a:spLocks noChangeArrowheads="1"/>
          </p:cNvSpPr>
          <p:nvPr/>
        </p:nvSpPr>
        <p:spPr bwMode="auto">
          <a:xfrm>
            <a:off x="933450" y="1571625"/>
            <a:ext cx="25908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b="1" i="1" smtClean="0">
                <a:solidFill>
                  <a:srgbClr val="FFFF00"/>
                </a:solidFill>
                <a:latin typeface="Comic Sans MS" charset="0"/>
              </a:rPr>
              <a:t>ｾﾞｼﾞｬﾆﾔ</a:t>
            </a:r>
          </a:p>
        </p:txBody>
      </p:sp>
      <p:sp>
        <p:nvSpPr>
          <p:cNvPr id="562222" name="Text Box 46"/>
          <p:cNvSpPr txBox="1">
            <a:spLocks noChangeArrowheads="1"/>
          </p:cNvSpPr>
          <p:nvPr/>
        </p:nvSpPr>
        <p:spPr bwMode="auto">
          <a:xfrm>
            <a:off x="611188" y="38862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b="1" i="1" smtClean="0">
                <a:solidFill>
                  <a:srgbClr val="FFFF00"/>
                </a:solidFill>
                <a:latin typeface="Comic Sans MS" charset="0"/>
              </a:rPr>
              <a:t>ﾊｶﾞｲ</a:t>
            </a:r>
            <a:endParaRPr lang="en-US" altLang="ja-JP" b="1" i="1" smtClean="0">
              <a:solidFill>
                <a:srgbClr val="FFFF00"/>
              </a:solidFill>
              <a:latin typeface="Comic Sans MS" charset="0"/>
            </a:endParaRPr>
          </a:p>
        </p:txBody>
      </p:sp>
      <p:sp>
        <p:nvSpPr>
          <p:cNvPr id="562223" name="Text Box 47"/>
          <p:cNvSpPr txBox="1">
            <a:spLocks noChangeArrowheads="1"/>
          </p:cNvSpPr>
          <p:nvPr/>
        </p:nvSpPr>
        <p:spPr bwMode="auto">
          <a:xfrm>
            <a:off x="5434013" y="2138363"/>
            <a:ext cx="27178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b="1" i="1" smtClean="0">
                <a:solidFill>
                  <a:srgbClr val="FFFF00"/>
                </a:solidFill>
                <a:latin typeface="Comic Sans MS" charset="0"/>
              </a:rPr>
              <a:t>ｾﾞｶﾘｱ</a:t>
            </a:r>
          </a:p>
        </p:txBody>
      </p:sp>
      <p:sp>
        <p:nvSpPr>
          <p:cNvPr id="562224" name="Text Box 48"/>
          <p:cNvSpPr txBox="1">
            <a:spLocks noChangeArrowheads="1"/>
          </p:cNvSpPr>
          <p:nvPr/>
        </p:nvSpPr>
        <p:spPr bwMode="auto">
          <a:xfrm>
            <a:off x="4440238" y="376238"/>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b="1" i="1" smtClean="0">
                <a:solidFill>
                  <a:srgbClr val="FFFF00"/>
                </a:solidFill>
                <a:latin typeface="Comic Sans MS" charset="0"/>
              </a:rPr>
              <a:t>マラキ</a:t>
            </a:r>
          </a:p>
        </p:txBody>
      </p:sp>
      <p:sp>
        <p:nvSpPr>
          <p:cNvPr id="562225" name="Text Box 49"/>
          <p:cNvSpPr txBox="1">
            <a:spLocks noChangeArrowheads="1"/>
          </p:cNvSpPr>
          <p:nvPr/>
        </p:nvSpPr>
        <p:spPr bwMode="auto">
          <a:xfrm>
            <a:off x="6130925" y="475297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b="1" i="1" smtClean="0">
                <a:solidFill>
                  <a:srgbClr val="FFFF00"/>
                </a:solidFill>
                <a:latin typeface="Comic Sans MS" charset="0"/>
              </a:rPr>
              <a:t>エリヤ</a:t>
            </a:r>
          </a:p>
        </p:txBody>
      </p:sp>
      <p:sp>
        <p:nvSpPr>
          <p:cNvPr id="562226" name="Text Box 50"/>
          <p:cNvSpPr txBox="1">
            <a:spLocks noChangeArrowheads="1"/>
          </p:cNvSpPr>
          <p:nvPr/>
        </p:nvSpPr>
        <p:spPr bwMode="auto">
          <a:xfrm>
            <a:off x="2311400" y="43815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b="1" i="1" smtClean="0">
                <a:solidFill>
                  <a:srgbClr val="FFFF00"/>
                </a:solidFill>
                <a:latin typeface="Comic Sans MS" charset="0"/>
              </a:rPr>
              <a:t>エリシャ</a:t>
            </a:r>
          </a:p>
        </p:txBody>
      </p:sp>
      <p:sp>
        <p:nvSpPr>
          <p:cNvPr id="562227" name="Text Box 51"/>
          <p:cNvSpPr txBox="1">
            <a:spLocks noChangeArrowheads="1"/>
          </p:cNvSpPr>
          <p:nvPr/>
        </p:nvSpPr>
        <p:spPr bwMode="auto">
          <a:xfrm>
            <a:off x="1778000" y="-12700"/>
            <a:ext cx="374173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chemeClr val="tx1"/>
                </a:solidFill>
                <a:latin typeface="Comic Sans MS" charset="0"/>
              </a:rPr>
              <a:t>イザヤ書からマラキ書</a:t>
            </a:r>
          </a:p>
        </p:txBody>
      </p:sp>
      <p:grpSp>
        <p:nvGrpSpPr>
          <p:cNvPr id="90161" name="Group 54"/>
          <p:cNvGrpSpPr>
            <a:grpSpLocks/>
          </p:cNvGrpSpPr>
          <p:nvPr/>
        </p:nvGrpSpPr>
        <p:grpSpPr bwMode="auto">
          <a:xfrm>
            <a:off x="8002588" y="3436938"/>
            <a:ext cx="996950" cy="1843087"/>
            <a:chOff x="5041" y="2165"/>
            <a:chExt cx="628" cy="1161"/>
          </a:xfrm>
        </p:grpSpPr>
        <p:grpSp>
          <p:nvGrpSpPr>
            <p:cNvPr id="90167" name="Group 55"/>
            <p:cNvGrpSpPr>
              <a:grpSpLocks/>
            </p:cNvGrpSpPr>
            <p:nvPr/>
          </p:nvGrpSpPr>
          <p:grpSpPr bwMode="auto">
            <a:xfrm>
              <a:off x="5041" y="2165"/>
              <a:ext cx="628" cy="1161"/>
              <a:chOff x="5041" y="2165"/>
              <a:chExt cx="628" cy="1161"/>
            </a:xfrm>
          </p:grpSpPr>
          <p:grpSp>
            <p:nvGrpSpPr>
              <p:cNvPr id="90170" name="Group 56"/>
              <p:cNvGrpSpPr>
                <a:grpSpLocks/>
              </p:cNvGrpSpPr>
              <p:nvPr/>
            </p:nvGrpSpPr>
            <p:grpSpPr bwMode="auto">
              <a:xfrm>
                <a:off x="5041" y="2165"/>
                <a:ext cx="628" cy="1161"/>
                <a:chOff x="5041" y="2165"/>
                <a:chExt cx="628" cy="1161"/>
              </a:xfrm>
            </p:grpSpPr>
            <p:grpSp>
              <p:nvGrpSpPr>
                <p:cNvPr id="90174" name="Group 57"/>
                <p:cNvGrpSpPr>
                  <a:grpSpLocks/>
                </p:cNvGrpSpPr>
                <p:nvPr/>
              </p:nvGrpSpPr>
              <p:grpSpPr bwMode="auto">
                <a:xfrm>
                  <a:off x="5042" y="2165"/>
                  <a:ext cx="627" cy="1161"/>
                  <a:chOff x="5042" y="2165"/>
                  <a:chExt cx="627" cy="1161"/>
                </a:xfrm>
              </p:grpSpPr>
              <p:grpSp>
                <p:nvGrpSpPr>
                  <p:cNvPr id="90176" name="Group 58"/>
                  <p:cNvGrpSpPr>
                    <a:grpSpLocks/>
                  </p:cNvGrpSpPr>
                  <p:nvPr/>
                </p:nvGrpSpPr>
                <p:grpSpPr bwMode="auto">
                  <a:xfrm>
                    <a:off x="5051" y="2165"/>
                    <a:ext cx="618" cy="1161"/>
                    <a:chOff x="5051" y="2165"/>
                    <a:chExt cx="618" cy="1161"/>
                  </a:xfrm>
                </p:grpSpPr>
                <p:grpSp>
                  <p:nvGrpSpPr>
                    <p:cNvPr id="90182" name="Group 59"/>
                    <p:cNvGrpSpPr>
                      <a:grpSpLocks/>
                    </p:cNvGrpSpPr>
                    <p:nvPr/>
                  </p:nvGrpSpPr>
                  <p:grpSpPr bwMode="auto">
                    <a:xfrm>
                      <a:off x="5051" y="2165"/>
                      <a:ext cx="618" cy="1161"/>
                      <a:chOff x="5051" y="2165"/>
                      <a:chExt cx="618" cy="1161"/>
                    </a:xfrm>
                  </p:grpSpPr>
                  <p:sp>
                    <p:nvSpPr>
                      <p:cNvPr id="90184" name="Freeform 6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0185" name="AutoShape 6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0186" name="Rectangle 6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0187" name="Line 6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88" name="Rectangle 6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0189" name="Rectangle 6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0190" name="Line 6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1" name="Line 6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2" name="Line 6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3" name="Line 6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4" name="Line 7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5" name="Line 7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6" name="Line 7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7" name="Line 7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8" name="Line 7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9" name="Line 7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200" name="Rectangle 76"/>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900" b="1">
                            <a:solidFill>
                              <a:srgbClr val="000000"/>
                            </a:solidFill>
                            <a:latin typeface="Chicago" charset="0"/>
                          </a:rPr>
                          <a:t>王制</a:t>
                        </a:r>
                      </a:p>
                    </p:txBody>
                  </p:sp>
                </p:grpSp>
                <p:sp>
                  <p:nvSpPr>
                    <p:cNvPr id="90183" name="Rectangle 7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62254" name="Rectangle 78"/>
                  <p:cNvSpPr>
                    <a:spLocks noChangeArrowheads="1"/>
                  </p:cNvSpPr>
                  <p:nvPr/>
                </p:nvSpPr>
                <p:spPr bwMode="auto">
                  <a:xfrm>
                    <a:off x="5072" y="2387"/>
                    <a:ext cx="488" cy="142"/>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a:t>
                    </a:r>
                    <a:r>
                      <a:rPr lang="ja-JP" altLang="en-US" sz="900" b="1">
                        <a:solidFill>
                          <a:srgbClr val="000000"/>
                        </a:solidFill>
                        <a:effectLst>
                          <a:outerShdw blurRad="38100" dist="38100" dir="2700000" algn="tl">
                            <a:srgbClr val="FFFFFF"/>
                          </a:outerShdw>
                        </a:effectLst>
                        <a:latin typeface="Helvetica" charset="0"/>
                      </a:rPr>
                      <a:t>分裂 </a:t>
                    </a:r>
                    <a:r>
                      <a:rPr lang="en-US" sz="900" b="1">
                        <a:solidFill>
                          <a:srgbClr val="000000"/>
                        </a:solidFill>
                        <a:effectLst>
                          <a:outerShdw blurRad="38100" dist="38100" dir="2700000" algn="tl">
                            <a:srgbClr val="FFFFFF"/>
                          </a:outerShdw>
                        </a:effectLst>
                        <a:latin typeface="Helvetica" charset="0"/>
                      </a:rPr>
                      <a:t>••• </a:t>
                    </a:r>
                  </a:p>
                </p:txBody>
              </p:sp>
              <p:sp>
                <p:nvSpPr>
                  <p:cNvPr id="90178" name="Rectangle 79"/>
                  <p:cNvSpPr>
                    <a:spLocks noChangeArrowheads="1"/>
                  </p:cNvSpPr>
                  <p:nvPr/>
                </p:nvSpPr>
                <p:spPr bwMode="auto">
                  <a:xfrm>
                    <a:off x="5042" y="2615"/>
                    <a:ext cx="383"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700" b="1">
                        <a:solidFill>
                          <a:srgbClr val="000000"/>
                        </a:solidFill>
                        <a:latin typeface="Helvetica" charset="0"/>
                      </a:rPr>
                      <a:t>イスラエル</a:t>
                    </a:r>
                  </a:p>
                </p:txBody>
              </p:sp>
              <p:sp>
                <p:nvSpPr>
                  <p:cNvPr id="90179" name="Rectangle 80"/>
                  <p:cNvSpPr>
                    <a:spLocks noChangeArrowheads="1"/>
                  </p:cNvSpPr>
                  <p:nvPr/>
                </p:nvSpPr>
                <p:spPr bwMode="auto">
                  <a:xfrm>
                    <a:off x="5060" y="2503"/>
                    <a:ext cx="54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800" b="1">
                        <a:solidFill>
                          <a:srgbClr val="000000"/>
                        </a:solidFill>
                        <a:latin typeface="Helvetica" charset="0"/>
                      </a:rPr>
                      <a:t>　北　　　　　　南</a:t>
                    </a:r>
                    <a:endParaRPr lang="en-US" sz="800" b="1">
                      <a:solidFill>
                        <a:srgbClr val="000000"/>
                      </a:solidFill>
                      <a:latin typeface="Helvetica" charset="0"/>
                    </a:endParaRPr>
                  </a:p>
                </p:txBody>
              </p:sp>
              <p:sp>
                <p:nvSpPr>
                  <p:cNvPr id="90180" name="Rectangle 81"/>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a:t>
                    </a:r>
                    <a:r>
                      <a:rPr lang="ja-JP" altLang="en-US" sz="800" b="1">
                        <a:solidFill>
                          <a:srgbClr val="000000"/>
                        </a:solidFill>
                        <a:latin typeface="Helvetica" charset="0"/>
                      </a:rPr>
                      <a:t>　　ユダ</a:t>
                    </a:r>
                  </a:p>
                </p:txBody>
              </p:sp>
              <p:sp>
                <p:nvSpPr>
                  <p:cNvPr id="90181" name="Rectangle 82"/>
                  <p:cNvSpPr>
                    <a:spLocks noChangeArrowheads="1"/>
                  </p:cNvSpPr>
                  <p:nvPr/>
                </p:nvSpPr>
                <p:spPr bwMode="auto">
                  <a:xfrm>
                    <a:off x="5096"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562259" name="Rectangle 83"/>
                <p:cNvSpPr>
                  <a:spLocks noChangeArrowheads="1"/>
                </p:cNvSpPr>
                <p:nvPr/>
              </p:nvSpPr>
              <p:spPr bwMode="auto">
                <a:xfrm>
                  <a:off x="5041" y="2824"/>
                  <a:ext cx="550" cy="133"/>
                </a:xfrm>
                <a:prstGeom prst="rect">
                  <a:avLst/>
                </a:prstGeom>
                <a:noFill/>
                <a:ln w="12700">
                  <a:noFill/>
                  <a:miter lim="800000"/>
                  <a:headEnd/>
                  <a:tailEnd/>
                </a:ln>
                <a:effectLst/>
              </p:spPr>
              <p:txBody>
                <a:bodyPr wrap="none" lIns="90487" tIns="44450" rIns="90487" bIns="44450">
                  <a:spAutoFit/>
                </a:bodyPr>
                <a:lstStyle/>
                <a:p>
                  <a:pPr>
                    <a:defRPr/>
                  </a:pPr>
                  <a:r>
                    <a:rPr lang="ja-JP" altLang="en-US" sz="800" b="1">
                      <a:solidFill>
                        <a:srgbClr val="000000"/>
                      </a:solidFill>
                      <a:effectLst>
                        <a:outerShdw blurRad="38100" dist="38100" dir="2700000" algn="tl">
                          <a:srgbClr val="FFFFFF"/>
                        </a:outerShdw>
                      </a:effectLst>
                      <a:latin typeface="Helvetica" charset="0"/>
                    </a:rPr>
                    <a:t>　　　預言者たち</a:t>
                  </a:r>
                </a:p>
              </p:txBody>
            </p:sp>
          </p:grpSp>
          <p:sp>
            <p:nvSpPr>
              <p:cNvPr id="90171" name="Rectangle 84"/>
              <p:cNvSpPr>
                <a:spLocks noChangeArrowheads="1"/>
              </p:cNvSpPr>
              <p:nvPr/>
            </p:nvSpPr>
            <p:spPr bwMode="auto">
              <a:xfrm>
                <a:off x="5107" y="3048"/>
                <a:ext cx="2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a:t>
                </a:r>
              </a:p>
            </p:txBody>
          </p:sp>
          <p:sp>
            <p:nvSpPr>
              <p:cNvPr id="90172" name="Rectangle 85"/>
              <p:cNvSpPr>
                <a:spLocks noChangeArrowheads="1"/>
              </p:cNvSpPr>
              <p:nvPr/>
            </p:nvSpPr>
            <p:spPr bwMode="auto">
              <a:xfrm>
                <a:off x="5059" y="3152"/>
                <a:ext cx="15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a:t>
                </a:r>
              </a:p>
            </p:txBody>
          </p:sp>
          <p:sp>
            <p:nvSpPr>
              <p:cNvPr id="90173" name="Rectangle 86"/>
              <p:cNvSpPr>
                <a:spLocks noChangeArrowheads="1"/>
              </p:cNvSpPr>
              <p:nvPr/>
            </p:nvSpPr>
            <p:spPr bwMode="auto">
              <a:xfrm>
                <a:off x="5056" y="2943"/>
                <a:ext cx="11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grpSp>
        <p:sp>
          <p:nvSpPr>
            <p:cNvPr id="90168" name="Rectangle 87"/>
            <p:cNvSpPr>
              <a:spLocks noChangeArrowheads="1"/>
            </p:cNvSpPr>
            <p:nvPr/>
          </p:nvSpPr>
          <p:spPr bwMode="auto">
            <a:xfrm>
              <a:off x="5304" y="3146"/>
              <a:ext cx="11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sp>
          <p:nvSpPr>
            <p:cNvPr id="90169" name="Rectangle 88"/>
            <p:cNvSpPr>
              <a:spLocks noChangeArrowheads="1"/>
            </p:cNvSpPr>
            <p:nvPr/>
          </p:nvSpPr>
          <p:spPr bwMode="auto">
            <a:xfrm>
              <a:off x="5378" y="3047"/>
              <a:ext cx="11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grpSp>
      <p:sp>
        <p:nvSpPr>
          <p:cNvPr id="562266" name="Rectangle 90"/>
          <p:cNvSpPr>
            <a:spLocks noChangeArrowheads="1"/>
          </p:cNvSpPr>
          <p:nvPr/>
        </p:nvSpPr>
        <p:spPr bwMode="auto">
          <a:xfrm>
            <a:off x="80914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42</a:t>
            </a:r>
          </a:p>
        </p:txBody>
      </p:sp>
      <p:sp>
        <p:nvSpPr>
          <p:cNvPr id="90163" name="Text Box 9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90164" name="Group 92"/>
          <p:cNvGrpSpPr>
            <a:grpSpLocks/>
          </p:cNvGrpSpPr>
          <p:nvPr/>
        </p:nvGrpSpPr>
        <p:grpSpPr bwMode="auto">
          <a:xfrm>
            <a:off x="519113" y="312738"/>
            <a:ext cx="854075" cy="1704975"/>
            <a:chOff x="327" y="161"/>
            <a:chExt cx="538" cy="1074"/>
          </a:xfrm>
        </p:grpSpPr>
        <p:sp>
          <p:nvSpPr>
            <p:cNvPr id="562269" name="Rectangle 93"/>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562270" name="Line 94"/>
            <p:cNvSpPr>
              <a:spLocks noChangeShapeType="1"/>
            </p:cNvSpPr>
            <p:nvPr/>
          </p:nvSpPr>
          <p:spPr bwMode="auto">
            <a:xfrm flipV="1">
              <a:off x="500" y="69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562209"/>
                                        </p:tgtEl>
                                        <p:attrNameLst>
                                          <p:attrName>style.visibility</p:attrName>
                                        </p:attrNameLst>
                                      </p:cBhvr>
                                      <p:to>
                                        <p:strVal val="visible"/>
                                      </p:to>
                                    </p:set>
                                    <p:anim calcmode="lin" valueType="num">
                                      <p:cBhvr>
                                        <p:cTn id="7" dur="500" fill="hold"/>
                                        <p:tgtEl>
                                          <p:spTgt spid="562209"/>
                                        </p:tgtEl>
                                        <p:attrNameLst>
                                          <p:attrName>ppt_w</p:attrName>
                                        </p:attrNameLst>
                                      </p:cBhvr>
                                      <p:tavLst>
                                        <p:tav tm="0">
                                          <p:val>
                                            <p:fltVal val="0"/>
                                          </p:val>
                                        </p:tav>
                                        <p:tav tm="100000">
                                          <p:val>
                                            <p:strVal val="#ppt_w"/>
                                          </p:val>
                                        </p:tav>
                                      </p:tavLst>
                                    </p:anim>
                                    <p:anim calcmode="lin" valueType="num">
                                      <p:cBhvr>
                                        <p:cTn id="8" dur="500" fill="hold"/>
                                        <p:tgtEl>
                                          <p:spTgt spid="562209"/>
                                        </p:tgtEl>
                                        <p:attrNameLst>
                                          <p:attrName>ppt_h</p:attrName>
                                        </p:attrNameLst>
                                      </p:cBhvr>
                                      <p:tavLst>
                                        <p:tav tm="0">
                                          <p:val>
                                            <p:fltVal val="0"/>
                                          </p:val>
                                        </p:tav>
                                        <p:tav tm="100000">
                                          <p:val>
                                            <p:strVal val="#ppt_h"/>
                                          </p:val>
                                        </p:tav>
                                      </p:tavLst>
                                    </p:anim>
                                    <p:anim calcmode="lin" valueType="num">
                                      <p:cBhvr>
                                        <p:cTn id="9" dur="500" fill="hold"/>
                                        <p:tgtEl>
                                          <p:spTgt spid="562209"/>
                                        </p:tgtEl>
                                        <p:attrNameLst>
                                          <p:attrName>ppt_x</p:attrName>
                                        </p:attrNameLst>
                                      </p:cBhvr>
                                      <p:tavLst>
                                        <p:tav tm="0">
                                          <p:val>
                                            <p:fltVal val="0.5"/>
                                          </p:val>
                                        </p:tav>
                                        <p:tav tm="100000">
                                          <p:val>
                                            <p:strVal val="#ppt_x"/>
                                          </p:val>
                                        </p:tav>
                                      </p:tavLst>
                                    </p:anim>
                                    <p:anim calcmode="lin" valueType="num">
                                      <p:cBhvr>
                                        <p:cTn id="10" dur="500" fill="hold"/>
                                        <p:tgtEl>
                                          <p:spTgt spid="56220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23" presetClass="entr" presetSubtype="528" fill="hold" grpId="0" nodeType="afterEffect">
                                  <p:stCondLst>
                                    <p:cond delay="100"/>
                                  </p:stCondLst>
                                  <p:childTnLst>
                                    <p:set>
                                      <p:cBhvr>
                                        <p:cTn id="13" dur="1" fill="hold">
                                          <p:stCondLst>
                                            <p:cond delay="0"/>
                                          </p:stCondLst>
                                        </p:cTn>
                                        <p:tgtEl>
                                          <p:spTgt spid="562210"/>
                                        </p:tgtEl>
                                        <p:attrNameLst>
                                          <p:attrName>style.visibility</p:attrName>
                                        </p:attrNameLst>
                                      </p:cBhvr>
                                      <p:to>
                                        <p:strVal val="visible"/>
                                      </p:to>
                                    </p:set>
                                    <p:anim calcmode="lin" valueType="num">
                                      <p:cBhvr>
                                        <p:cTn id="14" dur="500" fill="hold"/>
                                        <p:tgtEl>
                                          <p:spTgt spid="562210"/>
                                        </p:tgtEl>
                                        <p:attrNameLst>
                                          <p:attrName>ppt_w</p:attrName>
                                        </p:attrNameLst>
                                      </p:cBhvr>
                                      <p:tavLst>
                                        <p:tav tm="0">
                                          <p:val>
                                            <p:fltVal val="0"/>
                                          </p:val>
                                        </p:tav>
                                        <p:tav tm="100000">
                                          <p:val>
                                            <p:strVal val="#ppt_w"/>
                                          </p:val>
                                        </p:tav>
                                      </p:tavLst>
                                    </p:anim>
                                    <p:anim calcmode="lin" valueType="num">
                                      <p:cBhvr>
                                        <p:cTn id="15" dur="500" fill="hold"/>
                                        <p:tgtEl>
                                          <p:spTgt spid="562210"/>
                                        </p:tgtEl>
                                        <p:attrNameLst>
                                          <p:attrName>ppt_h</p:attrName>
                                        </p:attrNameLst>
                                      </p:cBhvr>
                                      <p:tavLst>
                                        <p:tav tm="0">
                                          <p:val>
                                            <p:fltVal val="0"/>
                                          </p:val>
                                        </p:tav>
                                        <p:tav tm="100000">
                                          <p:val>
                                            <p:strVal val="#ppt_h"/>
                                          </p:val>
                                        </p:tav>
                                      </p:tavLst>
                                    </p:anim>
                                    <p:anim calcmode="lin" valueType="num">
                                      <p:cBhvr>
                                        <p:cTn id="16" dur="500" fill="hold"/>
                                        <p:tgtEl>
                                          <p:spTgt spid="562210"/>
                                        </p:tgtEl>
                                        <p:attrNameLst>
                                          <p:attrName>ppt_x</p:attrName>
                                        </p:attrNameLst>
                                      </p:cBhvr>
                                      <p:tavLst>
                                        <p:tav tm="0">
                                          <p:val>
                                            <p:fltVal val="0.5"/>
                                          </p:val>
                                        </p:tav>
                                        <p:tav tm="100000">
                                          <p:val>
                                            <p:strVal val="#ppt_x"/>
                                          </p:val>
                                        </p:tav>
                                      </p:tavLst>
                                    </p:anim>
                                    <p:anim calcmode="lin" valueType="num">
                                      <p:cBhvr>
                                        <p:cTn id="17" dur="500" fill="hold"/>
                                        <p:tgtEl>
                                          <p:spTgt spid="56221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200"/>
                            </p:stCondLst>
                            <p:childTnLst>
                              <p:par>
                                <p:cTn id="19" presetID="23" presetClass="entr" presetSubtype="528" fill="hold" grpId="0" nodeType="afterEffect">
                                  <p:stCondLst>
                                    <p:cond delay="100"/>
                                  </p:stCondLst>
                                  <p:childTnLst>
                                    <p:set>
                                      <p:cBhvr>
                                        <p:cTn id="20" dur="1" fill="hold">
                                          <p:stCondLst>
                                            <p:cond delay="0"/>
                                          </p:stCondLst>
                                        </p:cTn>
                                        <p:tgtEl>
                                          <p:spTgt spid="562211"/>
                                        </p:tgtEl>
                                        <p:attrNameLst>
                                          <p:attrName>style.visibility</p:attrName>
                                        </p:attrNameLst>
                                      </p:cBhvr>
                                      <p:to>
                                        <p:strVal val="visible"/>
                                      </p:to>
                                    </p:set>
                                    <p:anim calcmode="lin" valueType="num">
                                      <p:cBhvr>
                                        <p:cTn id="21" dur="500" fill="hold"/>
                                        <p:tgtEl>
                                          <p:spTgt spid="562211"/>
                                        </p:tgtEl>
                                        <p:attrNameLst>
                                          <p:attrName>ppt_w</p:attrName>
                                        </p:attrNameLst>
                                      </p:cBhvr>
                                      <p:tavLst>
                                        <p:tav tm="0">
                                          <p:val>
                                            <p:fltVal val="0"/>
                                          </p:val>
                                        </p:tav>
                                        <p:tav tm="100000">
                                          <p:val>
                                            <p:strVal val="#ppt_w"/>
                                          </p:val>
                                        </p:tav>
                                      </p:tavLst>
                                    </p:anim>
                                    <p:anim calcmode="lin" valueType="num">
                                      <p:cBhvr>
                                        <p:cTn id="22" dur="500" fill="hold"/>
                                        <p:tgtEl>
                                          <p:spTgt spid="562211"/>
                                        </p:tgtEl>
                                        <p:attrNameLst>
                                          <p:attrName>ppt_h</p:attrName>
                                        </p:attrNameLst>
                                      </p:cBhvr>
                                      <p:tavLst>
                                        <p:tav tm="0">
                                          <p:val>
                                            <p:fltVal val="0"/>
                                          </p:val>
                                        </p:tav>
                                        <p:tav tm="100000">
                                          <p:val>
                                            <p:strVal val="#ppt_h"/>
                                          </p:val>
                                        </p:tav>
                                      </p:tavLst>
                                    </p:anim>
                                    <p:anim calcmode="lin" valueType="num">
                                      <p:cBhvr>
                                        <p:cTn id="23" dur="500" fill="hold"/>
                                        <p:tgtEl>
                                          <p:spTgt spid="562211"/>
                                        </p:tgtEl>
                                        <p:attrNameLst>
                                          <p:attrName>ppt_x</p:attrName>
                                        </p:attrNameLst>
                                      </p:cBhvr>
                                      <p:tavLst>
                                        <p:tav tm="0">
                                          <p:val>
                                            <p:fltVal val="0.5"/>
                                          </p:val>
                                        </p:tav>
                                        <p:tav tm="100000">
                                          <p:val>
                                            <p:strVal val="#ppt_x"/>
                                          </p:val>
                                        </p:tav>
                                      </p:tavLst>
                                    </p:anim>
                                    <p:anim calcmode="lin" valueType="num">
                                      <p:cBhvr>
                                        <p:cTn id="24" dur="500" fill="hold"/>
                                        <p:tgtEl>
                                          <p:spTgt spid="562211"/>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800"/>
                            </p:stCondLst>
                            <p:childTnLst>
                              <p:par>
                                <p:cTn id="26" presetID="23" presetClass="entr" presetSubtype="528" fill="hold" grpId="0" nodeType="afterEffect">
                                  <p:stCondLst>
                                    <p:cond delay="100"/>
                                  </p:stCondLst>
                                  <p:childTnLst>
                                    <p:set>
                                      <p:cBhvr>
                                        <p:cTn id="27" dur="1" fill="hold">
                                          <p:stCondLst>
                                            <p:cond delay="0"/>
                                          </p:stCondLst>
                                        </p:cTn>
                                        <p:tgtEl>
                                          <p:spTgt spid="562212"/>
                                        </p:tgtEl>
                                        <p:attrNameLst>
                                          <p:attrName>style.visibility</p:attrName>
                                        </p:attrNameLst>
                                      </p:cBhvr>
                                      <p:to>
                                        <p:strVal val="visible"/>
                                      </p:to>
                                    </p:set>
                                    <p:anim calcmode="lin" valueType="num">
                                      <p:cBhvr>
                                        <p:cTn id="28" dur="500" fill="hold"/>
                                        <p:tgtEl>
                                          <p:spTgt spid="562212"/>
                                        </p:tgtEl>
                                        <p:attrNameLst>
                                          <p:attrName>ppt_w</p:attrName>
                                        </p:attrNameLst>
                                      </p:cBhvr>
                                      <p:tavLst>
                                        <p:tav tm="0">
                                          <p:val>
                                            <p:fltVal val="0"/>
                                          </p:val>
                                        </p:tav>
                                        <p:tav tm="100000">
                                          <p:val>
                                            <p:strVal val="#ppt_w"/>
                                          </p:val>
                                        </p:tav>
                                      </p:tavLst>
                                    </p:anim>
                                    <p:anim calcmode="lin" valueType="num">
                                      <p:cBhvr>
                                        <p:cTn id="29" dur="500" fill="hold"/>
                                        <p:tgtEl>
                                          <p:spTgt spid="562212"/>
                                        </p:tgtEl>
                                        <p:attrNameLst>
                                          <p:attrName>ppt_h</p:attrName>
                                        </p:attrNameLst>
                                      </p:cBhvr>
                                      <p:tavLst>
                                        <p:tav tm="0">
                                          <p:val>
                                            <p:fltVal val="0"/>
                                          </p:val>
                                        </p:tav>
                                        <p:tav tm="100000">
                                          <p:val>
                                            <p:strVal val="#ppt_h"/>
                                          </p:val>
                                        </p:tav>
                                      </p:tavLst>
                                    </p:anim>
                                    <p:anim calcmode="lin" valueType="num">
                                      <p:cBhvr>
                                        <p:cTn id="30" dur="500" fill="hold"/>
                                        <p:tgtEl>
                                          <p:spTgt spid="562212"/>
                                        </p:tgtEl>
                                        <p:attrNameLst>
                                          <p:attrName>ppt_x</p:attrName>
                                        </p:attrNameLst>
                                      </p:cBhvr>
                                      <p:tavLst>
                                        <p:tav tm="0">
                                          <p:val>
                                            <p:fltVal val="0.5"/>
                                          </p:val>
                                        </p:tav>
                                        <p:tav tm="100000">
                                          <p:val>
                                            <p:strVal val="#ppt_x"/>
                                          </p:val>
                                        </p:tav>
                                      </p:tavLst>
                                    </p:anim>
                                    <p:anim calcmode="lin" valueType="num">
                                      <p:cBhvr>
                                        <p:cTn id="31" dur="500" fill="hold"/>
                                        <p:tgtEl>
                                          <p:spTgt spid="562212"/>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400"/>
                            </p:stCondLst>
                            <p:childTnLst>
                              <p:par>
                                <p:cTn id="33" presetID="23" presetClass="entr" presetSubtype="528" fill="hold" grpId="0" nodeType="afterEffect">
                                  <p:stCondLst>
                                    <p:cond delay="100"/>
                                  </p:stCondLst>
                                  <p:childTnLst>
                                    <p:set>
                                      <p:cBhvr>
                                        <p:cTn id="34" dur="1" fill="hold">
                                          <p:stCondLst>
                                            <p:cond delay="0"/>
                                          </p:stCondLst>
                                        </p:cTn>
                                        <p:tgtEl>
                                          <p:spTgt spid="562213"/>
                                        </p:tgtEl>
                                        <p:attrNameLst>
                                          <p:attrName>style.visibility</p:attrName>
                                        </p:attrNameLst>
                                      </p:cBhvr>
                                      <p:to>
                                        <p:strVal val="visible"/>
                                      </p:to>
                                    </p:set>
                                    <p:anim calcmode="lin" valueType="num">
                                      <p:cBhvr>
                                        <p:cTn id="35" dur="500" fill="hold"/>
                                        <p:tgtEl>
                                          <p:spTgt spid="562213"/>
                                        </p:tgtEl>
                                        <p:attrNameLst>
                                          <p:attrName>ppt_w</p:attrName>
                                        </p:attrNameLst>
                                      </p:cBhvr>
                                      <p:tavLst>
                                        <p:tav tm="0">
                                          <p:val>
                                            <p:fltVal val="0"/>
                                          </p:val>
                                        </p:tav>
                                        <p:tav tm="100000">
                                          <p:val>
                                            <p:strVal val="#ppt_w"/>
                                          </p:val>
                                        </p:tav>
                                      </p:tavLst>
                                    </p:anim>
                                    <p:anim calcmode="lin" valueType="num">
                                      <p:cBhvr>
                                        <p:cTn id="36" dur="500" fill="hold"/>
                                        <p:tgtEl>
                                          <p:spTgt spid="562213"/>
                                        </p:tgtEl>
                                        <p:attrNameLst>
                                          <p:attrName>ppt_h</p:attrName>
                                        </p:attrNameLst>
                                      </p:cBhvr>
                                      <p:tavLst>
                                        <p:tav tm="0">
                                          <p:val>
                                            <p:fltVal val="0"/>
                                          </p:val>
                                        </p:tav>
                                        <p:tav tm="100000">
                                          <p:val>
                                            <p:strVal val="#ppt_h"/>
                                          </p:val>
                                        </p:tav>
                                      </p:tavLst>
                                    </p:anim>
                                    <p:anim calcmode="lin" valueType="num">
                                      <p:cBhvr>
                                        <p:cTn id="37" dur="500" fill="hold"/>
                                        <p:tgtEl>
                                          <p:spTgt spid="562213"/>
                                        </p:tgtEl>
                                        <p:attrNameLst>
                                          <p:attrName>ppt_x</p:attrName>
                                        </p:attrNameLst>
                                      </p:cBhvr>
                                      <p:tavLst>
                                        <p:tav tm="0">
                                          <p:val>
                                            <p:fltVal val="0.5"/>
                                          </p:val>
                                        </p:tav>
                                        <p:tav tm="100000">
                                          <p:val>
                                            <p:strVal val="#ppt_x"/>
                                          </p:val>
                                        </p:tav>
                                      </p:tavLst>
                                    </p:anim>
                                    <p:anim calcmode="lin" valueType="num">
                                      <p:cBhvr>
                                        <p:cTn id="38" dur="500" fill="hold"/>
                                        <p:tgtEl>
                                          <p:spTgt spid="562213"/>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3000"/>
                            </p:stCondLst>
                            <p:childTnLst>
                              <p:par>
                                <p:cTn id="40" presetID="23" presetClass="entr" presetSubtype="528" fill="hold" grpId="0" nodeType="afterEffect">
                                  <p:stCondLst>
                                    <p:cond delay="100"/>
                                  </p:stCondLst>
                                  <p:childTnLst>
                                    <p:set>
                                      <p:cBhvr>
                                        <p:cTn id="41" dur="1" fill="hold">
                                          <p:stCondLst>
                                            <p:cond delay="0"/>
                                          </p:stCondLst>
                                        </p:cTn>
                                        <p:tgtEl>
                                          <p:spTgt spid="562214"/>
                                        </p:tgtEl>
                                        <p:attrNameLst>
                                          <p:attrName>style.visibility</p:attrName>
                                        </p:attrNameLst>
                                      </p:cBhvr>
                                      <p:to>
                                        <p:strVal val="visible"/>
                                      </p:to>
                                    </p:set>
                                    <p:anim calcmode="lin" valueType="num">
                                      <p:cBhvr>
                                        <p:cTn id="42" dur="500" fill="hold"/>
                                        <p:tgtEl>
                                          <p:spTgt spid="562214"/>
                                        </p:tgtEl>
                                        <p:attrNameLst>
                                          <p:attrName>ppt_w</p:attrName>
                                        </p:attrNameLst>
                                      </p:cBhvr>
                                      <p:tavLst>
                                        <p:tav tm="0">
                                          <p:val>
                                            <p:fltVal val="0"/>
                                          </p:val>
                                        </p:tav>
                                        <p:tav tm="100000">
                                          <p:val>
                                            <p:strVal val="#ppt_w"/>
                                          </p:val>
                                        </p:tav>
                                      </p:tavLst>
                                    </p:anim>
                                    <p:anim calcmode="lin" valueType="num">
                                      <p:cBhvr>
                                        <p:cTn id="43" dur="500" fill="hold"/>
                                        <p:tgtEl>
                                          <p:spTgt spid="562214"/>
                                        </p:tgtEl>
                                        <p:attrNameLst>
                                          <p:attrName>ppt_h</p:attrName>
                                        </p:attrNameLst>
                                      </p:cBhvr>
                                      <p:tavLst>
                                        <p:tav tm="0">
                                          <p:val>
                                            <p:fltVal val="0"/>
                                          </p:val>
                                        </p:tav>
                                        <p:tav tm="100000">
                                          <p:val>
                                            <p:strVal val="#ppt_h"/>
                                          </p:val>
                                        </p:tav>
                                      </p:tavLst>
                                    </p:anim>
                                    <p:anim calcmode="lin" valueType="num">
                                      <p:cBhvr>
                                        <p:cTn id="44" dur="500" fill="hold"/>
                                        <p:tgtEl>
                                          <p:spTgt spid="562214"/>
                                        </p:tgtEl>
                                        <p:attrNameLst>
                                          <p:attrName>ppt_x</p:attrName>
                                        </p:attrNameLst>
                                      </p:cBhvr>
                                      <p:tavLst>
                                        <p:tav tm="0">
                                          <p:val>
                                            <p:fltVal val="0.5"/>
                                          </p:val>
                                        </p:tav>
                                        <p:tav tm="100000">
                                          <p:val>
                                            <p:strVal val="#ppt_x"/>
                                          </p:val>
                                        </p:tav>
                                      </p:tavLst>
                                    </p:anim>
                                    <p:anim calcmode="lin" valueType="num">
                                      <p:cBhvr>
                                        <p:cTn id="45" dur="500" fill="hold"/>
                                        <p:tgtEl>
                                          <p:spTgt spid="562214"/>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600"/>
                            </p:stCondLst>
                            <p:childTnLst>
                              <p:par>
                                <p:cTn id="47" presetID="23" presetClass="entr" presetSubtype="528" fill="hold" grpId="0" nodeType="afterEffect">
                                  <p:stCondLst>
                                    <p:cond delay="100"/>
                                  </p:stCondLst>
                                  <p:childTnLst>
                                    <p:set>
                                      <p:cBhvr>
                                        <p:cTn id="48" dur="1" fill="hold">
                                          <p:stCondLst>
                                            <p:cond delay="0"/>
                                          </p:stCondLst>
                                        </p:cTn>
                                        <p:tgtEl>
                                          <p:spTgt spid="562215"/>
                                        </p:tgtEl>
                                        <p:attrNameLst>
                                          <p:attrName>style.visibility</p:attrName>
                                        </p:attrNameLst>
                                      </p:cBhvr>
                                      <p:to>
                                        <p:strVal val="visible"/>
                                      </p:to>
                                    </p:set>
                                    <p:anim calcmode="lin" valueType="num">
                                      <p:cBhvr>
                                        <p:cTn id="49" dur="500" fill="hold"/>
                                        <p:tgtEl>
                                          <p:spTgt spid="562215"/>
                                        </p:tgtEl>
                                        <p:attrNameLst>
                                          <p:attrName>ppt_w</p:attrName>
                                        </p:attrNameLst>
                                      </p:cBhvr>
                                      <p:tavLst>
                                        <p:tav tm="0">
                                          <p:val>
                                            <p:fltVal val="0"/>
                                          </p:val>
                                        </p:tav>
                                        <p:tav tm="100000">
                                          <p:val>
                                            <p:strVal val="#ppt_w"/>
                                          </p:val>
                                        </p:tav>
                                      </p:tavLst>
                                    </p:anim>
                                    <p:anim calcmode="lin" valueType="num">
                                      <p:cBhvr>
                                        <p:cTn id="50" dur="500" fill="hold"/>
                                        <p:tgtEl>
                                          <p:spTgt spid="562215"/>
                                        </p:tgtEl>
                                        <p:attrNameLst>
                                          <p:attrName>ppt_h</p:attrName>
                                        </p:attrNameLst>
                                      </p:cBhvr>
                                      <p:tavLst>
                                        <p:tav tm="0">
                                          <p:val>
                                            <p:fltVal val="0"/>
                                          </p:val>
                                        </p:tav>
                                        <p:tav tm="100000">
                                          <p:val>
                                            <p:strVal val="#ppt_h"/>
                                          </p:val>
                                        </p:tav>
                                      </p:tavLst>
                                    </p:anim>
                                    <p:anim calcmode="lin" valueType="num">
                                      <p:cBhvr>
                                        <p:cTn id="51" dur="500" fill="hold"/>
                                        <p:tgtEl>
                                          <p:spTgt spid="562215"/>
                                        </p:tgtEl>
                                        <p:attrNameLst>
                                          <p:attrName>ppt_x</p:attrName>
                                        </p:attrNameLst>
                                      </p:cBhvr>
                                      <p:tavLst>
                                        <p:tav tm="0">
                                          <p:val>
                                            <p:fltVal val="0.5"/>
                                          </p:val>
                                        </p:tav>
                                        <p:tav tm="100000">
                                          <p:val>
                                            <p:strVal val="#ppt_x"/>
                                          </p:val>
                                        </p:tav>
                                      </p:tavLst>
                                    </p:anim>
                                    <p:anim calcmode="lin" valueType="num">
                                      <p:cBhvr>
                                        <p:cTn id="52" dur="500" fill="hold"/>
                                        <p:tgtEl>
                                          <p:spTgt spid="562215"/>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4200"/>
                            </p:stCondLst>
                            <p:childTnLst>
                              <p:par>
                                <p:cTn id="54" presetID="23" presetClass="entr" presetSubtype="528" fill="hold" grpId="0" nodeType="afterEffect">
                                  <p:stCondLst>
                                    <p:cond delay="100"/>
                                  </p:stCondLst>
                                  <p:childTnLst>
                                    <p:set>
                                      <p:cBhvr>
                                        <p:cTn id="55" dur="1" fill="hold">
                                          <p:stCondLst>
                                            <p:cond delay="0"/>
                                          </p:stCondLst>
                                        </p:cTn>
                                        <p:tgtEl>
                                          <p:spTgt spid="562216"/>
                                        </p:tgtEl>
                                        <p:attrNameLst>
                                          <p:attrName>style.visibility</p:attrName>
                                        </p:attrNameLst>
                                      </p:cBhvr>
                                      <p:to>
                                        <p:strVal val="visible"/>
                                      </p:to>
                                    </p:set>
                                    <p:anim calcmode="lin" valueType="num">
                                      <p:cBhvr>
                                        <p:cTn id="56" dur="500" fill="hold"/>
                                        <p:tgtEl>
                                          <p:spTgt spid="562216"/>
                                        </p:tgtEl>
                                        <p:attrNameLst>
                                          <p:attrName>ppt_w</p:attrName>
                                        </p:attrNameLst>
                                      </p:cBhvr>
                                      <p:tavLst>
                                        <p:tav tm="0">
                                          <p:val>
                                            <p:fltVal val="0"/>
                                          </p:val>
                                        </p:tav>
                                        <p:tav tm="100000">
                                          <p:val>
                                            <p:strVal val="#ppt_w"/>
                                          </p:val>
                                        </p:tav>
                                      </p:tavLst>
                                    </p:anim>
                                    <p:anim calcmode="lin" valueType="num">
                                      <p:cBhvr>
                                        <p:cTn id="57" dur="500" fill="hold"/>
                                        <p:tgtEl>
                                          <p:spTgt spid="562216"/>
                                        </p:tgtEl>
                                        <p:attrNameLst>
                                          <p:attrName>ppt_h</p:attrName>
                                        </p:attrNameLst>
                                      </p:cBhvr>
                                      <p:tavLst>
                                        <p:tav tm="0">
                                          <p:val>
                                            <p:fltVal val="0"/>
                                          </p:val>
                                        </p:tav>
                                        <p:tav tm="100000">
                                          <p:val>
                                            <p:strVal val="#ppt_h"/>
                                          </p:val>
                                        </p:tav>
                                      </p:tavLst>
                                    </p:anim>
                                    <p:anim calcmode="lin" valueType="num">
                                      <p:cBhvr>
                                        <p:cTn id="58" dur="500" fill="hold"/>
                                        <p:tgtEl>
                                          <p:spTgt spid="562216"/>
                                        </p:tgtEl>
                                        <p:attrNameLst>
                                          <p:attrName>ppt_x</p:attrName>
                                        </p:attrNameLst>
                                      </p:cBhvr>
                                      <p:tavLst>
                                        <p:tav tm="0">
                                          <p:val>
                                            <p:fltVal val="0.5"/>
                                          </p:val>
                                        </p:tav>
                                        <p:tav tm="100000">
                                          <p:val>
                                            <p:strVal val="#ppt_x"/>
                                          </p:val>
                                        </p:tav>
                                      </p:tavLst>
                                    </p:anim>
                                    <p:anim calcmode="lin" valueType="num">
                                      <p:cBhvr>
                                        <p:cTn id="59" dur="500" fill="hold"/>
                                        <p:tgtEl>
                                          <p:spTgt spid="562216"/>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800"/>
                            </p:stCondLst>
                            <p:childTnLst>
                              <p:par>
                                <p:cTn id="61" presetID="23" presetClass="entr" presetSubtype="528" fill="hold" grpId="0" nodeType="afterEffect">
                                  <p:stCondLst>
                                    <p:cond delay="100"/>
                                  </p:stCondLst>
                                  <p:childTnLst>
                                    <p:set>
                                      <p:cBhvr>
                                        <p:cTn id="62" dur="1" fill="hold">
                                          <p:stCondLst>
                                            <p:cond delay="0"/>
                                          </p:stCondLst>
                                        </p:cTn>
                                        <p:tgtEl>
                                          <p:spTgt spid="562218"/>
                                        </p:tgtEl>
                                        <p:attrNameLst>
                                          <p:attrName>style.visibility</p:attrName>
                                        </p:attrNameLst>
                                      </p:cBhvr>
                                      <p:to>
                                        <p:strVal val="visible"/>
                                      </p:to>
                                    </p:set>
                                    <p:anim calcmode="lin" valueType="num">
                                      <p:cBhvr>
                                        <p:cTn id="63" dur="500" fill="hold"/>
                                        <p:tgtEl>
                                          <p:spTgt spid="562218"/>
                                        </p:tgtEl>
                                        <p:attrNameLst>
                                          <p:attrName>ppt_w</p:attrName>
                                        </p:attrNameLst>
                                      </p:cBhvr>
                                      <p:tavLst>
                                        <p:tav tm="0">
                                          <p:val>
                                            <p:fltVal val="0"/>
                                          </p:val>
                                        </p:tav>
                                        <p:tav tm="100000">
                                          <p:val>
                                            <p:strVal val="#ppt_w"/>
                                          </p:val>
                                        </p:tav>
                                      </p:tavLst>
                                    </p:anim>
                                    <p:anim calcmode="lin" valueType="num">
                                      <p:cBhvr>
                                        <p:cTn id="64" dur="500" fill="hold"/>
                                        <p:tgtEl>
                                          <p:spTgt spid="562218"/>
                                        </p:tgtEl>
                                        <p:attrNameLst>
                                          <p:attrName>ppt_h</p:attrName>
                                        </p:attrNameLst>
                                      </p:cBhvr>
                                      <p:tavLst>
                                        <p:tav tm="0">
                                          <p:val>
                                            <p:fltVal val="0"/>
                                          </p:val>
                                        </p:tav>
                                        <p:tav tm="100000">
                                          <p:val>
                                            <p:strVal val="#ppt_h"/>
                                          </p:val>
                                        </p:tav>
                                      </p:tavLst>
                                    </p:anim>
                                    <p:anim calcmode="lin" valueType="num">
                                      <p:cBhvr>
                                        <p:cTn id="65" dur="500" fill="hold"/>
                                        <p:tgtEl>
                                          <p:spTgt spid="562218"/>
                                        </p:tgtEl>
                                        <p:attrNameLst>
                                          <p:attrName>ppt_x</p:attrName>
                                        </p:attrNameLst>
                                      </p:cBhvr>
                                      <p:tavLst>
                                        <p:tav tm="0">
                                          <p:val>
                                            <p:fltVal val="0.5"/>
                                          </p:val>
                                        </p:tav>
                                        <p:tav tm="100000">
                                          <p:val>
                                            <p:strVal val="#ppt_x"/>
                                          </p:val>
                                        </p:tav>
                                      </p:tavLst>
                                    </p:anim>
                                    <p:anim calcmode="lin" valueType="num">
                                      <p:cBhvr>
                                        <p:cTn id="66" dur="500" fill="hold"/>
                                        <p:tgtEl>
                                          <p:spTgt spid="562218"/>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5400"/>
                            </p:stCondLst>
                            <p:childTnLst>
                              <p:par>
                                <p:cTn id="68" presetID="23" presetClass="entr" presetSubtype="528" fill="hold" grpId="0" nodeType="afterEffect">
                                  <p:stCondLst>
                                    <p:cond delay="100"/>
                                  </p:stCondLst>
                                  <p:childTnLst>
                                    <p:set>
                                      <p:cBhvr>
                                        <p:cTn id="69" dur="1" fill="hold">
                                          <p:stCondLst>
                                            <p:cond delay="0"/>
                                          </p:stCondLst>
                                        </p:cTn>
                                        <p:tgtEl>
                                          <p:spTgt spid="562219"/>
                                        </p:tgtEl>
                                        <p:attrNameLst>
                                          <p:attrName>style.visibility</p:attrName>
                                        </p:attrNameLst>
                                      </p:cBhvr>
                                      <p:to>
                                        <p:strVal val="visible"/>
                                      </p:to>
                                    </p:set>
                                    <p:anim calcmode="lin" valueType="num">
                                      <p:cBhvr>
                                        <p:cTn id="70" dur="500" fill="hold"/>
                                        <p:tgtEl>
                                          <p:spTgt spid="562219"/>
                                        </p:tgtEl>
                                        <p:attrNameLst>
                                          <p:attrName>ppt_w</p:attrName>
                                        </p:attrNameLst>
                                      </p:cBhvr>
                                      <p:tavLst>
                                        <p:tav tm="0">
                                          <p:val>
                                            <p:fltVal val="0"/>
                                          </p:val>
                                        </p:tav>
                                        <p:tav tm="100000">
                                          <p:val>
                                            <p:strVal val="#ppt_w"/>
                                          </p:val>
                                        </p:tav>
                                      </p:tavLst>
                                    </p:anim>
                                    <p:anim calcmode="lin" valueType="num">
                                      <p:cBhvr>
                                        <p:cTn id="71" dur="500" fill="hold"/>
                                        <p:tgtEl>
                                          <p:spTgt spid="562219"/>
                                        </p:tgtEl>
                                        <p:attrNameLst>
                                          <p:attrName>ppt_h</p:attrName>
                                        </p:attrNameLst>
                                      </p:cBhvr>
                                      <p:tavLst>
                                        <p:tav tm="0">
                                          <p:val>
                                            <p:fltVal val="0"/>
                                          </p:val>
                                        </p:tav>
                                        <p:tav tm="100000">
                                          <p:val>
                                            <p:strVal val="#ppt_h"/>
                                          </p:val>
                                        </p:tav>
                                      </p:tavLst>
                                    </p:anim>
                                    <p:anim calcmode="lin" valueType="num">
                                      <p:cBhvr>
                                        <p:cTn id="72" dur="500" fill="hold"/>
                                        <p:tgtEl>
                                          <p:spTgt spid="562219"/>
                                        </p:tgtEl>
                                        <p:attrNameLst>
                                          <p:attrName>ppt_x</p:attrName>
                                        </p:attrNameLst>
                                      </p:cBhvr>
                                      <p:tavLst>
                                        <p:tav tm="0">
                                          <p:val>
                                            <p:fltVal val="0.5"/>
                                          </p:val>
                                        </p:tav>
                                        <p:tav tm="100000">
                                          <p:val>
                                            <p:strVal val="#ppt_x"/>
                                          </p:val>
                                        </p:tav>
                                      </p:tavLst>
                                    </p:anim>
                                    <p:anim calcmode="lin" valueType="num">
                                      <p:cBhvr>
                                        <p:cTn id="73" dur="500" fill="hold"/>
                                        <p:tgtEl>
                                          <p:spTgt spid="562219"/>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6000"/>
                            </p:stCondLst>
                            <p:childTnLst>
                              <p:par>
                                <p:cTn id="75" presetID="23" presetClass="entr" presetSubtype="528" fill="hold" grpId="0" nodeType="afterEffect">
                                  <p:stCondLst>
                                    <p:cond delay="100"/>
                                  </p:stCondLst>
                                  <p:childTnLst>
                                    <p:set>
                                      <p:cBhvr>
                                        <p:cTn id="76" dur="1" fill="hold">
                                          <p:stCondLst>
                                            <p:cond delay="0"/>
                                          </p:stCondLst>
                                        </p:cTn>
                                        <p:tgtEl>
                                          <p:spTgt spid="562220"/>
                                        </p:tgtEl>
                                        <p:attrNameLst>
                                          <p:attrName>style.visibility</p:attrName>
                                        </p:attrNameLst>
                                      </p:cBhvr>
                                      <p:to>
                                        <p:strVal val="visible"/>
                                      </p:to>
                                    </p:set>
                                    <p:anim calcmode="lin" valueType="num">
                                      <p:cBhvr>
                                        <p:cTn id="77" dur="500" fill="hold"/>
                                        <p:tgtEl>
                                          <p:spTgt spid="562220"/>
                                        </p:tgtEl>
                                        <p:attrNameLst>
                                          <p:attrName>ppt_w</p:attrName>
                                        </p:attrNameLst>
                                      </p:cBhvr>
                                      <p:tavLst>
                                        <p:tav tm="0">
                                          <p:val>
                                            <p:fltVal val="0"/>
                                          </p:val>
                                        </p:tav>
                                        <p:tav tm="100000">
                                          <p:val>
                                            <p:strVal val="#ppt_w"/>
                                          </p:val>
                                        </p:tav>
                                      </p:tavLst>
                                    </p:anim>
                                    <p:anim calcmode="lin" valueType="num">
                                      <p:cBhvr>
                                        <p:cTn id="78" dur="500" fill="hold"/>
                                        <p:tgtEl>
                                          <p:spTgt spid="562220"/>
                                        </p:tgtEl>
                                        <p:attrNameLst>
                                          <p:attrName>ppt_h</p:attrName>
                                        </p:attrNameLst>
                                      </p:cBhvr>
                                      <p:tavLst>
                                        <p:tav tm="0">
                                          <p:val>
                                            <p:fltVal val="0"/>
                                          </p:val>
                                        </p:tav>
                                        <p:tav tm="100000">
                                          <p:val>
                                            <p:strVal val="#ppt_h"/>
                                          </p:val>
                                        </p:tav>
                                      </p:tavLst>
                                    </p:anim>
                                    <p:anim calcmode="lin" valueType="num">
                                      <p:cBhvr>
                                        <p:cTn id="79" dur="500" fill="hold"/>
                                        <p:tgtEl>
                                          <p:spTgt spid="562220"/>
                                        </p:tgtEl>
                                        <p:attrNameLst>
                                          <p:attrName>ppt_x</p:attrName>
                                        </p:attrNameLst>
                                      </p:cBhvr>
                                      <p:tavLst>
                                        <p:tav tm="0">
                                          <p:val>
                                            <p:fltVal val="0.5"/>
                                          </p:val>
                                        </p:tav>
                                        <p:tav tm="100000">
                                          <p:val>
                                            <p:strVal val="#ppt_x"/>
                                          </p:val>
                                        </p:tav>
                                      </p:tavLst>
                                    </p:anim>
                                    <p:anim calcmode="lin" valueType="num">
                                      <p:cBhvr>
                                        <p:cTn id="80" dur="500" fill="hold"/>
                                        <p:tgtEl>
                                          <p:spTgt spid="562220"/>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6600"/>
                            </p:stCondLst>
                            <p:childTnLst>
                              <p:par>
                                <p:cTn id="82" presetID="23" presetClass="entr" presetSubtype="528" fill="hold" grpId="0" nodeType="afterEffect">
                                  <p:stCondLst>
                                    <p:cond delay="100"/>
                                  </p:stCondLst>
                                  <p:childTnLst>
                                    <p:set>
                                      <p:cBhvr>
                                        <p:cTn id="83" dur="1" fill="hold">
                                          <p:stCondLst>
                                            <p:cond delay="0"/>
                                          </p:stCondLst>
                                        </p:cTn>
                                        <p:tgtEl>
                                          <p:spTgt spid="562221"/>
                                        </p:tgtEl>
                                        <p:attrNameLst>
                                          <p:attrName>style.visibility</p:attrName>
                                        </p:attrNameLst>
                                      </p:cBhvr>
                                      <p:to>
                                        <p:strVal val="visible"/>
                                      </p:to>
                                    </p:set>
                                    <p:anim calcmode="lin" valueType="num">
                                      <p:cBhvr>
                                        <p:cTn id="84" dur="500" fill="hold"/>
                                        <p:tgtEl>
                                          <p:spTgt spid="562221"/>
                                        </p:tgtEl>
                                        <p:attrNameLst>
                                          <p:attrName>ppt_w</p:attrName>
                                        </p:attrNameLst>
                                      </p:cBhvr>
                                      <p:tavLst>
                                        <p:tav tm="0">
                                          <p:val>
                                            <p:fltVal val="0"/>
                                          </p:val>
                                        </p:tav>
                                        <p:tav tm="100000">
                                          <p:val>
                                            <p:strVal val="#ppt_w"/>
                                          </p:val>
                                        </p:tav>
                                      </p:tavLst>
                                    </p:anim>
                                    <p:anim calcmode="lin" valueType="num">
                                      <p:cBhvr>
                                        <p:cTn id="85" dur="500" fill="hold"/>
                                        <p:tgtEl>
                                          <p:spTgt spid="562221"/>
                                        </p:tgtEl>
                                        <p:attrNameLst>
                                          <p:attrName>ppt_h</p:attrName>
                                        </p:attrNameLst>
                                      </p:cBhvr>
                                      <p:tavLst>
                                        <p:tav tm="0">
                                          <p:val>
                                            <p:fltVal val="0"/>
                                          </p:val>
                                        </p:tav>
                                        <p:tav tm="100000">
                                          <p:val>
                                            <p:strVal val="#ppt_h"/>
                                          </p:val>
                                        </p:tav>
                                      </p:tavLst>
                                    </p:anim>
                                    <p:anim calcmode="lin" valueType="num">
                                      <p:cBhvr>
                                        <p:cTn id="86" dur="500" fill="hold"/>
                                        <p:tgtEl>
                                          <p:spTgt spid="562221"/>
                                        </p:tgtEl>
                                        <p:attrNameLst>
                                          <p:attrName>ppt_x</p:attrName>
                                        </p:attrNameLst>
                                      </p:cBhvr>
                                      <p:tavLst>
                                        <p:tav tm="0">
                                          <p:val>
                                            <p:fltVal val="0.5"/>
                                          </p:val>
                                        </p:tav>
                                        <p:tav tm="100000">
                                          <p:val>
                                            <p:strVal val="#ppt_x"/>
                                          </p:val>
                                        </p:tav>
                                      </p:tavLst>
                                    </p:anim>
                                    <p:anim calcmode="lin" valueType="num">
                                      <p:cBhvr>
                                        <p:cTn id="87" dur="500" fill="hold"/>
                                        <p:tgtEl>
                                          <p:spTgt spid="562221"/>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7200"/>
                            </p:stCondLst>
                            <p:childTnLst>
                              <p:par>
                                <p:cTn id="89" presetID="23" presetClass="entr" presetSubtype="528" fill="hold" grpId="0" nodeType="afterEffect">
                                  <p:stCondLst>
                                    <p:cond delay="100"/>
                                  </p:stCondLst>
                                  <p:childTnLst>
                                    <p:set>
                                      <p:cBhvr>
                                        <p:cTn id="90" dur="1" fill="hold">
                                          <p:stCondLst>
                                            <p:cond delay="0"/>
                                          </p:stCondLst>
                                        </p:cTn>
                                        <p:tgtEl>
                                          <p:spTgt spid="562222"/>
                                        </p:tgtEl>
                                        <p:attrNameLst>
                                          <p:attrName>style.visibility</p:attrName>
                                        </p:attrNameLst>
                                      </p:cBhvr>
                                      <p:to>
                                        <p:strVal val="visible"/>
                                      </p:to>
                                    </p:set>
                                    <p:anim calcmode="lin" valueType="num">
                                      <p:cBhvr>
                                        <p:cTn id="91" dur="500" fill="hold"/>
                                        <p:tgtEl>
                                          <p:spTgt spid="562222"/>
                                        </p:tgtEl>
                                        <p:attrNameLst>
                                          <p:attrName>ppt_w</p:attrName>
                                        </p:attrNameLst>
                                      </p:cBhvr>
                                      <p:tavLst>
                                        <p:tav tm="0">
                                          <p:val>
                                            <p:fltVal val="0"/>
                                          </p:val>
                                        </p:tav>
                                        <p:tav tm="100000">
                                          <p:val>
                                            <p:strVal val="#ppt_w"/>
                                          </p:val>
                                        </p:tav>
                                      </p:tavLst>
                                    </p:anim>
                                    <p:anim calcmode="lin" valueType="num">
                                      <p:cBhvr>
                                        <p:cTn id="92" dur="500" fill="hold"/>
                                        <p:tgtEl>
                                          <p:spTgt spid="562222"/>
                                        </p:tgtEl>
                                        <p:attrNameLst>
                                          <p:attrName>ppt_h</p:attrName>
                                        </p:attrNameLst>
                                      </p:cBhvr>
                                      <p:tavLst>
                                        <p:tav tm="0">
                                          <p:val>
                                            <p:fltVal val="0"/>
                                          </p:val>
                                        </p:tav>
                                        <p:tav tm="100000">
                                          <p:val>
                                            <p:strVal val="#ppt_h"/>
                                          </p:val>
                                        </p:tav>
                                      </p:tavLst>
                                    </p:anim>
                                    <p:anim calcmode="lin" valueType="num">
                                      <p:cBhvr>
                                        <p:cTn id="93" dur="500" fill="hold"/>
                                        <p:tgtEl>
                                          <p:spTgt spid="562222"/>
                                        </p:tgtEl>
                                        <p:attrNameLst>
                                          <p:attrName>ppt_x</p:attrName>
                                        </p:attrNameLst>
                                      </p:cBhvr>
                                      <p:tavLst>
                                        <p:tav tm="0">
                                          <p:val>
                                            <p:fltVal val="0.5"/>
                                          </p:val>
                                        </p:tav>
                                        <p:tav tm="100000">
                                          <p:val>
                                            <p:strVal val="#ppt_x"/>
                                          </p:val>
                                        </p:tav>
                                      </p:tavLst>
                                    </p:anim>
                                    <p:anim calcmode="lin" valueType="num">
                                      <p:cBhvr>
                                        <p:cTn id="94" dur="500" fill="hold"/>
                                        <p:tgtEl>
                                          <p:spTgt spid="562222"/>
                                        </p:tgtEl>
                                        <p:attrNameLst>
                                          <p:attrName>ppt_y</p:attrName>
                                        </p:attrNameLst>
                                      </p:cBhvr>
                                      <p:tavLst>
                                        <p:tav tm="0">
                                          <p:val>
                                            <p:fltVal val="0.5"/>
                                          </p:val>
                                        </p:tav>
                                        <p:tav tm="100000">
                                          <p:val>
                                            <p:strVal val="#ppt_y"/>
                                          </p:val>
                                        </p:tav>
                                      </p:tavLst>
                                    </p:anim>
                                  </p:childTnLst>
                                </p:cTn>
                              </p:par>
                            </p:childTnLst>
                          </p:cTn>
                        </p:par>
                        <p:par>
                          <p:cTn id="95" fill="hold" nodeType="afterGroup">
                            <p:stCondLst>
                              <p:cond delay="7800"/>
                            </p:stCondLst>
                            <p:childTnLst>
                              <p:par>
                                <p:cTn id="96" presetID="23" presetClass="entr" presetSubtype="528" fill="hold" grpId="0" nodeType="afterEffect">
                                  <p:stCondLst>
                                    <p:cond delay="100"/>
                                  </p:stCondLst>
                                  <p:childTnLst>
                                    <p:set>
                                      <p:cBhvr>
                                        <p:cTn id="97" dur="1" fill="hold">
                                          <p:stCondLst>
                                            <p:cond delay="0"/>
                                          </p:stCondLst>
                                        </p:cTn>
                                        <p:tgtEl>
                                          <p:spTgt spid="562223"/>
                                        </p:tgtEl>
                                        <p:attrNameLst>
                                          <p:attrName>style.visibility</p:attrName>
                                        </p:attrNameLst>
                                      </p:cBhvr>
                                      <p:to>
                                        <p:strVal val="visible"/>
                                      </p:to>
                                    </p:set>
                                    <p:anim calcmode="lin" valueType="num">
                                      <p:cBhvr>
                                        <p:cTn id="98" dur="500" fill="hold"/>
                                        <p:tgtEl>
                                          <p:spTgt spid="562223"/>
                                        </p:tgtEl>
                                        <p:attrNameLst>
                                          <p:attrName>ppt_w</p:attrName>
                                        </p:attrNameLst>
                                      </p:cBhvr>
                                      <p:tavLst>
                                        <p:tav tm="0">
                                          <p:val>
                                            <p:fltVal val="0"/>
                                          </p:val>
                                        </p:tav>
                                        <p:tav tm="100000">
                                          <p:val>
                                            <p:strVal val="#ppt_w"/>
                                          </p:val>
                                        </p:tav>
                                      </p:tavLst>
                                    </p:anim>
                                    <p:anim calcmode="lin" valueType="num">
                                      <p:cBhvr>
                                        <p:cTn id="99" dur="500" fill="hold"/>
                                        <p:tgtEl>
                                          <p:spTgt spid="562223"/>
                                        </p:tgtEl>
                                        <p:attrNameLst>
                                          <p:attrName>ppt_h</p:attrName>
                                        </p:attrNameLst>
                                      </p:cBhvr>
                                      <p:tavLst>
                                        <p:tav tm="0">
                                          <p:val>
                                            <p:fltVal val="0"/>
                                          </p:val>
                                        </p:tav>
                                        <p:tav tm="100000">
                                          <p:val>
                                            <p:strVal val="#ppt_h"/>
                                          </p:val>
                                        </p:tav>
                                      </p:tavLst>
                                    </p:anim>
                                    <p:anim calcmode="lin" valueType="num">
                                      <p:cBhvr>
                                        <p:cTn id="100" dur="500" fill="hold"/>
                                        <p:tgtEl>
                                          <p:spTgt spid="562223"/>
                                        </p:tgtEl>
                                        <p:attrNameLst>
                                          <p:attrName>ppt_x</p:attrName>
                                        </p:attrNameLst>
                                      </p:cBhvr>
                                      <p:tavLst>
                                        <p:tav tm="0">
                                          <p:val>
                                            <p:fltVal val="0.5"/>
                                          </p:val>
                                        </p:tav>
                                        <p:tav tm="100000">
                                          <p:val>
                                            <p:strVal val="#ppt_x"/>
                                          </p:val>
                                        </p:tav>
                                      </p:tavLst>
                                    </p:anim>
                                    <p:anim calcmode="lin" valueType="num">
                                      <p:cBhvr>
                                        <p:cTn id="101" dur="500" fill="hold"/>
                                        <p:tgtEl>
                                          <p:spTgt spid="562223"/>
                                        </p:tgtEl>
                                        <p:attrNameLst>
                                          <p:attrName>ppt_y</p:attrName>
                                        </p:attrNameLst>
                                      </p:cBhvr>
                                      <p:tavLst>
                                        <p:tav tm="0">
                                          <p:val>
                                            <p:fltVal val="0.5"/>
                                          </p:val>
                                        </p:tav>
                                        <p:tav tm="100000">
                                          <p:val>
                                            <p:strVal val="#ppt_y"/>
                                          </p:val>
                                        </p:tav>
                                      </p:tavLst>
                                    </p:anim>
                                  </p:childTnLst>
                                </p:cTn>
                              </p:par>
                            </p:childTnLst>
                          </p:cTn>
                        </p:par>
                        <p:par>
                          <p:cTn id="102" fill="hold" nodeType="afterGroup">
                            <p:stCondLst>
                              <p:cond delay="8400"/>
                            </p:stCondLst>
                            <p:childTnLst>
                              <p:par>
                                <p:cTn id="103" presetID="23" presetClass="entr" presetSubtype="528" fill="hold" grpId="0" nodeType="afterEffect">
                                  <p:stCondLst>
                                    <p:cond delay="100"/>
                                  </p:stCondLst>
                                  <p:childTnLst>
                                    <p:set>
                                      <p:cBhvr>
                                        <p:cTn id="104" dur="1" fill="hold">
                                          <p:stCondLst>
                                            <p:cond delay="0"/>
                                          </p:stCondLst>
                                        </p:cTn>
                                        <p:tgtEl>
                                          <p:spTgt spid="562224"/>
                                        </p:tgtEl>
                                        <p:attrNameLst>
                                          <p:attrName>style.visibility</p:attrName>
                                        </p:attrNameLst>
                                      </p:cBhvr>
                                      <p:to>
                                        <p:strVal val="visible"/>
                                      </p:to>
                                    </p:set>
                                    <p:anim calcmode="lin" valueType="num">
                                      <p:cBhvr>
                                        <p:cTn id="105" dur="500" fill="hold"/>
                                        <p:tgtEl>
                                          <p:spTgt spid="562224"/>
                                        </p:tgtEl>
                                        <p:attrNameLst>
                                          <p:attrName>ppt_w</p:attrName>
                                        </p:attrNameLst>
                                      </p:cBhvr>
                                      <p:tavLst>
                                        <p:tav tm="0">
                                          <p:val>
                                            <p:fltVal val="0"/>
                                          </p:val>
                                        </p:tav>
                                        <p:tav tm="100000">
                                          <p:val>
                                            <p:strVal val="#ppt_w"/>
                                          </p:val>
                                        </p:tav>
                                      </p:tavLst>
                                    </p:anim>
                                    <p:anim calcmode="lin" valueType="num">
                                      <p:cBhvr>
                                        <p:cTn id="106" dur="500" fill="hold"/>
                                        <p:tgtEl>
                                          <p:spTgt spid="562224"/>
                                        </p:tgtEl>
                                        <p:attrNameLst>
                                          <p:attrName>ppt_h</p:attrName>
                                        </p:attrNameLst>
                                      </p:cBhvr>
                                      <p:tavLst>
                                        <p:tav tm="0">
                                          <p:val>
                                            <p:fltVal val="0"/>
                                          </p:val>
                                        </p:tav>
                                        <p:tav tm="100000">
                                          <p:val>
                                            <p:strVal val="#ppt_h"/>
                                          </p:val>
                                        </p:tav>
                                      </p:tavLst>
                                    </p:anim>
                                    <p:anim calcmode="lin" valueType="num">
                                      <p:cBhvr>
                                        <p:cTn id="107" dur="500" fill="hold"/>
                                        <p:tgtEl>
                                          <p:spTgt spid="562224"/>
                                        </p:tgtEl>
                                        <p:attrNameLst>
                                          <p:attrName>ppt_x</p:attrName>
                                        </p:attrNameLst>
                                      </p:cBhvr>
                                      <p:tavLst>
                                        <p:tav tm="0">
                                          <p:val>
                                            <p:fltVal val="0.5"/>
                                          </p:val>
                                        </p:tav>
                                        <p:tav tm="100000">
                                          <p:val>
                                            <p:strVal val="#ppt_x"/>
                                          </p:val>
                                        </p:tav>
                                      </p:tavLst>
                                    </p:anim>
                                    <p:anim calcmode="lin" valueType="num">
                                      <p:cBhvr>
                                        <p:cTn id="108" dur="500" fill="hold"/>
                                        <p:tgtEl>
                                          <p:spTgt spid="562224"/>
                                        </p:tgtEl>
                                        <p:attrNameLst>
                                          <p:attrName>ppt_y</p:attrName>
                                        </p:attrNameLst>
                                      </p:cBhvr>
                                      <p:tavLst>
                                        <p:tav tm="0">
                                          <p:val>
                                            <p:fltVal val="0.5"/>
                                          </p:val>
                                        </p:tav>
                                        <p:tav tm="100000">
                                          <p:val>
                                            <p:strVal val="#ppt_y"/>
                                          </p:val>
                                        </p:tav>
                                      </p:tavLst>
                                    </p:anim>
                                  </p:childTnLst>
                                </p:cTn>
                              </p:par>
                            </p:childTnLst>
                          </p:cTn>
                        </p:par>
                        <p:par>
                          <p:cTn id="109" fill="hold" nodeType="afterGroup">
                            <p:stCondLst>
                              <p:cond delay="9000"/>
                            </p:stCondLst>
                            <p:childTnLst>
                              <p:par>
                                <p:cTn id="110" presetID="23" presetClass="entr" presetSubtype="528" fill="hold" grpId="0" nodeType="afterEffect">
                                  <p:stCondLst>
                                    <p:cond delay="100"/>
                                  </p:stCondLst>
                                  <p:childTnLst>
                                    <p:set>
                                      <p:cBhvr>
                                        <p:cTn id="111" dur="1" fill="hold">
                                          <p:stCondLst>
                                            <p:cond delay="0"/>
                                          </p:stCondLst>
                                        </p:cTn>
                                        <p:tgtEl>
                                          <p:spTgt spid="562225"/>
                                        </p:tgtEl>
                                        <p:attrNameLst>
                                          <p:attrName>style.visibility</p:attrName>
                                        </p:attrNameLst>
                                      </p:cBhvr>
                                      <p:to>
                                        <p:strVal val="visible"/>
                                      </p:to>
                                    </p:set>
                                    <p:anim calcmode="lin" valueType="num">
                                      <p:cBhvr>
                                        <p:cTn id="112" dur="500" fill="hold"/>
                                        <p:tgtEl>
                                          <p:spTgt spid="562225"/>
                                        </p:tgtEl>
                                        <p:attrNameLst>
                                          <p:attrName>ppt_w</p:attrName>
                                        </p:attrNameLst>
                                      </p:cBhvr>
                                      <p:tavLst>
                                        <p:tav tm="0">
                                          <p:val>
                                            <p:fltVal val="0"/>
                                          </p:val>
                                        </p:tav>
                                        <p:tav tm="100000">
                                          <p:val>
                                            <p:strVal val="#ppt_w"/>
                                          </p:val>
                                        </p:tav>
                                      </p:tavLst>
                                    </p:anim>
                                    <p:anim calcmode="lin" valueType="num">
                                      <p:cBhvr>
                                        <p:cTn id="113" dur="500" fill="hold"/>
                                        <p:tgtEl>
                                          <p:spTgt spid="562225"/>
                                        </p:tgtEl>
                                        <p:attrNameLst>
                                          <p:attrName>ppt_h</p:attrName>
                                        </p:attrNameLst>
                                      </p:cBhvr>
                                      <p:tavLst>
                                        <p:tav tm="0">
                                          <p:val>
                                            <p:fltVal val="0"/>
                                          </p:val>
                                        </p:tav>
                                        <p:tav tm="100000">
                                          <p:val>
                                            <p:strVal val="#ppt_h"/>
                                          </p:val>
                                        </p:tav>
                                      </p:tavLst>
                                    </p:anim>
                                    <p:anim calcmode="lin" valueType="num">
                                      <p:cBhvr>
                                        <p:cTn id="114" dur="500" fill="hold"/>
                                        <p:tgtEl>
                                          <p:spTgt spid="562225"/>
                                        </p:tgtEl>
                                        <p:attrNameLst>
                                          <p:attrName>ppt_x</p:attrName>
                                        </p:attrNameLst>
                                      </p:cBhvr>
                                      <p:tavLst>
                                        <p:tav tm="0">
                                          <p:val>
                                            <p:fltVal val="0.5"/>
                                          </p:val>
                                        </p:tav>
                                        <p:tav tm="100000">
                                          <p:val>
                                            <p:strVal val="#ppt_x"/>
                                          </p:val>
                                        </p:tav>
                                      </p:tavLst>
                                    </p:anim>
                                    <p:anim calcmode="lin" valueType="num">
                                      <p:cBhvr>
                                        <p:cTn id="115" dur="500" fill="hold"/>
                                        <p:tgtEl>
                                          <p:spTgt spid="562225"/>
                                        </p:tgtEl>
                                        <p:attrNameLst>
                                          <p:attrName>ppt_y</p:attrName>
                                        </p:attrNameLst>
                                      </p:cBhvr>
                                      <p:tavLst>
                                        <p:tav tm="0">
                                          <p:val>
                                            <p:fltVal val="0.5"/>
                                          </p:val>
                                        </p:tav>
                                        <p:tav tm="100000">
                                          <p:val>
                                            <p:strVal val="#ppt_y"/>
                                          </p:val>
                                        </p:tav>
                                      </p:tavLst>
                                    </p:anim>
                                  </p:childTnLst>
                                </p:cTn>
                              </p:par>
                            </p:childTnLst>
                          </p:cTn>
                        </p:par>
                        <p:par>
                          <p:cTn id="116" fill="hold" nodeType="afterGroup">
                            <p:stCondLst>
                              <p:cond delay="9600"/>
                            </p:stCondLst>
                            <p:childTnLst>
                              <p:par>
                                <p:cTn id="117" presetID="23" presetClass="entr" presetSubtype="528" fill="hold" grpId="0" nodeType="afterEffect">
                                  <p:stCondLst>
                                    <p:cond delay="100"/>
                                  </p:stCondLst>
                                  <p:childTnLst>
                                    <p:set>
                                      <p:cBhvr>
                                        <p:cTn id="118" dur="1" fill="hold">
                                          <p:stCondLst>
                                            <p:cond delay="0"/>
                                          </p:stCondLst>
                                        </p:cTn>
                                        <p:tgtEl>
                                          <p:spTgt spid="562226"/>
                                        </p:tgtEl>
                                        <p:attrNameLst>
                                          <p:attrName>style.visibility</p:attrName>
                                        </p:attrNameLst>
                                      </p:cBhvr>
                                      <p:to>
                                        <p:strVal val="visible"/>
                                      </p:to>
                                    </p:set>
                                    <p:anim calcmode="lin" valueType="num">
                                      <p:cBhvr>
                                        <p:cTn id="119" dur="500" fill="hold"/>
                                        <p:tgtEl>
                                          <p:spTgt spid="562226"/>
                                        </p:tgtEl>
                                        <p:attrNameLst>
                                          <p:attrName>ppt_w</p:attrName>
                                        </p:attrNameLst>
                                      </p:cBhvr>
                                      <p:tavLst>
                                        <p:tav tm="0">
                                          <p:val>
                                            <p:fltVal val="0"/>
                                          </p:val>
                                        </p:tav>
                                        <p:tav tm="100000">
                                          <p:val>
                                            <p:strVal val="#ppt_w"/>
                                          </p:val>
                                        </p:tav>
                                      </p:tavLst>
                                    </p:anim>
                                    <p:anim calcmode="lin" valueType="num">
                                      <p:cBhvr>
                                        <p:cTn id="120" dur="500" fill="hold"/>
                                        <p:tgtEl>
                                          <p:spTgt spid="562226"/>
                                        </p:tgtEl>
                                        <p:attrNameLst>
                                          <p:attrName>ppt_h</p:attrName>
                                        </p:attrNameLst>
                                      </p:cBhvr>
                                      <p:tavLst>
                                        <p:tav tm="0">
                                          <p:val>
                                            <p:fltVal val="0"/>
                                          </p:val>
                                        </p:tav>
                                        <p:tav tm="100000">
                                          <p:val>
                                            <p:strVal val="#ppt_h"/>
                                          </p:val>
                                        </p:tav>
                                      </p:tavLst>
                                    </p:anim>
                                    <p:anim calcmode="lin" valueType="num">
                                      <p:cBhvr>
                                        <p:cTn id="121" dur="500" fill="hold"/>
                                        <p:tgtEl>
                                          <p:spTgt spid="562226"/>
                                        </p:tgtEl>
                                        <p:attrNameLst>
                                          <p:attrName>ppt_x</p:attrName>
                                        </p:attrNameLst>
                                      </p:cBhvr>
                                      <p:tavLst>
                                        <p:tav tm="0">
                                          <p:val>
                                            <p:fltVal val="0.5"/>
                                          </p:val>
                                        </p:tav>
                                        <p:tav tm="100000">
                                          <p:val>
                                            <p:strVal val="#ppt_x"/>
                                          </p:val>
                                        </p:tav>
                                      </p:tavLst>
                                    </p:anim>
                                    <p:anim calcmode="lin" valueType="num">
                                      <p:cBhvr>
                                        <p:cTn id="122" dur="500" fill="hold"/>
                                        <p:tgtEl>
                                          <p:spTgt spid="562226"/>
                                        </p:tgtEl>
                                        <p:attrNameLst>
                                          <p:attrName>ppt_y</p:attrName>
                                        </p:attrNameLst>
                                      </p:cBhvr>
                                      <p:tavLst>
                                        <p:tav tm="0">
                                          <p:val>
                                            <p:fltVal val="0.5"/>
                                          </p:val>
                                        </p:tav>
                                        <p:tav tm="100000">
                                          <p:val>
                                            <p:strVal val="#ppt_y"/>
                                          </p:val>
                                        </p:tav>
                                      </p:tavLst>
                                    </p:anim>
                                  </p:childTnLst>
                                </p:cTn>
                              </p:par>
                            </p:childTnLst>
                          </p:cTn>
                        </p:par>
                        <p:par>
                          <p:cTn id="123" fill="hold" nodeType="afterGroup">
                            <p:stCondLst>
                              <p:cond delay="10200"/>
                            </p:stCondLst>
                            <p:childTnLst>
                              <p:par>
                                <p:cTn id="124" presetID="23" presetClass="entr" presetSubtype="528" fill="hold" grpId="0" nodeType="afterEffect">
                                  <p:stCondLst>
                                    <p:cond delay="100"/>
                                  </p:stCondLst>
                                  <p:childTnLst>
                                    <p:set>
                                      <p:cBhvr>
                                        <p:cTn id="125" dur="1" fill="hold">
                                          <p:stCondLst>
                                            <p:cond delay="0"/>
                                          </p:stCondLst>
                                        </p:cTn>
                                        <p:tgtEl>
                                          <p:spTgt spid="562217"/>
                                        </p:tgtEl>
                                        <p:attrNameLst>
                                          <p:attrName>style.visibility</p:attrName>
                                        </p:attrNameLst>
                                      </p:cBhvr>
                                      <p:to>
                                        <p:strVal val="visible"/>
                                      </p:to>
                                    </p:set>
                                    <p:anim calcmode="lin" valueType="num">
                                      <p:cBhvr>
                                        <p:cTn id="126" dur="500" fill="hold"/>
                                        <p:tgtEl>
                                          <p:spTgt spid="562217"/>
                                        </p:tgtEl>
                                        <p:attrNameLst>
                                          <p:attrName>ppt_w</p:attrName>
                                        </p:attrNameLst>
                                      </p:cBhvr>
                                      <p:tavLst>
                                        <p:tav tm="0">
                                          <p:val>
                                            <p:fltVal val="0"/>
                                          </p:val>
                                        </p:tav>
                                        <p:tav tm="100000">
                                          <p:val>
                                            <p:strVal val="#ppt_w"/>
                                          </p:val>
                                        </p:tav>
                                      </p:tavLst>
                                    </p:anim>
                                    <p:anim calcmode="lin" valueType="num">
                                      <p:cBhvr>
                                        <p:cTn id="127" dur="500" fill="hold"/>
                                        <p:tgtEl>
                                          <p:spTgt spid="562217"/>
                                        </p:tgtEl>
                                        <p:attrNameLst>
                                          <p:attrName>ppt_h</p:attrName>
                                        </p:attrNameLst>
                                      </p:cBhvr>
                                      <p:tavLst>
                                        <p:tav tm="0">
                                          <p:val>
                                            <p:fltVal val="0"/>
                                          </p:val>
                                        </p:tav>
                                        <p:tav tm="100000">
                                          <p:val>
                                            <p:strVal val="#ppt_h"/>
                                          </p:val>
                                        </p:tav>
                                      </p:tavLst>
                                    </p:anim>
                                    <p:anim calcmode="lin" valueType="num">
                                      <p:cBhvr>
                                        <p:cTn id="128" dur="500" fill="hold"/>
                                        <p:tgtEl>
                                          <p:spTgt spid="562217"/>
                                        </p:tgtEl>
                                        <p:attrNameLst>
                                          <p:attrName>ppt_x</p:attrName>
                                        </p:attrNameLst>
                                      </p:cBhvr>
                                      <p:tavLst>
                                        <p:tav tm="0">
                                          <p:val>
                                            <p:fltVal val="0.5"/>
                                          </p:val>
                                        </p:tav>
                                        <p:tav tm="100000">
                                          <p:val>
                                            <p:strVal val="#ppt_x"/>
                                          </p:val>
                                        </p:tav>
                                      </p:tavLst>
                                    </p:anim>
                                    <p:anim calcmode="lin" valueType="num">
                                      <p:cBhvr>
                                        <p:cTn id="129" dur="500" fill="hold"/>
                                        <p:tgtEl>
                                          <p:spTgt spid="5622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209" grpId="0" autoUpdateAnimBg="0"/>
      <p:bldP spid="562210" grpId="0" autoUpdateAnimBg="0"/>
      <p:bldP spid="562211" grpId="0" autoUpdateAnimBg="0"/>
      <p:bldP spid="562212" grpId="0" autoUpdateAnimBg="0"/>
      <p:bldP spid="562213" grpId="0" autoUpdateAnimBg="0"/>
      <p:bldP spid="562214" grpId="0" autoUpdateAnimBg="0"/>
      <p:bldP spid="562215" grpId="0" autoUpdateAnimBg="0"/>
      <p:bldP spid="562216" grpId="0" autoUpdateAnimBg="0"/>
      <p:bldP spid="562217" grpId="0" autoUpdateAnimBg="0"/>
      <p:bldP spid="562218" grpId="0" autoUpdateAnimBg="0"/>
      <p:bldP spid="562219" grpId="0" autoUpdateAnimBg="0"/>
      <p:bldP spid="562220" grpId="0" autoUpdateAnimBg="0"/>
      <p:bldP spid="562221" grpId="0" autoUpdateAnimBg="0"/>
      <p:bldP spid="562222" grpId="0" autoUpdateAnimBg="0"/>
      <p:bldP spid="562223" grpId="0" autoUpdateAnimBg="0"/>
      <p:bldP spid="562224" grpId="0" autoUpdateAnimBg="0"/>
      <p:bldP spid="562225" grpId="0" autoUpdateAnimBg="0"/>
      <p:bldP spid="562226"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1" name="Group 113"/>
          <p:cNvGrpSpPr>
            <a:grpSpLocks/>
          </p:cNvGrpSpPr>
          <p:nvPr/>
        </p:nvGrpSpPr>
        <p:grpSpPr bwMode="auto">
          <a:xfrm>
            <a:off x="6019800" y="1162050"/>
            <a:ext cx="1289050" cy="1435100"/>
            <a:chOff x="1084" y="711"/>
            <a:chExt cx="2950" cy="2769"/>
          </a:xfrm>
        </p:grpSpPr>
        <p:grpSp>
          <p:nvGrpSpPr>
            <p:cNvPr id="92258" name="Group 114"/>
            <p:cNvGrpSpPr>
              <a:grpSpLocks/>
            </p:cNvGrpSpPr>
            <p:nvPr/>
          </p:nvGrpSpPr>
          <p:grpSpPr bwMode="auto">
            <a:xfrm>
              <a:off x="1084" y="711"/>
              <a:ext cx="2950" cy="2769"/>
              <a:chOff x="2707" y="548"/>
              <a:chExt cx="2950" cy="2769"/>
            </a:xfrm>
          </p:grpSpPr>
          <p:grpSp>
            <p:nvGrpSpPr>
              <p:cNvPr id="92264" name="Group 115"/>
              <p:cNvGrpSpPr>
                <a:grpSpLocks/>
              </p:cNvGrpSpPr>
              <p:nvPr/>
            </p:nvGrpSpPr>
            <p:grpSpPr bwMode="auto">
              <a:xfrm>
                <a:off x="3180" y="1046"/>
                <a:ext cx="2105" cy="1421"/>
                <a:chOff x="578" y="2316"/>
                <a:chExt cx="2105" cy="1421"/>
              </a:xfrm>
            </p:grpSpPr>
            <p:sp>
              <p:nvSpPr>
                <p:cNvPr id="92266" name="Freeform 116" descr="Cork"/>
                <p:cNvSpPr>
                  <a:spLocks/>
                </p:cNvSpPr>
                <p:nvPr/>
              </p:nvSpPr>
              <p:spPr bwMode="auto">
                <a:xfrm>
                  <a:off x="633" y="2316"/>
                  <a:ext cx="2050" cy="256"/>
                </a:xfrm>
                <a:custGeom>
                  <a:avLst/>
                  <a:gdLst>
                    <a:gd name="T0" fmla="*/ 48338 w 592"/>
                    <a:gd name="T1" fmla="*/ 135578 h 90"/>
                    <a:gd name="T2" fmla="*/ 131006 w 592"/>
                    <a:gd name="T3" fmla="*/ 66304 h 90"/>
                    <a:gd name="T4" fmla="*/ 203587 w 592"/>
                    <a:gd name="T5" fmla="*/ 54016 h 90"/>
                    <a:gd name="T6" fmla="*/ 274347 w 592"/>
                    <a:gd name="T7" fmla="*/ 48239 h 90"/>
                    <a:gd name="T8" fmla="*/ 669197 w 592"/>
                    <a:gd name="T9" fmla="*/ 51393 h 90"/>
                    <a:gd name="T10" fmla="*/ 906754 w 592"/>
                    <a:gd name="T11" fmla="*/ 60365 h 90"/>
                    <a:gd name="T12" fmla="*/ 1015706 w 592"/>
                    <a:gd name="T13" fmla="*/ 69461 h 90"/>
                    <a:gd name="T14" fmla="*/ 1420484 w 592"/>
                    <a:gd name="T15" fmla="*/ 78433 h 90"/>
                    <a:gd name="T16" fmla="*/ 2017515 w 592"/>
                    <a:gd name="T17" fmla="*/ 66304 h 90"/>
                    <a:gd name="T18" fmla="*/ 2817261 w 592"/>
                    <a:gd name="T19" fmla="*/ 24420 h 90"/>
                    <a:gd name="T20" fmla="*/ 3105566 w 592"/>
                    <a:gd name="T21" fmla="*/ 0 h 90"/>
                    <a:gd name="T22" fmla="*/ 3415743 w 592"/>
                    <a:gd name="T23" fmla="*/ 3154 h 90"/>
                    <a:gd name="T24" fmla="*/ 3522873 w 592"/>
                    <a:gd name="T25" fmla="*/ 45042 h 90"/>
                    <a:gd name="T26" fmla="*/ 3534792 w 592"/>
                    <a:gd name="T27" fmla="*/ 54016 h 90"/>
                    <a:gd name="T28" fmla="*/ 3474535 w 592"/>
                    <a:gd name="T29" fmla="*/ 90473 h 90"/>
                    <a:gd name="T30" fmla="*/ 3486454 w 592"/>
                    <a:gd name="T31" fmla="*/ 9963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2267" name="Freeform 117" descr="Cork"/>
                <p:cNvSpPr>
                  <a:spLocks/>
                </p:cNvSpPr>
                <p:nvPr/>
              </p:nvSpPr>
              <p:spPr bwMode="auto">
                <a:xfrm>
                  <a:off x="578" y="2506"/>
                  <a:ext cx="2074" cy="1231"/>
                </a:xfrm>
                <a:custGeom>
                  <a:avLst/>
                  <a:gdLst>
                    <a:gd name="T0" fmla="*/ 3573537 w 599"/>
                    <a:gd name="T1" fmla="*/ 0 h 432"/>
                    <a:gd name="T2" fmla="*/ 3549667 w 599"/>
                    <a:gd name="T3" fmla="*/ 9022 h 432"/>
                    <a:gd name="T4" fmla="*/ 3513308 w 599"/>
                    <a:gd name="T5" fmla="*/ 15037 h 432"/>
                    <a:gd name="T6" fmla="*/ 3490899 w 599"/>
                    <a:gd name="T7" fmla="*/ 36466 h 432"/>
                    <a:gd name="T8" fmla="*/ 3323732 w 599"/>
                    <a:gd name="T9" fmla="*/ 140377 h 432"/>
                    <a:gd name="T10" fmla="*/ 3132588 w 599"/>
                    <a:gd name="T11" fmla="*/ 317518 h 432"/>
                    <a:gd name="T12" fmla="*/ 3072394 w 599"/>
                    <a:gd name="T13" fmla="*/ 405814 h 432"/>
                    <a:gd name="T14" fmla="*/ 3013747 w 599"/>
                    <a:gd name="T15" fmla="*/ 533792 h 432"/>
                    <a:gd name="T16" fmla="*/ 2953514 w 599"/>
                    <a:gd name="T17" fmla="*/ 613642 h 432"/>
                    <a:gd name="T18" fmla="*/ 2749868 w 599"/>
                    <a:gd name="T19" fmla="*/ 644018 h 432"/>
                    <a:gd name="T20" fmla="*/ 2582712 w 599"/>
                    <a:gd name="T21" fmla="*/ 631643 h 432"/>
                    <a:gd name="T22" fmla="*/ 2511981 w 599"/>
                    <a:gd name="T23" fmla="*/ 625228 h 432"/>
                    <a:gd name="T24" fmla="*/ 2536426 w 599"/>
                    <a:gd name="T25" fmla="*/ 536958 h 432"/>
                    <a:gd name="T26" fmla="*/ 2570797 w 599"/>
                    <a:gd name="T27" fmla="*/ 515538 h 432"/>
                    <a:gd name="T28" fmla="*/ 2415559 w 599"/>
                    <a:gd name="T29" fmla="*/ 500493 h 432"/>
                    <a:gd name="T30" fmla="*/ 2069198 w 599"/>
                    <a:gd name="T31" fmla="*/ 481888 h 432"/>
                    <a:gd name="T32" fmla="*/ 673776 w 599"/>
                    <a:gd name="T33" fmla="*/ 549342 h 432"/>
                    <a:gd name="T34" fmla="*/ 615130 w 599"/>
                    <a:gd name="T35" fmla="*/ 561553 h 432"/>
                    <a:gd name="T36" fmla="*/ 518538 w 599"/>
                    <a:gd name="T37" fmla="*/ 597995 h 432"/>
                    <a:gd name="T38" fmla="*/ 317048 w 599"/>
                    <a:gd name="T39" fmla="*/ 659058 h 432"/>
                    <a:gd name="T40" fmla="*/ 172180 w 599"/>
                    <a:gd name="T41" fmla="*/ 644018 h 432"/>
                    <a:gd name="T42" fmla="*/ 101446 w 599"/>
                    <a:gd name="T43" fmla="*/ 631643 h 432"/>
                    <a:gd name="T44" fmla="*/ 41265 w 599"/>
                    <a:gd name="T45" fmla="*/ 607040 h 432"/>
                    <a:gd name="T46" fmla="*/ 65672 w 599"/>
                    <a:gd name="T47" fmla="*/ 567545 h 432"/>
                    <a:gd name="T48" fmla="*/ 101446 w 599"/>
                    <a:gd name="T49" fmla="*/ 509725 h 432"/>
                    <a:gd name="T50" fmla="*/ 160262 w 599"/>
                    <a:gd name="T51" fmla="*/ 400009 h 432"/>
                    <a:gd name="T52" fmla="*/ 172180 w 599"/>
                    <a:gd name="T53" fmla="*/ 286866 h 432"/>
                    <a:gd name="T54" fmla="*/ 184094 w 599"/>
                    <a:gd name="T55" fmla="*/ 192181 h 432"/>
                    <a:gd name="T56" fmla="*/ 172180 w 599"/>
                    <a:gd name="T57" fmla="*/ 125337 h 432"/>
                    <a:gd name="T58" fmla="*/ 125905 w 599"/>
                    <a:gd name="T59" fmla="*/ 45487 h 432"/>
                    <a:gd name="T60" fmla="*/ 113987 w 599"/>
                    <a:gd name="T61" fmla="*/ 2142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92265" name="Picture 118"/>
              <p:cNvPicPr>
                <a:picLocks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92259" name="Freeform 119"/>
            <p:cNvSpPr>
              <a:spLocks/>
            </p:cNvSpPr>
            <p:nvPr/>
          </p:nvSpPr>
          <p:spPr bwMode="auto">
            <a:xfrm>
              <a:off x="1616" y="2649"/>
              <a:ext cx="88" cy="277"/>
            </a:xfrm>
            <a:custGeom>
              <a:avLst/>
              <a:gdLst>
                <a:gd name="T0" fmla="*/ 93 w 85"/>
                <a:gd name="T1" fmla="*/ 58 h 318"/>
                <a:gd name="T2" fmla="*/ 81 w 85"/>
                <a:gd name="T3" fmla="*/ 26 h 318"/>
                <a:gd name="T4" fmla="*/ 61 w 85"/>
                <a:gd name="T5" fmla="*/ 16 h 318"/>
                <a:gd name="T6" fmla="*/ 69 w 85"/>
                <a:gd name="T7" fmla="*/ 26 h 318"/>
                <a:gd name="T8" fmla="*/ 81 w 85"/>
                <a:gd name="T9" fmla="*/ 10 h 318"/>
                <a:gd name="T10" fmla="*/ 47 w 85"/>
                <a:gd name="T11" fmla="*/ 3 h 318"/>
                <a:gd name="T12" fmla="*/ 47 w 85"/>
                <a:gd name="T13" fmla="*/ 16 h 318"/>
                <a:gd name="T14" fmla="*/ 61 w 85"/>
                <a:gd name="T15" fmla="*/ 71 h 318"/>
                <a:gd name="T16" fmla="*/ 37 w 85"/>
                <a:gd name="T17" fmla="*/ 61 h 318"/>
                <a:gd name="T18" fmla="*/ 47 w 85"/>
                <a:gd name="T19" fmla="*/ 49 h 318"/>
                <a:gd name="T20" fmla="*/ 61 w 85"/>
                <a:gd name="T21" fmla="*/ 61 h 318"/>
                <a:gd name="T22" fmla="*/ 47 w 85"/>
                <a:gd name="T23" fmla="*/ 38 h 318"/>
                <a:gd name="T24" fmla="*/ 61 w 85"/>
                <a:gd name="T25" fmla="*/ 58 h 318"/>
                <a:gd name="T26" fmla="*/ 47 w 85"/>
                <a:gd name="T27" fmla="*/ 45 h 318"/>
                <a:gd name="T28" fmla="*/ 61 w 85"/>
                <a:gd name="T29" fmla="*/ 55 h 318"/>
                <a:gd name="T30" fmla="*/ 69 w 85"/>
                <a:gd name="T31" fmla="*/ 64 h 318"/>
                <a:gd name="T32" fmla="*/ 93 w 85"/>
                <a:gd name="T33" fmla="*/ 78 h 318"/>
                <a:gd name="T34" fmla="*/ 101 w 85"/>
                <a:gd name="T35" fmla="*/ 87 h 318"/>
                <a:gd name="T36" fmla="*/ 93 w 85"/>
                <a:gd name="T37" fmla="*/ 106 h 318"/>
                <a:gd name="T38" fmla="*/ 81 w 85"/>
                <a:gd name="T39" fmla="*/ 103 h 318"/>
                <a:gd name="T40" fmla="*/ 69 w 85"/>
                <a:gd name="T41" fmla="*/ 119 h 318"/>
                <a:gd name="T42" fmla="*/ 47 w 85"/>
                <a:gd name="T43" fmla="*/ 110 h 318"/>
                <a:gd name="T44" fmla="*/ 37 w 85"/>
                <a:gd name="T45" fmla="*/ 78 h 318"/>
                <a:gd name="T46" fmla="*/ 29 w 85"/>
                <a:gd name="T47" fmla="*/ 93 h 318"/>
                <a:gd name="T48" fmla="*/ 5 w 85"/>
                <a:gd name="T49" fmla="*/ 80 h 318"/>
                <a:gd name="T50" fmla="*/ 47 w 85"/>
                <a:gd name="T51" fmla="*/ 55 h 318"/>
                <a:gd name="T52" fmla="*/ 81 w 85"/>
                <a:gd name="T53" fmla="*/ 64 h 318"/>
                <a:gd name="T54" fmla="*/ 93 w 85"/>
                <a:gd name="T55" fmla="*/ 84 h 318"/>
                <a:gd name="T56" fmla="*/ 81 w 85"/>
                <a:gd name="T57" fmla="*/ 71 h 318"/>
                <a:gd name="T58" fmla="*/ 81 w 85"/>
                <a:gd name="T59" fmla="*/ 3 h 318"/>
                <a:gd name="T60" fmla="*/ 61 w 85"/>
                <a:gd name="T61" fmla="*/ 13 h 318"/>
                <a:gd name="T62" fmla="*/ 29 w 85"/>
                <a:gd name="T63" fmla="*/ 16 h 318"/>
                <a:gd name="T64" fmla="*/ 47 w 85"/>
                <a:gd name="T65" fmla="*/ 36 h 318"/>
                <a:gd name="T66" fmla="*/ 69 w 85"/>
                <a:gd name="T67" fmla="*/ 51 h 318"/>
                <a:gd name="T68" fmla="*/ 93 w 85"/>
                <a:gd name="T69" fmla="*/ 58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260" name="Freeform 120"/>
            <p:cNvSpPr>
              <a:spLocks/>
            </p:cNvSpPr>
            <p:nvPr/>
          </p:nvSpPr>
          <p:spPr bwMode="auto">
            <a:xfrm>
              <a:off x="1635" y="2647"/>
              <a:ext cx="109" cy="309"/>
            </a:xfrm>
            <a:custGeom>
              <a:avLst/>
              <a:gdLst>
                <a:gd name="T0" fmla="*/ 1 w 105"/>
                <a:gd name="T1" fmla="*/ 0 h 354"/>
                <a:gd name="T2" fmla="*/ 120 w 105"/>
                <a:gd name="T3" fmla="*/ 3 h 354"/>
                <a:gd name="T4" fmla="*/ 94 w 105"/>
                <a:gd name="T5" fmla="*/ 11 h 354"/>
                <a:gd name="T6" fmla="*/ 109 w 105"/>
                <a:gd name="T7" fmla="*/ 24 h 354"/>
                <a:gd name="T8" fmla="*/ 109 w 105"/>
                <a:gd name="T9" fmla="*/ 57 h 354"/>
                <a:gd name="T10" fmla="*/ 126 w 105"/>
                <a:gd name="T11" fmla="*/ 65 h 354"/>
                <a:gd name="T12" fmla="*/ 126 w 105"/>
                <a:gd name="T13" fmla="*/ 93 h 354"/>
                <a:gd name="T14" fmla="*/ 109 w 105"/>
                <a:gd name="T15" fmla="*/ 129 h 354"/>
                <a:gd name="T16" fmla="*/ 89 w 105"/>
                <a:gd name="T17" fmla="*/ 137 h 354"/>
                <a:gd name="T18" fmla="*/ 21 w 105"/>
                <a:gd name="T19" fmla="*/ 123 h 354"/>
                <a:gd name="T20" fmla="*/ 12 w 105"/>
                <a:gd name="T21" fmla="*/ 109 h 354"/>
                <a:gd name="T22" fmla="*/ 21 w 105"/>
                <a:gd name="T23" fmla="*/ 94 h 354"/>
                <a:gd name="T24" fmla="*/ 9 w 105"/>
                <a:gd name="T25" fmla="*/ 38 h 354"/>
                <a:gd name="T26" fmla="*/ 27 w 105"/>
                <a:gd name="T27" fmla="*/ 17 h 354"/>
                <a:gd name="T28" fmla="*/ 6 w 105"/>
                <a:gd name="T29" fmla="*/ 5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261" name="Freeform 121"/>
            <p:cNvSpPr>
              <a:spLocks/>
            </p:cNvSpPr>
            <p:nvPr/>
          </p:nvSpPr>
          <p:spPr bwMode="auto">
            <a:xfrm>
              <a:off x="3008" y="2583"/>
              <a:ext cx="155" cy="328"/>
            </a:xfrm>
            <a:custGeom>
              <a:avLst/>
              <a:gdLst>
                <a:gd name="T0" fmla="*/ 186 w 149"/>
                <a:gd name="T1" fmla="*/ 8 h 376"/>
                <a:gd name="T2" fmla="*/ 176 w 149"/>
                <a:gd name="T3" fmla="*/ 39 h 376"/>
                <a:gd name="T4" fmla="*/ 164 w 149"/>
                <a:gd name="T5" fmla="*/ 50 h 376"/>
                <a:gd name="T6" fmla="*/ 161 w 149"/>
                <a:gd name="T7" fmla="*/ 53 h 376"/>
                <a:gd name="T8" fmla="*/ 137 w 149"/>
                <a:gd name="T9" fmla="*/ 93 h 376"/>
                <a:gd name="T10" fmla="*/ 108 w 149"/>
                <a:gd name="T11" fmla="*/ 120 h 376"/>
                <a:gd name="T12" fmla="*/ 87 w 149"/>
                <a:gd name="T13" fmla="*/ 140 h 376"/>
                <a:gd name="T14" fmla="*/ 73 w 149"/>
                <a:gd name="T15" fmla="*/ 140 h 376"/>
                <a:gd name="T16" fmla="*/ 25 w 149"/>
                <a:gd name="T17" fmla="*/ 143 h 376"/>
                <a:gd name="T18" fmla="*/ 2 w 149"/>
                <a:gd name="T19" fmla="*/ 134 h 376"/>
                <a:gd name="T20" fmla="*/ 5 w 149"/>
                <a:gd name="T21" fmla="*/ 122 h 376"/>
                <a:gd name="T22" fmla="*/ 8 w 149"/>
                <a:gd name="T23" fmla="*/ 85 h 376"/>
                <a:gd name="T24" fmla="*/ 28 w 149"/>
                <a:gd name="T25" fmla="*/ 77 h 376"/>
                <a:gd name="T26" fmla="*/ 44 w 149"/>
                <a:gd name="T27" fmla="*/ 40 h 376"/>
                <a:gd name="T28" fmla="*/ 56 w 149"/>
                <a:gd name="T29" fmla="*/ 29 h 376"/>
                <a:gd name="T30" fmla="*/ 105 w 149"/>
                <a:gd name="T31" fmla="*/ 7 h 376"/>
                <a:gd name="T32" fmla="*/ 161 w 149"/>
                <a:gd name="T33" fmla="*/ 7 h 376"/>
                <a:gd name="T34" fmla="*/ 186 w 149"/>
                <a:gd name="T35" fmla="*/ 8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262" name="Freeform 122"/>
            <p:cNvSpPr>
              <a:spLocks/>
            </p:cNvSpPr>
            <p:nvPr/>
          </p:nvSpPr>
          <p:spPr bwMode="auto">
            <a:xfrm>
              <a:off x="1714" y="1020"/>
              <a:ext cx="99" cy="440"/>
            </a:xfrm>
            <a:custGeom>
              <a:avLst/>
              <a:gdLst>
                <a:gd name="T0" fmla="*/ 33 w 96"/>
                <a:gd name="T1" fmla="*/ 188 h 504"/>
                <a:gd name="T2" fmla="*/ 75 w 96"/>
                <a:gd name="T3" fmla="*/ 190 h 504"/>
                <a:gd name="T4" fmla="*/ 89 w 96"/>
                <a:gd name="T5" fmla="*/ 175 h 504"/>
                <a:gd name="T6" fmla="*/ 89 w 96"/>
                <a:gd name="T7" fmla="*/ 125 h 504"/>
                <a:gd name="T8" fmla="*/ 109 w 96"/>
                <a:gd name="T9" fmla="*/ 82 h 504"/>
                <a:gd name="T10" fmla="*/ 118 w 96"/>
                <a:gd name="T11" fmla="*/ 67 h 504"/>
                <a:gd name="T12" fmla="*/ 109 w 96"/>
                <a:gd name="T13" fmla="*/ 20 h 504"/>
                <a:gd name="T14" fmla="*/ 96 w 96"/>
                <a:gd name="T15" fmla="*/ 3 h 504"/>
                <a:gd name="T16" fmla="*/ 36 w 96"/>
                <a:gd name="T17" fmla="*/ 10 h 504"/>
                <a:gd name="T18" fmla="*/ 33 w 96"/>
                <a:gd name="T19" fmla="*/ 47 h 504"/>
                <a:gd name="T20" fmla="*/ 39 w 96"/>
                <a:gd name="T21" fmla="*/ 141 h 504"/>
                <a:gd name="T22" fmla="*/ 47 w 96"/>
                <a:gd name="T23" fmla="*/ 157 h 504"/>
                <a:gd name="T24" fmla="*/ 31 w 96"/>
                <a:gd name="T25" fmla="*/ 183 h 504"/>
                <a:gd name="T26" fmla="*/ 33 w 96"/>
                <a:gd name="T27" fmla="*/ 18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263" name="Freeform 123"/>
            <p:cNvSpPr>
              <a:spLocks/>
            </p:cNvSpPr>
            <p:nvPr/>
          </p:nvSpPr>
          <p:spPr bwMode="auto">
            <a:xfrm>
              <a:off x="3431" y="1007"/>
              <a:ext cx="156" cy="358"/>
            </a:xfrm>
            <a:custGeom>
              <a:avLst/>
              <a:gdLst>
                <a:gd name="T0" fmla="*/ 5 w 150"/>
                <a:gd name="T1" fmla="*/ 148 h 410"/>
                <a:gd name="T2" fmla="*/ 54 w 150"/>
                <a:gd name="T3" fmla="*/ 159 h 410"/>
                <a:gd name="T4" fmla="*/ 105 w 150"/>
                <a:gd name="T5" fmla="*/ 155 h 410"/>
                <a:gd name="T6" fmla="*/ 123 w 150"/>
                <a:gd name="T7" fmla="*/ 140 h 410"/>
                <a:gd name="T8" fmla="*/ 151 w 150"/>
                <a:gd name="T9" fmla="*/ 107 h 410"/>
                <a:gd name="T10" fmla="*/ 168 w 150"/>
                <a:gd name="T11" fmla="*/ 84 h 410"/>
                <a:gd name="T12" fmla="*/ 179 w 150"/>
                <a:gd name="T13" fmla="*/ 75 h 410"/>
                <a:gd name="T14" fmla="*/ 182 w 150"/>
                <a:gd name="T15" fmla="*/ 45 h 410"/>
                <a:gd name="T16" fmla="*/ 189 w 150"/>
                <a:gd name="T17" fmla="*/ 39 h 410"/>
                <a:gd name="T18" fmla="*/ 192 w 150"/>
                <a:gd name="T19" fmla="*/ 18 h 410"/>
                <a:gd name="T20" fmla="*/ 171 w 150"/>
                <a:gd name="T21" fmla="*/ 0 h 410"/>
                <a:gd name="T22" fmla="*/ 123 w 150"/>
                <a:gd name="T23" fmla="*/ 5 h 410"/>
                <a:gd name="T24" fmla="*/ 101 w 150"/>
                <a:gd name="T25" fmla="*/ 21 h 410"/>
                <a:gd name="T26" fmla="*/ 87 w 150"/>
                <a:gd name="T27" fmla="*/ 53 h 410"/>
                <a:gd name="T28" fmla="*/ 76 w 150"/>
                <a:gd name="T29" fmla="*/ 62 h 410"/>
                <a:gd name="T30" fmla="*/ 56 w 150"/>
                <a:gd name="T31" fmla="*/ 84 h 410"/>
                <a:gd name="T32" fmla="*/ 54 w 150"/>
                <a:gd name="T33" fmla="*/ 87 h 410"/>
                <a:gd name="T34" fmla="*/ 44 w 150"/>
                <a:gd name="T35" fmla="*/ 90 h 410"/>
                <a:gd name="T36" fmla="*/ 40 w 150"/>
                <a:gd name="T37" fmla="*/ 97 h 410"/>
                <a:gd name="T38" fmla="*/ 36 w 150"/>
                <a:gd name="T39" fmla="*/ 100 h 410"/>
                <a:gd name="T40" fmla="*/ 23 w 150"/>
                <a:gd name="T41" fmla="*/ 135 h 410"/>
                <a:gd name="T42" fmla="*/ 10 w 150"/>
                <a:gd name="T43" fmla="*/ 148 h 410"/>
                <a:gd name="T44" fmla="*/ 2 w 150"/>
                <a:gd name="T45" fmla="*/ 149 h 410"/>
                <a:gd name="T46" fmla="*/ 5 w 150"/>
                <a:gd name="T47" fmla="*/ 14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92162" name="Group 113"/>
          <p:cNvGrpSpPr>
            <a:grpSpLocks/>
          </p:cNvGrpSpPr>
          <p:nvPr/>
        </p:nvGrpSpPr>
        <p:grpSpPr bwMode="auto">
          <a:xfrm>
            <a:off x="6019800" y="3179763"/>
            <a:ext cx="1289050" cy="1435100"/>
            <a:chOff x="1084" y="711"/>
            <a:chExt cx="2950" cy="2769"/>
          </a:xfrm>
        </p:grpSpPr>
        <p:grpSp>
          <p:nvGrpSpPr>
            <p:cNvPr id="92248" name="Group 114"/>
            <p:cNvGrpSpPr>
              <a:grpSpLocks/>
            </p:cNvGrpSpPr>
            <p:nvPr/>
          </p:nvGrpSpPr>
          <p:grpSpPr bwMode="auto">
            <a:xfrm>
              <a:off x="1084" y="711"/>
              <a:ext cx="2950" cy="2769"/>
              <a:chOff x="2707" y="548"/>
              <a:chExt cx="2950" cy="2769"/>
            </a:xfrm>
          </p:grpSpPr>
          <p:grpSp>
            <p:nvGrpSpPr>
              <p:cNvPr id="92254" name="Group 115"/>
              <p:cNvGrpSpPr>
                <a:grpSpLocks/>
              </p:cNvGrpSpPr>
              <p:nvPr/>
            </p:nvGrpSpPr>
            <p:grpSpPr bwMode="auto">
              <a:xfrm>
                <a:off x="3180" y="1046"/>
                <a:ext cx="2105" cy="1421"/>
                <a:chOff x="578" y="2316"/>
                <a:chExt cx="2105" cy="1421"/>
              </a:xfrm>
            </p:grpSpPr>
            <p:sp>
              <p:nvSpPr>
                <p:cNvPr id="92256" name="Freeform 116" descr="Cork"/>
                <p:cNvSpPr>
                  <a:spLocks/>
                </p:cNvSpPr>
                <p:nvPr/>
              </p:nvSpPr>
              <p:spPr bwMode="auto">
                <a:xfrm>
                  <a:off x="633" y="2316"/>
                  <a:ext cx="2050" cy="256"/>
                </a:xfrm>
                <a:custGeom>
                  <a:avLst/>
                  <a:gdLst>
                    <a:gd name="T0" fmla="*/ 48338 w 592"/>
                    <a:gd name="T1" fmla="*/ 135578 h 90"/>
                    <a:gd name="T2" fmla="*/ 131006 w 592"/>
                    <a:gd name="T3" fmla="*/ 66304 h 90"/>
                    <a:gd name="T4" fmla="*/ 203587 w 592"/>
                    <a:gd name="T5" fmla="*/ 54016 h 90"/>
                    <a:gd name="T6" fmla="*/ 274347 w 592"/>
                    <a:gd name="T7" fmla="*/ 48239 h 90"/>
                    <a:gd name="T8" fmla="*/ 669197 w 592"/>
                    <a:gd name="T9" fmla="*/ 51393 h 90"/>
                    <a:gd name="T10" fmla="*/ 906754 w 592"/>
                    <a:gd name="T11" fmla="*/ 60365 h 90"/>
                    <a:gd name="T12" fmla="*/ 1015706 w 592"/>
                    <a:gd name="T13" fmla="*/ 69461 h 90"/>
                    <a:gd name="T14" fmla="*/ 1420484 w 592"/>
                    <a:gd name="T15" fmla="*/ 78433 h 90"/>
                    <a:gd name="T16" fmla="*/ 2017515 w 592"/>
                    <a:gd name="T17" fmla="*/ 66304 h 90"/>
                    <a:gd name="T18" fmla="*/ 2817261 w 592"/>
                    <a:gd name="T19" fmla="*/ 24420 h 90"/>
                    <a:gd name="T20" fmla="*/ 3105566 w 592"/>
                    <a:gd name="T21" fmla="*/ 0 h 90"/>
                    <a:gd name="T22" fmla="*/ 3415743 w 592"/>
                    <a:gd name="T23" fmla="*/ 3154 h 90"/>
                    <a:gd name="T24" fmla="*/ 3522873 w 592"/>
                    <a:gd name="T25" fmla="*/ 45042 h 90"/>
                    <a:gd name="T26" fmla="*/ 3534792 w 592"/>
                    <a:gd name="T27" fmla="*/ 54016 h 90"/>
                    <a:gd name="T28" fmla="*/ 3474535 w 592"/>
                    <a:gd name="T29" fmla="*/ 90473 h 90"/>
                    <a:gd name="T30" fmla="*/ 3486454 w 592"/>
                    <a:gd name="T31" fmla="*/ 9963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2257" name="Freeform 117" descr="Cork"/>
                <p:cNvSpPr>
                  <a:spLocks/>
                </p:cNvSpPr>
                <p:nvPr/>
              </p:nvSpPr>
              <p:spPr bwMode="auto">
                <a:xfrm>
                  <a:off x="578" y="2506"/>
                  <a:ext cx="2074" cy="1231"/>
                </a:xfrm>
                <a:custGeom>
                  <a:avLst/>
                  <a:gdLst>
                    <a:gd name="T0" fmla="*/ 3573537 w 599"/>
                    <a:gd name="T1" fmla="*/ 0 h 432"/>
                    <a:gd name="T2" fmla="*/ 3549667 w 599"/>
                    <a:gd name="T3" fmla="*/ 9022 h 432"/>
                    <a:gd name="T4" fmla="*/ 3513308 w 599"/>
                    <a:gd name="T5" fmla="*/ 15037 h 432"/>
                    <a:gd name="T6" fmla="*/ 3490899 w 599"/>
                    <a:gd name="T7" fmla="*/ 36466 h 432"/>
                    <a:gd name="T8" fmla="*/ 3323732 w 599"/>
                    <a:gd name="T9" fmla="*/ 140377 h 432"/>
                    <a:gd name="T10" fmla="*/ 3132588 w 599"/>
                    <a:gd name="T11" fmla="*/ 317518 h 432"/>
                    <a:gd name="T12" fmla="*/ 3072394 w 599"/>
                    <a:gd name="T13" fmla="*/ 405814 h 432"/>
                    <a:gd name="T14" fmla="*/ 3013747 w 599"/>
                    <a:gd name="T15" fmla="*/ 533792 h 432"/>
                    <a:gd name="T16" fmla="*/ 2953514 w 599"/>
                    <a:gd name="T17" fmla="*/ 613642 h 432"/>
                    <a:gd name="T18" fmla="*/ 2749868 w 599"/>
                    <a:gd name="T19" fmla="*/ 644018 h 432"/>
                    <a:gd name="T20" fmla="*/ 2582712 w 599"/>
                    <a:gd name="T21" fmla="*/ 631643 h 432"/>
                    <a:gd name="T22" fmla="*/ 2511981 w 599"/>
                    <a:gd name="T23" fmla="*/ 625228 h 432"/>
                    <a:gd name="T24" fmla="*/ 2536426 w 599"/>
                    <a:gd name="T25" fmla="*/ 536958 h 432"/>
                    <a:gd name="T26" fmla="*/ 2570797 w 599"/>
                    <a:gd name="T27" fmla="*/ 515538 h 432"/>
                    <a:gd name="T28" fmla="*/ 2415559 w 599"/>
                    <a:gd name="T29" fmla="*/ 500493 h 432"/>
                    <a:gd name="T30" fmla="*/ 2069198 w 599"/>
                    <a:gd name="T31" fmla="*/ 481888 h 432"/>
                    <a:gd name="T32" fmla="*/ 673776 w 599"/>
                    <a:gd name="T33" fmla="*/ 549342 h 432"/>
                    <a:gd name="T34" fmla="*/ 615130 w 599"/>
                    <a:gd name="T35" fmla="*/ 561553 h 432"/>
                    <a:gd name="T36" fmla="*/ 518538 w 599"/>
                    <a:gd name="T37" fmla="*/ 597995 h 432"/>
                    <a:gd name="T38" fmla="*/ 317048 w 599"/>
                    <a:gd name="T39" fmla="*/ 659058 h 432"/>
                    <a:gd name="T40" fmla="*/ 172180 w 599"/>
                    <a:gd name="T41" fmla="*/ 644018 h 432"/>
                    <a:gd name="T42" fmla="*/ 101446 w 599"/>
                    <a:gd name="T43" fmla="*/ 631643 h 432"/>
                    <a:gd name="T44" fmla="*/ 41265 w 599"/>
                    <a:gd name="T45" fmla="*/ 607040 h 432"/>
                    <a:gd name="T46" fmla="*/ 65672 w 599"/>
                    <a:gd name="T47" fmla="*/ 567545 h 432"/>
                    <a:gd name="T48" fmla="*/ 101446 w 599"/>
                    <a:gd name="T49" fmla="*/ 509725 h 432"/>
                    <a:gd name="T50" fmla="*/ 160262 w 599"/>
                    <a:gd name="T51" fmla="*/ 400009 h 432"/>
                    <a:gd name="T52" fmla="*/ 172180 w 599"/>
                    <a:gd name="T53" fmla="*/ 286866 h 432"/>
                    <a:gd name="T54" fmla="*/ 184094 w 599"/>
                    <a:gd name="T55" fmla="*/ 192181 h 432"/>
                    <a:gd name="T56" fmla="*/ 172180 w 599"/>
                    <a:gd name="T57" fmla="*/ 125337 h 432"/>
                    <a:gd name="T58" fmla="*/ 125905 w 599"/>
                    <a:gd name="T59" fmla="*/ 45487 h 432"/>
                    <a:gd name="T60" fmla="*/ 113987 w 599"/>
                    <a:gd name="T61" fmla="*/ 2142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92255" name="Picture 118"/>
              <p:cNvPicPr>
                <a:picLocks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92249" name="Freeform 119"/>
            <p:cNvSpPr>
              <a:spLocks/>
            </p:cNvSpPr>
            <p:nvPr/>
          </p:nvSpPr>
          <p:spPr bwMode="auto">
            <a:xfrm>
              <a:off x="1616" y="2649"/>
              <a:ext cx="88" cy="277"/>
            </a:xfrm>
            <a:custGeom>
              <a:avLst/>
              <a:gdLst>
                <a:gd name="T0" fmla="*/ 93 w 85"/>
                <a:gd name="T1" fmla="*/ 58 h 318"/>
                <a:gd name="T2" fmla="*/ 81 w 85"/>
                <a:gd name="T3" fmla="*/ 26 h 318"/>
                <a:gd name="T4" fmla="*/ 61 w 85"/>
                <a:gd name="T5" fmla="*/ 16 h 318"/>
                <a:gd name="T6" fmla="*/ 69 w 85"/>
                <a:gd name="T7" fmla="*/ 26 h 318"/>
                <a:gd name="T8" fmla="*/ 81 w 85"/>
                <a:gd name="T9" fmla="*/ 10 h 318"/>
                <a:gd name="T10" fmla="*/ 47 w 85"/>
                <a:gd name="T11" fmla="*/ 3 h 318"/>
                <a:gd name="T12" fmla="*/ 47 w 85"/>
                <a:gd name="T13" fmla="*/ 16 h 318"/>
                <a:gd name="T14" fmla="*/ 61 w 85"/>
                <a:gd name="T15" fmla="*/ 71 h 318"/>
                <a:gd name="T16" fmla="*/ 37 w 85"/>
                <a:gd name="T17" fmla="*/ 61 h 318"/>
                <a:gd name="T18" fmla="*/ 47 w 85"/>
                <a:gd name="T19" fmla="*/ 49 h 318"/>
                <a:gd name="T20" fmla="*/ 61 w 85"/>
                <a:gd name="T21" fmla="*/ 61 h 318"/>
                <a:gd name="T22" fmla="*/ 47 w 85"/>
                <a:gd name="T23" fmla="*/ 38 h 318"/>
                <a:gd name="T24" fmla="*/ 61 w 85"/>
                <a:gd name="T25" fmla="*/ 58 h 318"/>
                <a:gd name="T26" fmla="*/ 47 w 85"/>
                <a:gd name="T27" fmla="*/ 45 h 318"/>
                <a:gd name="T28" fmla="*/ 61 w 85"/>
                <a:gd name="T29" fmla="*/ 55 h 318"/>
                <a:gd name="T30" fmla="*/ 69 w 85"/>
                <a:gd name="T31" fmla="*/ 64 h 318"/>
                <a:gd name="T32" fmla="*/ 93 w 85"/>
                <a:gd name="T33" fmla="*/ 78 h 318"/>
                <a:gd name="T34" fmla="*/ 101 w 85"/>
                <a:gd name="T35" fmla="*/ 87 h 318"/>
                <a:gd name="T36" fmla="*/ 93 w 85"/>
                <a:gd name="T37" fmla="*/ 106 h 318"/>
                <a:gd name="T38" fmla="*/ 81 w 85"/>
                <a:gd name="T39" fmla="*/ 103 h 318"/>
                <a:gd name="T40" fmla="*/ 69 w 85"/>
                <a:gd name="T41" fmla="*/ 119 h 318"/>
                <a:gd name="T42" fmla="*/ 47 w 85"/>
                <a:gd name="T43" fmla="*/ 110 h 318"/>
                <a:gd name="T44" fmla="*/ 37 w 85"/>
                <a:gd name="T45" fmla="*/ 78 h 318"/>
                <a:gd name="T46" fmla="*/ 29 w 85"/>
                <a:gd name="T47" fmla="*/ 93 h 318"/>
                <a:gd name="T48" fmla="*/ 5 w 85"/>
                <a:gd name="T49" fmla="*/ 80 h 318"/>
                <a:gd name="T50" fmla="*/ 47 w 85"/>
                <a:gd name="T51" fmla="*/ 55 h 318"/>
                <a:gd name="T52" fmla="*/ 81 w 85"/>
                <a:gd name="T53" fmla="*/ 64 h 318"/>
                <a:gd name="T54" fmla="*/ 93 w 85"/>
                <a:gd name="T55" fmla="*/ 84 h 318"/>
                <a:gd name="T56" fmla="*/ 81 w 85"/>
                <a:gd name="T57" fmla="*/ 71 h 318"/>
                <a:gd name="T58" fmla="*/ 81 w 85"/>
                <a:gd name="T59" fmla="*/ 3 h 318"/>
                <a:gd name="T60" fmla="*/ 61 w 85"/>
                <a:gd name="T61" fmla="*/ 13 h 318"/>
                <a:gd name="T62" fmla="*/ 29 w 85"/>
                <a:gd name="T63" fmla="*/ 16 h 318"/>
                <a:gd name="T64" fmla="*/ 47 w 85"/>
                <a:gd name="T65" fmla="*/ 36 h 318"/>
                <a:gd name="T66" fmla="*/ 69 w 85"/>
                <a:gd name="T67" fmla="*/ 51 h 318"/>
                <a:gd name="T68" fmla="*/ 93 w 85"/>
                <a:gd name="T69" fmla="*/ 58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250" name="Freeform 120"/>
            <p:cNvSpPr>
              <a:spLocks/>
            </p:cNvSpPr>
            <p:nvPr/>
          </p:nvSpPr>
          <p:spPr bwMode="auto">
            <a:xfrm>
              <a:off x="1635" y="2647"/>
              <a:ext cx="109" cy="309"/>
            </a:xfrm>
            <a:custGeom>
              <a:avLst/>
              <a:gdLst>
                <a:gd name="T0" fmla="*/ 1 w 105"/>
                <a:gd name="T1" fmla="*/ 0 h 354"/>
                <a:gd name="T2" fmla="*/ 120 w 105"/>
                <a:gd name="T3" fmla="*/ 3 h 354"/>
                <a:gd name="T4" fmla="*/ 94 w 105"/>
                <a:gd name="T5" fmla="*/ 11 h 354"/>
                <a:gd name="T6" fmla="*/ 109 w 105"/>
                <a:gd name="T7" fmla="*/ 24 h 354"/>
                <a:gd name="T8" fmla="*/ 109 w 105"/>
                <a:gd name="T9" fmla="*/ 57 h 354"/>
                <a:gd name="T10" fmla="*/ 126 w 105"/>
                <a:gd name="T11" fmla="*/ 65 h 354"/>
                <a:gd name="T12" fmla="*/ 126 w 105"/>
                <a:gd name="T13" fmla="*/ 93 h 354"/>
                <a:gd name="T14" fmla="*/ 109 w 105"/>
                <a:gd name="T15" fmla="*/ 129 h 354"/>
                <a:gd name="T16" fmla="*/ 89 w 105"/>
                <a:gd name="T17" fmla="*/ 137 h 354"/>
                <a:gd name="T18" fmla="*/ 21 w 105"/>
                <a:gd name="T19" fmla="*/ 123 h 354"/>
                <a:gd name="T20" fmla="*/ 12 w 105"/>
                <a:gd name="T21" fmla="*/ 109 h 354"/>
                <a:gd name="T22" fmla="*/ 21 w 105"/>
                <a:gd name="T23" fmla="*/ 94 h 354"/>
                <a:gd name="T24" fmla="*/ 9 w 105"/>
                <a:gd name="T25" fmla="*/ 38 h 354"/>
                <a:gd name="T26" fmla="*/ 27 w 105"/>
                <a:gd name="T27" fmla="*/ 17 h 354"/>
                <a:gd name="T28" fmla="*/ 6 w 105"/>
                <a:gd name="T29" fmla="*/ 5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251" name="Freeform 121"/>
            <p:cNvSpPr>
              <a:spLocks/>
            </p:cNvSpPr>
            <p:nvPr/>
          </p:nvSpPr>
          <p:spPr bwMode="auto">
            <a:xfrm>
              <a:off x="3008" y="2583"/>
              <a:ext cx="155" cy="328"/>
            </a:xfrm>
            <a:custGeom>
              <a:avLst/>
              <a:gdLst>
                <a:gd name="T0" fmla="*/ 186 w 149"/>
                <a:gd name="T1" fmla="*/ 8 h 376"/>
                <a:gd name="T2" fmla="*/ 176 w 149"/>
                <a:gd name="T3" fmla="*/ 39 h 376"/>
                <a:gd name="T4" fmla="*/ 164 w 149"/>
                <a:gd name="T5" fmla="*/ 50 h 376"/>
                <a:gd name="T6" fmla="*/ 161 w 149"/>
                <a:gd name="T7" fmla="*/ 53 h 376"/>
                <a:gd name="T8" fmla="*/ 137 w 149"/>
                <a:gd name="T9" fmla="*/ 93 h 376"/>
                <a:gd name="T10" fmla="*/ 108 w 149"/>
                <a:gd name="T11" fmla="*/ 120 h 376"/>
                <a:gd name="T12" fmla="*/ 87 w 149"/>
                <a:gd name="T13" fmla="*/ 140 h 376"/>
                <a:gd name="T14" fmla="*/ 73 w 149"/>
                <a:gd name="T15" fmla="*/ 140 h 376"/>
                <a:gd name="T16" fmla="*/ 25 w 149"/>
                <a:gd name="T17" fmla="*/ 143 h 376"/>
                <a:gd name="T18" fmla="*/ 2 w 149"/>
                <a:gd name="T19" fmla="*/ 134 h 376"/>
                <a:gd name="T20" fmla="*/ 5 w 149"/>
                <a:gd name="T21" fmla="*/ 122 h 376"/>
                <a:gd name="T22" fmla="*/ 8 w 149"/>
                <a:gd name="T23" fmla="*/ 85 h 376"/>
                <a:gd name="T24" fmla="*/ 28 w 149"/>
                <a:gd name="T25" fmla="*/ 77 h 376"/>
                <a:gd name="T26" fmla="*/ 44 w 149"/>
                <a:gd name="T27" fmla="*/ 40 h 376"/>
                <a:gd name="T28" fmla="*/ 56 w 149"/>
                <a:gd name="T29" fmla="*/ 29 h 376"/>
                <a:gd name="T30" fmla="*/ 105 w 149"/>
                <a:gd name="T31" fmla="*/ 7 h 376"/>
                <a:gd name="T32" fmla="*/ 161 w 149"/>
                <a:gd name="T33" fmla="*/ 7 h 376"/>
                <a:gd name="T34" fmla="*/ 186 w 149"/>
                <a:gd name="T35" fmla="*/ 8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252" name="Freeform 122"/>
            <p:cNvSpPr>
              <a:spLocks/>
            </p:cNvSpPr>
            <p:nvPr/>
          </p:nvSpPr>
          <p:spPr bwMode="auto">
            <a:xfrm>
              <a:off x="1714" y="1020"/>
              <a:ext cx="99" cy="440"/>
            </a:xfrm>
            <a:custGeom>
              <a:avLst/>
              <a:gdLst>
                <a:gd name="T0" fmla="*/ 33 w 96"/>
                <a:gd name="T1" fmla="*/ 188 h 504"/>
                <a:gd name="T2" fmla="*/ 75 w 96"/>
                <a:gd name="T3" fmla="*/ 190 h 504"/>
                <a:gd name="T4" fmla="*/ 89 w 96"/>
                <a:gd name="T5" fmla="*/ 175 h 504"/>
                <a:gd name="T6" fmla="*/ 89 w 96"/>
                <a:gd name="T7" fmla="*/ 125 h 504"/>
                <a:gd name="T8" fmla="*/ 109 w 96"/>
                <a:gd name="T9" fmla="*/ 82 h 504"/>
                <a:gd name="T10" fmla="*/ 118 w 96"/>
                <a:gd name="T11" fmla="*/ 67 h 504"/>
                <a:gd name="T12" fmla="*/ 109 w 96"/>
                <a:gd name="T13" fmla="*/ 20 h 504"/>
                <a:gd name="T14" fmla="*/ 96 w 96"/>
                <a:gd name="T15" fmla="*/ 3 h 504"/>
                <a:gd name="T16" fmla="*/ 36 w 96"/>
                <a:gd name="T17" fmla="*/ 10 h 504"/>
                <a:gd name="T18" fmla="*/ 33 w 96"/>
                <a:gd name="T19" fmla="*/ 47 h 504"/>
                <a:gd name="T20" fmla="*/ 39 w 96"/>
                <a:gd name="T21" fmla="*/ 141 h 504"/>
                <a:gd name="T22" fmla="*/ 47 w 96"/>
                <a:gd name="T23" fmla="*/ 157 h 504"/>
                <a:gd name="T24" fmla="*/ 31 w 96"/>
                <a:gd name="T25" fmla="*/ 183 h 504"/>
                <a:gd name="T26" fmla="*/ 33 w 96"/>
                <a:gd name="T27" fmla="*/ 18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253" name="Freeform 123"/>
            <p:cNvSpPr>
              <a:spLocks/>
            </p:cNvSpPr>
            <p:nvPr/>
          </p:nvSpPr>
          <p:spPr bwMode="auto">
            <a:xfrm>
              <a:off x="3431" y="1007"/>
              <a:ext cx="156" cy="358"/>
            </a:xfrm>
            <a:custGeom>
              <a:avLst/>
              <a:gdLst>
                <a:gd name="T0" fmla="*/ 5 w 150"/>
                <a:gd name="T1" fmla="*/ 148 h 410"/>
                <a:gd name="T2" fmla="*/ 54 w 150"/>
                <a:gd name="T3" fmla="*/ 159 h 410"/>
                <a:gd name="T4" fmla="*/ 105 w 150"/>
                <a:gd name="T5" fmla="*/ 155 h 410"/>
                <a:gd name="T6" fmla="*/ 123 w 150"/>
                <a:gd name="T7" fmla="*/ 140 h 410"/>
                <a:gd name="T8" fmla="*/ 151 w 150"/>
                <a:gd name="T9" fmla="*/ 107 h 410"/>
                <a:gd name="T10" fmla="*/ 168 w 150"/>
                <a:gd name="T11" fmla="*/ 84 h 410"/>
                <a:gd name="T12" fmla="*/ 179 w 150"/>
                <a:gd name="T13" fmla="*/ 75 h 410"/>
                <a:gd name="T14" fmla="*/ 182 w 150"/>
                <a:gd name="T15" fmla="*/ 45 h 410"/>
                <a:gd name="T16" fmla="*/ 189 w 150"/>
                <a:gd name="T17" fmla="*/ 39 h 410"/>
                <a:gd name="T18" fmla="*/ 192 w 150"/>
                <a:gd name="T19" fmla="*/ 18 h 410"/>
                <a:gd name="T20" fmla="*/ 171 w 150"/>
                <a:gd name="T21" fmla="*/ 0 h 410"/>
                <a:gd name="T22" fmla="*/ 123 w 150"/>
                <a:gd name="T23" fmla="*/ 5 h 410"/>
                <a:gd name="T24" fmla="*/ 101 w 150"/>
                <a:gd name="T25" fmla="*/ 21 h 410"/>
                <a:gd name="T26" fmla="*/ 87 w 150"/>
                <a:gd name="T27" fmla="*/ 53 h 410"/>
                <a:gd name="T28" fmla="*/ 76 w 150"/>
                <a:gd name="T29" fmla="*/ 62 h 410"/>
                <a:gd name="T30" fmla="*/ 56 w 150"/>
                <a:gd name="T31" fmla="*/ 84 h 410"/>
                <a:gd name="T32" fmla="*/ 54 w 150"/>
                <a:gd name="T33" fmla="*/ 87 h 410"/>
                <a:gd name="T34" fmla="*/ 44 w 150"/>
                <a:gd name="T35" fmla="*/ 90 h 410"/>
                <a:gd name="T36" fmla="*/ 40 w 150"/>
                <a:gd name="T37" fmla="*/ 97 h 410"/>
                <a:gd name="T38" fmla="*/ 36 w 150"/>
                <a:gd name="T39" fmla="*/ 100 h 410"/>
                <a:gd name="T40" fmla="*/ 23 w 150"/>
                <a:gd name="T41" fmla="*/ 135 h 410"/>
                <a:gd name="T42" fmla="*/ 10 w 150"/>
                <a:gd name="T43" fmla="*/ 148 h 410"/>
                <a:gd name="T44" fmla="*/ 2 w 150"/>
                <a:gd name="T45" fmla="*/ 149 h 410"/>
                <a:gd name="T46" fmla="*/ 5 w 150"/>
                <a:gd name="T47" fmla="*/ 14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41698" name="Rectangle 2"/>
          <p:cNvSpPr>
            <a:spLocks noChangeArrowheads="1"/>
          </p:cNvSpPr>
          <p:nvPr/>
        </p:nvSpPr>
        <p:spPr bwMode="auto">
          <a:xfrm>
            <a:off x="3138488" y="1368425"/>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92164"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92165"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92166" name="Rectangle 5"/>
          <p:cNvSpPr>
            <a:spLocks noChangeArrowheads="1"/>
          </p:cNvSpPr>
          <p:nvPr/>
        </p:nvSpPr>
        <p:spPr bwMode="auto">
          <a:xfrm>
            <a:off x="3059113" y="879475"/>
            <a:ext cx="10858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a:t>
            </a:r>
            <a:r>
              <a:rPr lang="ja-JP" altLang="en-US" sz="2400" b="1">
                <a:solidFill>
                  <a:schemeClr val="accent2"/>
                </a:solidFill>
                <a:latin typeface="Times" charset="0"/>
              </a:rPr>
              <a:t>　王制</a:t>
            </a:r>
          </a:p>
        </p:txBody>
      </p:sp>
      <p:sp>
        <p:nvSpPr>
          <p:cNvPr id="9216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1703"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pitchFamily="-107" charset="0"/>
                <a:ea typeface="ＭＳ Ｐゴシック" pitchFamily="-107" charset="-128"/>
                <a:cs typeface="ＭＳ Ｐゴシック" pitchFamily="-107" charset="-128"/>
              </a:rPr>
              <a:t>ca. 1000 B.C.</a:t>
            </a:r>
          </a:p>
        </p:txBody>
      </p:sp>
      <p:sp>
        <p:nvSpPr>
          <p:cNvPr id="92169"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2170"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S - D - S</a:t>
            </a:r>
          </a:p>
        </p:txBody>
      </p:sp>
      <p:sp>
        <p:nvSpPr>
          <p:cNvPr id="92171"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10             2</a:t>
            </a:r>
          </a:p>
        </p:txBody>
      </p:sp>
      <p:sp>
        <p:nvSpPr>
          <p:cNvPr id="54170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grpSp>
        <p:nvGrpSpPr>
          <p:cNvPr id="92173" name="Group 14"/>
          <p:cNvGrpSpPr>
            <a:grpSpLocks/>
          </p:cNvGrpSpPr>
          <p:nvPr/>
        </p:nvGrpSpPr>
        <p:grpSpPr bwMode="auto">
          <a:xfrm>
            <a:off x="901700" y="2603500"/>
            <a:ext cx="2201863" cy="1765300"/>
            <a:chOff x="568" y="1640"/>
            <a:chExt cx="1387" cy="1112"/>
          </a:xfrm>
        </p:grpSpPr>
        <p:grpSp>
          <p:nvGrpSpPr>
            <p:cNvPr id="92243" name="Group 15"/>
            <p:cNvGrpSpPr>
              <a:grpSpLocks/>
            </p:cNvGrpSpPr>
            <p:nvPr/>
          </p:nvGrpSpPr>
          <p:grpSpPr bwMode="auto">
            <a:xfrm>
              <a:off x="568" y="1640"/>
              <a:ext cx="1249" cy="1112"/>
              <a:chOff x="568" y="1640"/>
              <a:chExt cx="1249" cy="1112"/>
            </a:xfrm>
          </p:grpSpPr>
          <p:sp>
            <p:nvSpPr>
              <p:cNvPr id="541712" name="Oval 16"/>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92246"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92247"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41715" name="Rectangle 19"/>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07" charset="0"/>
                  <a:ea typeface="ＭＳ Ｐゴシック" pitchFamily="-107" charset="-128"/>
                  <a:cs typeface="ＭＳ Ｐゴシック" pitchFamily="-107" charset="-128"/>
                </a:rPr>
                <a:t>A </a:t>
              </a:r>
              <a:r>
                <a:rPr lang="en-US" sz="6000">
                  <a:solidFill>
                    <a:srgbClr val="51DC00"/>
                  </a:solidFill>
                  <a:latin typeface="Times" pitchFamily="-107" charset="0"/>
                  <a:ea typeface="ＭＳ Ｐゴシック" pitchFamily="-107" charset="-128"/>
                  <a:cs typeface="ＭＳ Ｐゴシック" pitchFamily="-107" charset="-128"/>
                </a:rPr>
                <a:t>R</a:t>
              </a:r>
              <a:r>
                <a:rPr lang="en-US" sz="3600">
                  <a:solidFill>
                    <a:schemeClr val="tx2"/>
                  </a:solidFill>
                  <a:latin typeface="Times" pitchFamily="-107" charset="0"/>
                  <a:ea typeface="ＭＳ Ｐゴシック" pitchFamily="-107" charset="-128"/>
                  <a:cs typeface="ＭＳ Ｐゴシック" pitchFamily="-107" charset="-128"/>
                </a:rPr>
                <a:t> C</a:t>
              </a:r>
            </a:p>
          </p:txBody>
        </p:sp>
      </p:grpSp>
      <p:sp>
        <p:nvSpPr>
          <p:cNvPr id="92174" name="Rectangle 20"/>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Times" charset="0"/>
              </a:rPr>
              <a:t> </a:t>
            </a:r>
            <a:r>
              <a:rPr lang="ja-JP" altLang="en-US" b="1">
                <a:solidFill>
                  <a:schemeClr val="bg2"/>
                </a:solidFill>
                <a:latin typeface="Times" charset="0"/>
              </a:rPr>
              <a:t>　　北　　　　　南</a:t>
            </a:r>
          </a:p>
        </p:txBody>
      </p:sp>
      <p:sp>
        <p:nvSpPr>
          <p:cNvPr id="92175" name="Rectangle 21"/>
          <p:cNvSpPr>
            <a:spLocks noChangeArrowheads="1"/>
          </p:cNvSpPr>
          <p:nvPr/>
        </p:nvSpPr>
        <p:spPr bwMode="auto">
          <a:xfrm>
            <a:off x="3143250" y="2746375"/>
            <a:ext cx="27241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2400" b="1">
                <a:solidFill>
                  <a:schemeClr val="bg2"/>
                </a:solidFill>
                <a:latin typeface="Times" charset="0"/>
              </a:rPr>
              <a:t>イスラエル　　　ユダ</a:t>
            </a:r>
          </a:p>
        </p:txBody>
      </p:sp>
      <p:sp>
        <p:nvSpPr>
          <p:cNvPr id="92176"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2177"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78"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79"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0"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1"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2"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3"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4" name="Line 30"/>
          <p:cNvSpPr>
            <a:spLocks noChangeShapeType="1"/>
          </p:cNvSpPr>
          <p:nvPr/>
        </p:nvSpPr>
        <p:spPr bwMode="auto">
          <a:xfrm>
            <a:off x="2938463" y="27305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5"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6"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2187"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2188"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2189"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1734" name="Rectangle 38"/>
          <p:cNvSpPr>
            <a:spLocks noChangeArrowheads="1"/>
          </p:cNvSpPr>
          <p:nvPr/>
        </p:nvSpPr>
        <p:spPr bwMode="auto">
          <a:xfrm>
            <a:off x="6451600" y="4502150"/>
            <a:ext cx="1495425" cy="1370013"/>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ja-JP" altLang="en-US" b="1" i="1">
                <a:solidFill>
                  <a:schemeClr val="tx1"/>
                </a:solidFill>
                <a:latin typeface="Helvetica" charset="0"/>
              </a:rPr>
              <a:t>ｴﾚﾐﾔ書 </a:t>
            </a:r>
            <a:r>
              <a:rPr lang="en-US" altLang="ja-JP" b="1" i="1">
                <a:solidFill>
                  <a:schemeClr val="tx1"/>
                </a:solidFill>
                <a:latin typeface="Helvetica" charset="0"/>
              </a:rPr>
              <a:t>31</a:t>
            </a:r>
            <a:r>
              <a:rPr lang="ja-JP" altLang="en-US" b="1" i="1">
                <a:solidFill>
                  <a:schemeClr val="tx1"/>
                </a:solidFill>
                <a:latin typeface="Helvetica" charset="0"/>
              </a:rPr>
              <a:t>章</a:t>
            </a:r>
          </a:p>
          <a:p>
            <a:pPr algn="ctr">
              <a:defRPr/>
            </a:pPr>
            <a:r>
              <a:rPr lang="en-US" altLang="ja-JP" b="1" i="1">
                <a:solidFill>
                  <a:schemeClr val="tx1"/>
                </a:solidFill>
                <a:latin typeface="Helvetica" charset="0"/>
              </a:rPr>
              <a:t>31-33</a:t>
            </a:r>
            <a:r>
              <a:rPr lang="ja-JP" altLang="en-US" b="1" i="1">
                <a:solidFill>
                  <a:schemeClr val="tx1"/>
                </a:solidFill>
                <a:latin typeface="Helvetica" charset="0"/>
              </a:rPr>
              <a:t>節</a:t>
            </a:r>
          </a:p>
        </p:txBody>
      </p:sp>
      <p:sp>
        <p:nvSpPr>
          <p:cNvPr id="541738" name="Rectangle 42"/>
          <p:cNvSpPr>
            <a:spLocks noChangeArrowheads="1"/>
          </p:cNvSpPr>
          <p:nvPr/>
        </p:nvSpPr>
        <p:spPr bwMode="auto">
          <a:xfrm>
            <a:off x="3173413" y="1781175"/>
            <a:ext cx="2698750" cy="515938"/>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rPr>
              <a:t>&lt;&lt;&lt;&lt; </a:t>
            </a:r>
            <a:r>
              <a:rPr lang="ja-JP" altLang="en-US" b="1" i="1">
                <a:solidFill>
                  <a:schemeClr val="accent1"/>
                </a:solidFill>
                <a:effectLst>
                  <a:outerShdw blurRad="38100" dist="38100" dir="2700000" algn="tl">
                    <a:srgbClr val="000000"/>
                  </a:outerShdw>
                </a:effectLst>
                <a:latin typeface="Times" charset="0"/>
              </a:rPr>
              <a:t>分裂</a:t>
            </a:r>
            <a:r>
              <a:rPr lang="ja-JP" altLang="en-US" b="1">
                <a:solidFill>
                  <a:schemeClr val="accent1"/>
                </a:solidFill>
                <a:effectLst>
                  <a:outerShdw blurRad="38100" dist="38100" dir="2700000" algn="tl">
                    <a:srgbClr val="000000"/>
                  </a:outerShdw>
                </a:effectLst>
                <a:latin typeface="Times" charset="0"/>
              </a:rPr>
              <a:t> </a:t>
            </a:r>
            <a:r>
              <a:rPr lang="en-US" altLang="ja-JP" b="1">
                <a:solidFill>
                  <a:schemeClr val="accent1"/>
                </a:solidFill>
                <a:effectLst>
                  <a:outerShdw blurRad="38100" dist="38100" dir="2700000" algn="tl">
                    <a:srgbClr val="000000"/>
                  </a:outerShdw>
                </a:effectLst>
                <a:latin typeface="Times" charset="0"/>
              </a:rPr>
              <a:t>&gt;&gt;&gt;&gt;</a:t>
            </a:r>
            <a:endParaRPr lang="en-US" b="1">
              <a:solidFill>
                <a:schemeClr val="accent1"/>
              </a:solidFill>
              <a:effectLst>
                <a:outerShdw blurRad="38100" dist="38100" dir="2700000" algn="tl">
                  <a:srgbClr val="000000"/>
                </a:outerShdw>
              </a:effectLst>
              <a:latin typeface="Times" charset="0"/>
            </a:endParaRPr>
          </a:p>
        </p:txBody>
      </p:sp>
      <p:sp>
        <p:nvSpPr>
          <p:cNvPr id="92192" name="Line 43"/>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93" name="Line 46"/>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1743" name="Rectangle 47"/>
          <p:cNvSpPr>
            <a:spLocks noChangeArrowheads="1"/>
          </p:cNvSpPr>
          <p:nvPr/>
        </p:nvSpPr>
        <p:spPr bwMode="auto">
          <a:xfrm>
            <a:off x="3198813" y="3635375"/>
            <a:ext cx="2365375" cy="515938"/>
          </a:xfrm>
          <a:prstGeom prst="rect">
            <a:avLst/>
          </a:prstGeom>
          <a:noFill/>
          <a:ln w="12700">
            <a:noFill/>
            <a:miter lim="800000"/>
            <a:headEnd/>
            <a:tailEnd/>
          </a:ln>
          <a:effectLst/>
        </p:spPr>
        <p:txBody>
          <a:bodyPr wrap="none" lIns="90487" tIns="44450" rIns="90487" bIns="44450">
            <a:spAutoFit/>
          </a:bodyPr>
          <a:lstStyle/>
          <a:p>
            <a:pPr>
              <a:defRPr/>
            </a:pPr>
            <a:r>
              <a:rPr lang="ja-JP" altLang="en-US" b="1" i="1">
                <a:solidFill>
                  <a:schemeClr val="accent1"/>
                </a:solidFill>
                <a:effectLst>
                  <a:outerShdw blurRad="38100" dist="38100" dir="2700000" algn="tl">
                    <a:srgbClr val="000000"/>
                  </a:outerShdw>
                </a:effectLst>
                <a:latin typeface="Times" charset="0"/>
              </a:rPr>
              <a:t>　　預言者たち</a:t>
            </a:r>
          </a:p>
        </p:txBody>
      </p:sp>
      <p:sp>
        <p:nvSpPr>
          <p:cNvPr id="92195" name="Text Box 180"/>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41904" name="Rectangle 208"/>
          <p:cNvSpPr>
            <a:spLocks noChangeArrowheads="1"/>
          </p:cNvSpPr>
          <p:nvPr/>
        </p:nvSpPr>
        <p:spPr bwMode="auto">
          <a:xfrm>
            <a:off x="8093075"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43</a:t>
            </a:r>
          </a:p>
        </p:txBody>
      </p:sp>
      <p:sp>
        <p:nvSpPr>
          <p:cNvPr id="92197" name="Text Box 209"/>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541930" name="Rectangle 234"/>
          <p:cNvSpPr>
            <a:spLocks noChangeArrowheads="1"/>
          </p:cNvSpPr>
          <p:nvPr/>
        </p:nvSpPr>
        <p:spPr bwMode="auto">
          <a:xfrm>
            <a:off x="6188075" y="2247900"/>
            <a:ext cx="3544888"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ja-JP" altLang="en-US" b="1" i="1">
                <a:solidFill>
                  <a:schemeClr val="tx1"/>
                </a:solidFill>
                <a:latin typeface="Helvetica" charset="0"/>
              </a:rPr>
              <a:t>ｻﾑｴﾙ記下 </a:t>
            </a:r>
            <a:r>
              <a:rPr lang="en-US" altLang="ja-JP" b="1" i="1">
                <a:solidFill>
                  <a:schemeClr val="tx1"/>
                </a:solidFill>
                <a:latin typeface="Helvetica" charset="0"/>
              </a:rPr>
              <a:t>7</a:t>
            </a:r>
            <a:r>
              <a:rPr lang="ja-JP" altLang="en-US" b="1" i="1">
                <a:solidFill>
                  <a:schemeClr val="tx1"/>
                </a:solidFill>
                <a:latin typeface="Helvetica" charset="0"/>
              </a:rPr>
              <a:t>章</a:t>
            </a:r>
            <a:r>
              <a:rPr lang="en-US" altLang="ja-JP" b="1" i="1">
                <a:solidFill>
                  <a:schemeClr val="tx1"/>
                </a:solidFill>
                <a:latin typeface="Helvetica" charset="0"/>
              </a:rPr>
              <a:t>4-16</a:t>
            </a:r>
            <a:r>
              <a:rPr lang="ja-JP" altLang="en-US" b="1" i="1">
                <a:solidFill>
                  <a:schemeClr val="tx1"/>
                </a:solidFill>
                <a:latin typeface="Helvetica" charset="0"/>
              </a:rPr>
              <a:t>節</a:t>
            </a:r>
          </a:p>
          <a:p>
            <a:pPr>
              <a:defRPr/>
            </a:pPr>
            <a:r>
              <a:rPr lang="ja-JP" altLang="en-US" b="1" i="1">
                <a:solidFill>
                  <a:schemeClr val="tx1"/>
                </a:solidFill>
                <a:latin typeface="Helvetica" charset="0"/>
              </a:rPr>
              <a:t>歴代誌上 </a:t>
            </a:r>
            <a:r>
              <a:rPr lang="en-US" altLang="ja-JP" b="1" i="1">
                <a:solidFill>
                  <a:schemeClr val="tx1"/>
                </a:solidFill>
                <a:latin typeface="Helvetica" charset="0"/>
              </a:rPr>
              <a:t>17</a:t>
            </a:r>
            <a:r>
              <a:rPr lang="ja-JP" altLang="en-US" b="1" i="1">
                <a:solidFill>
                  <a:schemeClr val="tx1"/>
                </a:solidFill>
                <a:latin typeface="Helvetica" charset="0"/>
              </a:rPr>
              <a:t>章</a:t>
            </a:r>
            <a:r>
              <a:rPr lang="en-US" altLang="ja-JP" b="1" i="1">
                <a:solidFill>
                  <a:schemeClr val="tx1"/>
                </a:solidFill>
                <a:latin typeface="Helvetica" charset="0"/>
              </a:rPr>
              <a:t>3-15</a:t>
            </a:r>
            <a:r>
              <a:rPr lang="ja-JP" altLang="en-US" b="1" i="1">
                <a:solidFill>
                  <a:schemeClr val="tx1"/>
                </a:solidFill>
                <a:latin typeface="Helvetica" charset="0"/>
              </a:rPr>
              <a:t>節</a:t>
            </a:r>
          </a:p>
        </p:txBody>
      </p:sp>
      <p:sp>
        <p:nvSpPr>
          <p:cNvPr id="541953" name="Text Box 257"/>
          <p:cNvSpPr txBox="1">
            <a:spLocks noChangeArrowheads="1"/>
          </p:cNvSpPr>
          <p:nvPr/>
        </p:nvSpPr>
        <p:spPr bwMode="auto">
          <a:xfrm>
            <a:off x="6307138" y="1465263"/>
            <a:ext cx="863600"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3200" b="1" i="1">
                <a:solidFill>
                  <a:schemeClr val="tx1"/>
                </a:solidFill>
                <a:latin typeface="Kosher-Normal" pitchFamily="-107" charset="0"/>
                <a:ea typeface="ＭＳ Ｐゴシック" pitchFamily="-107" charset="-128"/>
                <a:cs typeface="ＭＳ Ｐゴシック" pitchFamily="-107" charset="-128"/>
              </a:rPr>
              <a:t>DC</a:t>
            </a:r>
          </a:p>
        </p:txBody>
      </p:sp>
      <p:sp>
        <p:nvSpPr>
          <p:cNvPr id="541954" name="Text Box 258"/>
          <p:cNvSpPr txBox="1">
            <a:spLocks noChangeArrowheads="1"/>
          </p:cNvSpPr>
          <p:nvPr/>
        </p:nvSpPr>
        <p:spPr bwMode="auto">
          <a:xfrm>
            <a:off x="6267450" y="3505200"/>
            <a:ext cx="863600" cy="579438"/>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3200" b="1" i="1">
                <a:solidFill>
                  <a:schemeClr val="tx1"/>
                </a:solidFill>
                <a:latin typeface="Kosher-Normal" pitchFamily="-107" charset="0"/>
                <a:ea typeface="ＭＳ Ｐゴシック" pitchFamily="-107" charset="-128"/>
                <a:cs typeface="ＭＳ Ｐゴシック" pitchFamily="-107" charset="-128"/>
              </a:rPr>
              <a:t>NC</a:t>
            </a:r>
          </a:p>
        </p:txBody>
      </p:sp>
      <p:sp>
        <p:nvSpPr>
          <p:cNvPr id="541747" name="AutoShape 51"/>
          <p:cNvSpPr>
            <a:spLocks noChangeArrowheads="1"/>
          </p:cNvSpPr>
          <p:nvPr/>
        </p:nvSpPr>
        <p:spPr bwMode="auto">
          <a:xfrm>
            <a:off x="6119813" y="3438525"/>
            <a:ext cx="2628900" cy="2043113"/>
          </a:xfrm>
          <a:prstGeom prst="roundRect">
            <a:avLst>
              <a:gd name="adj" fmla="val 16667"/>
            </a:avLst>
          </a:prstGeom>
          <a:noFill/>
          <a:ln w="76200">
            <a:solidFill>
              <a:srgbClr val="D8310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541746" name="AutoShape 50"/>
          <p:cNvSpPr>
            <a:spLocks noChangeArrowheads="1"/>
          </p:cNvSpPr>
          <p:nvPr/>
        </p:nvSpPr>
        <p:spPr bwMode="auto">
          <a:xfrm rot="-8250459">
            <a:off x="5013325" y="4327525"/>
            <a:ext cx="1593850" cy="7699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83104"/>
          </a:solidFill>
          <a:ln w="12700">
            <a:solidFill>
              <a:schemeClr val="tx1"/>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grpSp>
        <p:nvGrpSpPr>
          <p:cNvPr id="92203" name="Group 259"/>
          <p:cNvGrpSpPr>
            <a:grpSpLocks/>
          </p:cNvGrpSpPr>
          <p:nvPr/>
        </p:nvGrpSpPr>
        <p:grpSpPr bwMode="auto">
          <a:xfrm>
            <a:off x="8002588" y="3436938"/>
            <a:ext cx="996950" cy="1843087"/>
            <a:chOff x="5041" y="2165"/>
            <a:chExt cx="628" cy="1161"/>
          </a:xfrm>
        </p:grpSpPr>
        <p:grpSp>
          <p:nvGrpSpPr>
            <p:cNvPr id="92209" name="Group 260"/>
            <p:cNvGrpSpPr>
              <a:grpSpLocks/>
            </p:cNvGrpSpPr>
            <p:nvPr/>
          </p:nvGrpSpPr>
          <p:grpSpPr bwMode="auto">
            <a:xfrm>
              <a:off x="5041" y="2165"/>
              <a:ext cx="628" cy="1161"/>
              <a:chOff x="5041" y="2165"/>
              <a:chExt cx="628" cy="1161"/>
            </a:xfrm>
          </p:grpSpPr>
          <p:grpSp>
            <p:nvGrpSpPr>
              <p:cNvPr id="92212" name="Group 261"/>
              <p:cNvGrpSpPr>
                <a:grpSpLocks/>
              </p:cNvGrpSpPr>
              <p:nvPr/>
            </p:nvGrpSpPr>
            <p:grpSpPr bwMode="auto">
              <a:xfrm>
                <a:off x="5041" y="2165"/>
                <a:ext cx="628" cy="1161"/>
                <a:chOff x="5041" y="2165"/>
                <a:chExt cx="628" cy="1161"/>
              </a:xfrm>
            </p:grpSpPr>
            <p:grpSp>
              <p:nvGrpSpPr>
                <p:cNvPr id="92216" name="Group 262"/>
                <p:cNvGrpSpPr>
                  <a:grpSpLocks/>
                </p:cNvGrpSpPr>
                <p:nvPr/>
              </p:nvGrpSpPr>
              <p:grpSpPr bwMode="auto">
                <a:xfrm>
                  <a:off x="5042" y="2165"/>
                  <a:ext cx="627" cy="1161"/>
                  <a:chOff x="5042" y="2165"/>
                  <a:chExt cx="627" cy="1161"/>
                </a:xfrm>
              </p:grpSpPr>
              <p:grpSp>
                <p:nvGrpSpPr>
                  <p:cNvPr id="92218" name="Group 263"/>
                  <p:cNvGrpSpPr>
                    <a:grpSpLocks/>
                  </p:cNvGrpSpPr>
                  <p:nvPr/>
                </p:nvGrpSpPr>
                <p:grpSpPr bwMode="auto">
                  <a:xfrm>
                    <a:off x="5051" y="2165"/>
                    <a:ext cx="618" cy="1161"/>
                    <a:chOff x="5051" y="2165"/>
                    <a:chExt cx="618" cy="1161"/>
                  </a:xfrm>
                </p:grpSpPr>
                <p:grpSp>
                  <p:nvGrpSpPr>
                    <p:cNvPr id="92224" name="Group 264"/>
                    <p:cNvGrpSpPr>
                      <a:grpSpLocks/>
                    </p:cNvGrpSpPr>
                    <p:nvPr/>
                  </p:nvGrpSpPr>
                  <p:grpSpPr bwMode="auto">
                    <a:xfrm>
                      <a:off x="5051" y="2165"/>
                      <a:ext cx="618" cy="1161"/>
                      <a:chOff x="5051" y="2165"/>
                      <a:chExt cx="618" cy="1161"/>
                    </a:xfrm>
                  </p:grpSpPr>
                  <p:sp>
                    <p:nvSpPr>
                      <p:cNvPr id="92226" name="Freeform 265"/>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2227" name="AutoShape 266"/>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2228" name="Rectangle 267"/>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2229" name="Line 268"/>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0" name="Rectangle 269"/>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2231" name="Rectangle 270"/>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2232" name="Line 271"/>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3" name="Line 272"/>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4" name="Line 273"/>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5" name="Line 274"/>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6" name="Line 275"/>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7" name="Line 276"/>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8" name="Line 277"/>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9" name="Line 278"/>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40" name="Line 279"/>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41" name="Line 280"/>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42" name="Rectangle 281"/>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900" b="1">
                            <a:solidFill>
                              <a:srgbClr val="000000"/>
                            </a:solidFill>
                            <a:latin typeface="Chicago" charset="0"/>
                          </a:rPr>
                          <a:t>王制</a:t>
                        </a:r>
                      </a:p>
                    </p:txBody>
                  </p:sp>
                </p:grpSp>
                <p:sp>
                  <p:nvSpPr>
                    <p:cNvPr id="92225" name="Rectangle 282"/>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41979" name="Rectangle 283"/>
                  <p:cNvSpPr>
                    <a:spLocks noChangeArrowheads="1"/>
                  </p:cNvSpPr>
                  <p:nvPr/>
                </p:nvSpPr>
                <p:spPr bwMode="auto">
                  <a:xfrm>
                    <a:off x="5072" y="2387"/>
                    <a:ext cx="488" cy="142"/>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a:t>
                    </a:r>
                    <a:r>
                      <a:rPr lang="ja-JP" altLang="en-US" sz="900" b="1">
                        <a:solidFill>
                          <a:srgbClr val="000000"/>
                        </a:solidFill>
                        <a:effectLst>
                          <a:outerShdw blurRad="38100" dist="38100" dir="2700000" algn="tl">
                            <a:srgbClr val="FFFFFF"/>
                          </a:outerShdw>
                        </a:effectLst>
                        <a:latin typeface="Helvetica" charset="0"/>
                      </a:rPr>
                      <a:t>分裂 </a:t>
                    </a:r>
                    <a:r>
                      <a:rPr lang="en-US" sz="900" b="1">
                        <a:solidFill>
                          <a:srgbClr val="000000"/>
                        </a:solidFill>
                        <a:effectLst>
                          <a:outerShdw blurRad="38100" dist="38100" dir="2700000" algn="tl">
                            <a:srgbClr val="FFFFFF"/>
                          </a:outerShdw>
                        </a:effectLst>
                        <a:latin typeface="Helvetica" charset="0"/>
                      </a:rPr>
                      <a:t>••• </a:t>
                    </a:r>
                  </a:p>
                </p:txBody>
              </p:sp>
              <p:sp>
                <p:nvSpPr>
                  <p:cNvPr id="92220" name="Rectangle 284"/>
                  <p:cNvSpPr>
                    <a:spLocks noChangeArrowheads="1"/>
                  </p:cNvSpPr>
                  <p:nvPr/>
                </p:nvSpPr>
                <p:spPr bwMode="auto">
                  <a:xfrm>
                    <a:off x="5042" y="2615"/>
                    <a:ext cx="383"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700" b="1">
                        <a:solidFill>
                          <a:srgbClr val="000000"/>
                        </a:solidFill>
                        <a:latin typeface="Helvetica" charset="0"/>
                      </a:rPr>
                      <a:t>イスラエル</a:t>
                    </a:r>
                  </a:p>
                </p:txBody>
              </p:sp>
              <p:sp>
                <p:nvSpPr>
                  <p:cNvPr id="92221" name="Rectangle 285"/>
                  <p:cNvSpPr>
                    <a:spLocks noChangeArrowheads="1"/>
                  </p:cNvSpPr>
                  <p:nvPr/>
                </p:nvSpPr>
                <p:spPr bwMode="auto">
                  <a:xfrm>
                    <a:off x="5060" y="2503"/>
                    <a:ext cx="54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800" b="1">
                        <a:solidFill>
                          <a:srgbClr val="000000"/>
                        </a:solidFill>
                        <a:latin typeface="Helvetica" charset="0"/>
                      </a:rPr>
                      <a:t>　　北　　　　　南</a:t>
                    </a:r>
                  </a:p>
                </p:txBody>
              </p:sp>
              <p:sp>
                <p:nvSpPr>
                  <p:cNvPr id="92222" name="Rectangle 286"/>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800" b="1">
                        <a:solidFill>
                          <a:srgbClr val="000000"/>
                        </a:solidFill>
                        <a:latin typeface="Helvetica" charset="0"/>
                      </a:rPr>
                      <a:t>　　ユダ</a:t>
                    </a:r>
                  </a:p>
                </p:txBody>
              </p:sp>
              <p:sp>
                <p:nvSpPr>
                  <p:cNvPr id="92223" name="Rectangle 287"/>
                  <p:cNvSpPr>
                    <a:spLocks noChangeArrowheads="1"/>
                  </p:cNvSpPr>
                  <p:nvPr/>
                </p:nvSpPr>
                <p:spPr bwMode="auto">
                  <a:xfrm>
                    <a:off x="5096"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541984" name="Rectangle 288"/>
                <p:cNvSpPr>
                  <a:spLocks noChangeArrowheads="1"/>
                </p:cNvSpPr>
                <p:nvPr/>
              </p:nvSpPr>
              <p:spPr bwMode="auto">
                <a:xfrm>
                  <a:off x="5041" y="2824"/>
                  <a:ext cx="550" cy="133"/>
                </a:xfrm>
                <a:prstGeom prst="rect">
                  <a:avLst/>
                </a:prstGeom>
                <a:noFill/>
                <a:ln w="12700">
                  <a:noFill/>
                  <a:miter lim="800000"/>
                  <a:headEnd/>
                  <a:tailEnd/>
                </a:ln>
                <a:effectLst/>
              </p:spPr>
              <p:txBody>
                <a:bodyPr wrap="none" lIns="90487" tIns="44450" rIns="90487" bIns="44450">
                  <a:spAutoFit/>
                </a:bodyPr>
                <a:lstStyle/>
                <a:p>
                  <a:pPr>
                    <a:defRPr/>
                  </a:pPr>
                  <a:r>
                    <a:rPr lang="ja-JP" altLang="en-US" sz="800" b="1">
                      <a:solidFill>
                        <a:srgbClr val="000000"/>
                      </a:solidFill>
                      <a:effectLst>
                        <a:outerShdw blurRad="38100" dist="38100" dir="2700000" algn="tl">
                          <a:srgbClr val="FFFFFF"/>
                        </a:outerShdw>
                      </a:effectLst>
                      <a:latin typeface="Helvetica" charset="0"/>
                    </a:rPr>
                    <a:t>　　　預言者たち</a:t>
                  </a:r>
                </a:p>
              </p:txBody>
            </p:sp>
          </p:grpSp>
          <p:sp>
            <p:nvSpPr>
              <p:cNvPr id="92213" name="Rectangle 289"/>
              <p:cNvSpPr>
                <a:spLocks noChangeArrowheads="1"/>
              </p:cNvSpPr>
              <p:nvPr/>
            </p:nvSpPr>
            <p:spPr bwMode="auto">
              <a:xfrm>
                <a:off x="5107" y="3048"/>
                <a:ext cx="2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a:t>
                </a:r>
              </a:p>
            </p:txBody>
          </p:sp>
          <p:sp>
            <p:nvSpPr>
              <p:cNvPr id="92214" name="Rectangle 290"/>
              <p:cNvSpPr>
                <a:spLocks noChangeArrowheads="1"/>
              </p:cNvSpPr>
              <p:nvPr/>
            </p:nvSpPr>
            <p:spPr bwMode="auto">
              <a:xfrm>
                <a:off x="5059" y="3152"/>
                <a:ext cx="15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a:t>
                </a:r>
              </a:p>
            </p:txBody>
          </p:sp>
          <p:sp>
            <p:nvSpPr>
              <p:cNvPr id="92215" name="Rectangle 291"/>
              <p:cNvSpPr>
                <a:spLocks noChangeArrowheads="1"/>
              </p:cNvSpPr>
              <p:nvPr/>
            </p:nvSpPr>
            <p:spPr bwMode="auto">
              <a:xfrm>
                <a:off x="5056" y="2943"/>
                <a:ext cx="11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grpSp>
        <p:sp>
          <p:nvSpPr>
            <p:cNvPr id="92210" name="Rectangle 292"/>
            <p:cNvSpPr>
              <a:spLocks noChangeArrowheads="1"/>
            </p:cNvSpPr>
            <p:nvPr/>
          </p:nvSpPr>
          <p:spPr bwMode="auto">
            <a:xfrm>
              <a:off x="5304" y="3146"/>
              <a:ext cx="11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sp>
          <p:nvSpPr>
            <p:cNvPr id="92211" name="Rectangle 293"/>
            <p:cNvSpPr>
              <a:spLocks noChangeArrowheads="1"/>
            </p:cNvSpPr>
            <p:nvPr/>
          </p:nvSpPr>
          <p:spPr bwMode="auto">
            <a:xfrm>
              <a:off x="5378" y="3047"/>
              <a:ext cx="11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grpSp>
      <p:sp>
        <p:nvSpPr>
          <p:cNvPr id="541990" name="Text Box 294"/>
          <p:cNvSpPr txBox="1">
            <a:spLocks noChangeArrowheads="1"/>
          </p:cNvSpPr>
          <p:nvPr/>
        </p:nvSpPr>
        <p:spPr bwMode="auto">
          <a:xfrm>
            <a:off x="6327775" y="3605213"/>
            <a:ext cx="1630363" cy="858837"/>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r">
              <a:lnSpc>
                <a:spcPct val="80000"/>
              </a:lnSpc>
              <a:spcBef>
                <a:spcPct val="50000"/>
              </a:spcBef>
              <a:defRPr/>
            </a:pPr>
            <a:r>
              <a:rPr lang="ja-JP" altLang="en-US" sz="2400" b="1" smtClean="0">
                <a:solidFill>
                  <a:srgbClr val="FFEA18"/>
                </a:solidFill>
                <a:latin typeface="Arial" charset="0"/>
              </a:rPr>
              <a:t>新しい</a:t>
            </a:r>
          </a:p>
          <a:p>
            <a:pPr algn="r">
              <a:lnSpc>
                <a:spcPct val="80000"/>
              </a:lnSpc>
              <a:spcBef>
                <a:spcPct val="50000"/>
              </a:spcBef>
              <a:defRPr/>
            </a:pPr>
            <a:r>
              <a:rPr lang="ja-JP" altLang="en-US" sz="2400" b="1" smtClean="0">
                <a:solidFill>
                  <a:srgbClr val="FFEA18"/>
                </a:solidFill>
                <a:latin typeface="Arial" charset="0"/>
              </a:rPr>
              <a:t>契約</a:t>
            </a:r>
            <a:r>
              <a:rPr lang="en-US" altLang="ja-JP" sz="2400" b="1" smtClean="0">
                <a:solidFill>
                  <a:srgbClr val="FFEA18"/>
                </a:solidFill>
                <a:latin typeface="Arial" charset="0"/>
              </a:rPr>
              <a:t>          </a:t>
            </a:r>
            <a:endParaRPr lang="en-US" sz="2400" b="1" smtClean="0">
              <a:solidFill>
                <a:srgbClr val="FFEA18"/>
              </a:solidFill>
              <a:latin typeface="Arial" charset="0"/>
            </a:endParaRPr>
          </a:p>
        </p:txBody>
      </p:sp>
      <p:sp>
        <p:nvSpPr>
          <p:cNvPr id="92205" name="Rectangle 295"/>
          <p:cNvSpPr>
            <a:spLocks noChangeArrowheads="1"/>
          </p:cNvSpPr>
          <p:nvPr/>
        </p:nvSpPr>
        <p:spPr bwMode="auto">
          <a:xfrm>
            <a:off x="3429000" y="257175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endParaRPr lang="en-US">
              <a:latin typeface="Comic Sans MS" charset="0"/>
            </a:endParaRPr>
          </a:p>
        </p:txBody>
      </p:sp>
      <p:grpSp>
        <p:nvGrpSpPr>
          <p:cNvPr id="92206" name="Group 300"/>
          <p:cNvGrpSpPr>
            <a:grpSpLocks/>
          </p:cNvGrpSpPr>
          <p:nvPr/>
        </p:nvGrpSpPr>
        <p:grpSpPr bwMode="auto">
          <a:xfrm>
            <a:off x="519113" y="312738"/>
            <a:ext cx="854075" cy="1704975"/>
            <a:chOff x="327" y="161"/>
            <a:chExt cx="538" cy="1074"/>
          </a:xfrm>
        </p:grpSpPr>
        <p:sp>
          <p:nvSpPr>
            <p:cNvPr id="541997" name="Rectangle 301"/>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541998" name="Line 302"/>
            <p:cNvSpPr>
              <a:spLocks noChangeShapeType="1"/>
            </p:cNvSpPr>
            <p:nvPr/>
          </p:nvSpPr>
          <p:spPr bwMode="auto">
            <a:xfrm flipV="1">
              <a:off x="500" y="701"/>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41990"/>
                                        </p:tgtEl>
                                        <p:attrNameLst>
                                          <p:attrName>style.visibility</p:attrName>
                                        </p:attrNameLst>
                                      </p:cBhvr>
                                      <p:to>
                                        <p:strVal val="visible"/>
                                      </p:to>
                                    </p:set>
                                    <p:animEffect transition="in" filter="dissolve">
                                      <p:cBhvr>
                                        <p:cTn id="7" dur="500"/>
                                        <p:tgtEl>
                                          <p:spTgt spid="54199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41734"/>
                                        </p:tgtEl>
                                        <p:attrNameLst>
                                          <p:attrName>style.visibility</p:attrName>
                                        </p:attrNameLst>
                                      </p:cBhvr>
                                      <p:to>
                                        <p:strVal val="visible"/>
                                      </p:to>
                                    </p:set>
                                    <p:animEffect transition="in" filter="dissolve">
                                      <p:cBhvr>
                                        <p:cTn id="11" dur="500"/>
                                        <p:tgtEl>
                                          <p:spTgt spid="541734"/>
                                        </p:tgtEl>
                                      </p:cBhvr>
                                    </p:animEffect>
                                  </p:childTnLst>
                                </p:cTn>
                              </p:par>
                            </p:childTnLst>
                          </p:cTn>
                        </p:par>
                        <p:par>
                          <p:cTn id="12" fill="hold" nodeType="afterGroup">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541747"/>
                                        </p:tgtEl>
                                        <p:attrNameLst>
                                          <p:attrName>style.visibility</p:attrName>
                                        </p:attrNameLst>
                                      </p:cBhvr>
                                      <p:to>
                                        <p:strVal val="visible"/>
                                      </p:to>
                                    </p:set>
                                    <p:anim calcmode="lin" valueType="num">
                                      <p:cBhvr additive="base">
                                        <p:cTn id="15" dur="500" fill="hold"/>
                                        <p:tgtEl>
                                          <p:spTgt spid="541747"/>
                                        </p:tgtEl>
                                        <p:attrNameLst>
                                          <p:attrName>ppt_x</p:attrName>
                                        </p:attrNameLst>
                                      </p:cBhvr>
                                      <p:tavLst>
                                        <p:tav tm="0">
                                          <p:val>
                                            <p:strVal val="1+#ppt_w/2"/>
                                          </p:val>
                                        </p:tav>
                                        <p:tav tm="100000">
                                          <p:val>
                                            <p:strVal val="#ppt_x"/>
                                          </p:val>
                                        </p:tav>
                                      </p:tavLst>
                                    </p:anim>
                                    <p:anim calcmode="lin" valueType="num">
                                      <p:cBhvr additive="base">
                                        <p:cTn id="16" dur="500" fill="hold"/>
                                        <p:tgtEl>
                                          <p:spTgt spid="541747"/>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1500"/>
                            </p:stCondLst>
                            <p:childTnLst>
                              <p:par>
                                <p:cTn id="18" presetID="22" presetClass="entr" presetSubtype="2" fill="hold" nodeType="afterEffect">
                                  <p:stCondLst>
                                    <p:cond delay="0"/>
                                  </p:stCondLst>
                                  <p:childTnLst>
                                    <p:set>
                                      <p:cBhvr>
                                        <p:cTn id="19" dur="1" fill="hold">
                                          <p:stCondLst>
                                            <p:cond delay="0"/>
                                          </p:stCondLst>
                                        </p:cTn>
                                        <p:tgtEl>
                                          <p:spTgt spid="541746"/>
                                        </p:tgtEl>
                                        <p:attrNameLst>
                                          <p:attrName>style.visibility</p:attrName>
                                        </p:attrNameLst>
                                      </p:cBhvr>
                                      <p:to>
                                        <p:strVal val="visible"/>
                                      </p:to>
                                    </p:set>
                                    <p:animEffect transition="in" filter="wipe(right)">
                                      <p:cBhvr>
                                        <p:cTn id="20" dur="500"/>
                                        <p:tgtEl>
                                          <p:spTgt spid="54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734" grpId="0" autoUpdateAnimBg="0"/>
      <p:bldP spid="541747" grpId="0" animBg="1"/>
      <p:bldP spid="541990"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b="1">
                <a:solidFill>
                  <a:srgbClr val="FAFD00"/>
                </a:solidFill>
                <a:latin typeface="Times" pitchFamily="-107" charset="0"/>
                <a:ea typeface="ＭＳ Ｐゴシック" pitchFamily="-107" charset="-128"/>
                <a:cs typeface="ＭＳ Ｐゴシック" pitchFamily="-107" charset="-128"/>
              </a:rPr>
              <a:t>                            </a:t>
            </a:r>
          </a:p>
        </p:txBody>
      </p:sp>
      <p:sp>
        <p:nvSpPr>
          <p:cNvPr id="457731" name="Rectangle 3"/>
          <p:cNvSpPr>
            <a:spLocks noChangeArrowheads="1"/>
          </p:cNvSpPr>
          <p:nvPr/>
        </p:nvSpPr>
        <p:spPr bwMode="auto">
          <a:xfrm>
            <a:off x="1757363" y="938213"/>
            <a:ext cx="6580187" cy="106362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defRPr/>
            </a:pPr>
            <a:r>
              <a:rPr lang="ja-JP" altLang="en-US" sz="3200" b="1">
                <a:solidFill>
                  <a:schemeClr val="tx1"/>
                </a:solidFill>
                <a:latin typeface="Times" charset="0"/>
              </a:rPr>
              <a:t>エレミヤ書３１章</a:t>
            </a:r>
          </a:p>
          <a:p>
            <a:pPr algn="ctr">
              <a:defRPr/>
            </a:pPr>
            <a:r>
              <a:rPr lang="ja-JP" altLang="en-US" sz="3200" b="1">
                <a:solidFill>
                  <a:schemeClr val="folHlink"/>
                </a:solidFill>
                <a:latin typeface="Times" charset="0"/>
              </a:rPr>
              <a:t>新しい契約</a:t>
            </a:r>
            <a:endParaRPr lang="ja-JP" altLang="en-US" sz="3200" b="1">
              <a:solidFill>
                <a:schemeClr val="tx2"/>
              </a:solidFill>
              <a:latin typeface="Times" charset="0"/>
            </a:endParaRPr>
          </a:p>
        </p:txBody>
      </p:sp>
      <p:sp>
        <p:nvSpPr>
          <p:cNvPr id="457732" name="Rectangle 4"/>
          <p:cNvSpPr>
            <a:spLocks noChangeArrowheads="1"/>
          </p:cNvSpPr>
          <p:nvPr/>
        </p:nvSpPr>
        <p:spPr bwMode="auto">
          <a:xfrm>
            <a:off x="1003300" y="2725738"/>
            <a:ext cx="7397750" cy="155098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b="1" baseline="30000">
                <a:solidFill>
                  <a:schemeClr val="tx1"/>
                </a:solidFill>
                <a:latin typeface="Times" charset="0"/>
              </a:rPr>
              <a:t>31</a:t>
            </a:r>
            <a:r>
              <a:rPr lang="en-US" sz="3200" b="1">
                <a:solidFill>
                  <a:schemeClr val="tx1"/>
                </a:solidFill>
                <a:latin typeface="Times" charset="0"/>
              </a:rPr>
              <a:t> </a:t>
            </a:r>
            <a:r>
              <a:rPr lang="ja-JP" altLang="en-US" sz="3200" b="1">
                <a:solidFill>
                  <a:schemeClr val="tx1"/>
                </a:solidFill>
                <a:latin typeface="Times" charset="0"/>
              </a:rPr>
              <a:t>“見よ、わたしが</a:t>
            </a:r>
            <a:r>
              <a:rPr lang="ja-JP" altLang="en-US" sz="3200" b="1">
                <a:solidFill>
                  <a:schemeClr val="folHlink"/>
                </a:solidFill>
                <a:latin typeface="Times" charset="0"/>
              </a:rPr>
              <a:t>イスラエルの家</a:t>
            </a:r>
            <a:r>
              <a:rPr lang="ja-JP" altLang="en-US" sz="3200" b="1">
                <a:solidFill>
                  <a:schemeClr val="tx1"/>
                </a:solidFill>
                <a:latin typeface="Times" charset="0"/>
              </a:rPr>
              <a:t>、</a:t>
            </a:r>
            <a:r>
              <a:rPr lang="ja-JP" altLang="en-US" sz="3200" b="1">
                <a:solidFill>
                  <a:schemeClr val="folHlink"/>
                </a:solidFill>
                <a:latin typeface="Times" charset="0"/>
              </a:rPr>
              <a:t>ユダの家</a:t>
            </a:r>
            <a:r>
              <a:rPr lang="ja-JP" altLang="en-US" sz="3200" b="1">
                <a:solidFill>
                  <a:schemeClr val="tx1"/>
                </a:solidFill>
                <a:latin typeface="Times" charset="0"/>
              </a:rPr>
              <a:t>と</a:t>
            </a:r>
            <a:r>
              <a:rPr lang="ja-JP" altLang="en-US" sz="3200" b="1">
                <a:solidFill>
                  <a:srgbClr val="FFFF00"/>
                </a:solidFill>
                <a:latin typeface="Times" charset="0"/>
              </a:rPr>
              <a:t>新しい契約</a:t>
            </a:r>
            <a:r>
              <a:rPr lang="ja-JP" altLang="en-US" sz="3200" b="1">
                <a:solidFill>
                  <a:schemeClr val="tx1"/>
                </a:solidFill>
                <a:latin typeface="Times" charset="0"/>
              </a:rPr>
              <a:t>を結ぶ日が来る、と主は言われる。</a:t>
            </a:r>
            <a:endParaRPr lang="en-US" sz="3200" b="1">
              <a:solidFill>
                <a:schemeClr val="folHlink"/>
              </a:solidFill>
              <a:latin typeface="Times" charset="0"/>
            </a:endParaRPr>
          </a:p>
        </p:txBody>
      </p:sp>
      <p:sp>
        <p:nvSpPr>
          <p:cNvPr id="457761" name="Text Box 33"/>
          <p:cNvSpPr txBox="1">
            <a:spLocks noChangeArrowheads="1"/>
          </p:cNvSpPr>
          <p:nvPr/>
        </p:nvSpPr>
        <p:spPr bwMode="auto">
          <a:xfrm>
            <a:off x="1346200" y="5105400"/>
            <a:ext cx="7340600" cy="7016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4000" b="1" smtClean="0">
                <a:solidFill>
                  <a:srgbClr val="FFFF00"/>
                </a:solidFill>
                <a:latin typeface="Comic Sans MS" charset="0"/>
              </a:rPr>
              <a:t>救い主の約束</a:t>
            </a:r>
            <a:r>
              <a:rPr lang="en-US" altLang="ja-JP" sz="4000" b="1" smtClean="0">
                <a:solidFill>
                  <a:srgbClr val="FFFF00"/>
                </a:solidFill>
                <a:latin typeface="Comic Sans MS" charset="0"/>
              </a:rPr>
              <a:t>!</a:t>
            </a:r>
            <a:endParaRPr lang="en-US" sz="4000" b="1" smtClean="0">
              <a:solidFill>
                <a:srgbClr val="FFFF00"/>
              </a:solidFill>
              <a:latin typeface="Comic Sans MS" charset="0"/>
            </a:endParaRPr>
          </a:p>
        </p:txBody>
      </p:sp>
      <p:sp>
        <p:nvSpPr>
          <p:cNvPr id="94213" name="Text Box 10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94214" name="Text Box 109"/>
          <p:cNvSpPr txBox="1">
            <a:spLocks noChangeArrowheads="1"/>
          </p:cNvSpPr>
          <p:nvPr/>
        </p:nvSpPr>
        <p:spPr bwMode="auto">
          <a:xfrm>
            <a:off x="8594725" y="64516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b="1">
                <a:solidFill>
                  <a:schemeClr val="tx1"/>
                </a:solidFill>
                <a:latin typeface="Comic Sans MS" charset="0"/>
              </a:rPr>
              <a:t>3</a:t>
            </a:r>
            <a:endParaRPr lang="en-US" sz="2000">
              <a:solidFill>
                <a:srgbClr val="FFA27C"/>
              </a:solidFill>
              <a:latin typeface="B VAG Rounded Bold" charset="0"/>
            </a:endParaRPr>
          </a:p>
        </p:txBody>
      </p:sp>
      <p:sp>
        <p:nvSpPr>
          <p:cNvPr id="457735" name="Oval 7"/>
          <p:cNvSpPr>
            <a:spLocks noChangeArrowheads="1"/>
          </p:cNvSpPr>
          <p:nvPr/>
        </p:nvSpPr>
        <p:spPr bwMode="auto">
          <a:xfrm>
            <a:off x="1238250" y="3233738"/>
            <a:ext cx="3001963" cy="569912"/>
          </a:xfrm>
          <a:prstGeom prst="ellipse">
            <a:avLst/>
          </a:prstGeom>
          <a:noFill/>
          <a:ln w="50800">
            <a:solidFill>
              <a:srgbClr val="FAFD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grpSp>
        <p:nvGrpSpPr>
          <p:cNvPr id="94216" name="Group 110"/>
          <p:cNvGrpSpPr>
            <a:grpSpLocks/>
          </p:cNvGrpSpPr>
          <p:nvPr/>
        </p:nvGrpSpPr>
        <p:grpSpPr bwMode="auto">
          <a:xfrm>
            <a:off x="8018463" y="3436938"/>
            <a:ext cx="981075" cy="1843087"/>
            <a:chOff x="5051" y="2165"/>
            <a:chExt cx="618" cy="1161"/>
          </a:xfrm>
        </p:grpSpPr>
        <p:sp>
          <p:nvSpPr>
            <p:cNvPr id="94230" name="Freeform 111"/>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4231" name="AutoShape 112"/>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4232" name="Rectangle 113"/>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4233" name="Line 114"/>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34" name="Rectangle 115"/>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4235" name="Rectangle 116"/>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4236" name="Line 117"/>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37" name="Line 118"/>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38" name="Line 119"/>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39" name="Line 120"/>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0" name="Line 121"/>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1" name="Line 122"/>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2" name="Line 123"/>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3" name="Line 124"/>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4" name="Line 125"/>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5" name="Line 126"/>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6" name="Rectangle 127"/>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900" b="1">
                  <a:solidFill>
                    <a:srgbClr val="000000"/>
                  </a:solidFill>
                  <a:latin typeface="Chicago" charset="0"/>
                </a:rPr>
                <a:t>　王制</a:t>
              </a:r>
            </a:p>
          </p:txBody>
        </p:sp>
      </p:grpSp>
      <p:sp>
        <p:nvSpPr>
          <p:cNvPr id="94217" name="Rectangle 128"/>
          <p:cNvSpPr>
            <a:spLocks noChangeArrowheads="1"/>
          </p:cNvSpPr>
          <p:nvPr/>
        </p:nvSpPr>
        <p:spPr bwMode="auto">
          <a:xfrm>
            <a:off x="8158163" y="3598863"/>
            <a:ext cx="6191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457857" name="Rectangle 129"/>
          <p:cNvSpPr>
            <a:spLocks noChangeArrowheads="1"/>
          </p:cNvSpPr>
          <p:nvPr/>
        </p:nvSpPr>
        <p:spPr bwMode="auto">
          <a:xfrm>
            <a:off x="8051800" y="3789363"/>
            <a:ext cx="850900"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a:t>
            </a:r>
            <a:r>
              <a:rPr lang="ja-JP" altLang="en-US" sz="900" b="1">
                <a:solidFill>
                  <a:srgbClr val="000000"/>
                </a:solidFill>
                <a:effectLst>
                  <a:outerShdw blurRad="38100" dist="38100" dir="2700000" algn="tl">
                    <a:srgbClr val="FFFFFF"/>
                  </a:outerShdw>
                </a:effectLst>
                <a:latin typeface="Helvetica" charset="0"/>
              </a:rPr>
              <a:t>　分裂 </a:t>
            </a:r>
            <a:r>
              <a:rPr lang="en-US" sz="900" b="1">
                <a:solidFill>
                  <a:srgbClr val="000000"/>
                </a:solidFill>
                <a:effectLst>
                  <a:outerShdw blurRad="38100" dist="38100" dir="2700000" algn="tl">
                    <a:srgbClr val="FFFFFF"/>
                  </a:outerShdw>
                </a:effectLst>
                <a:latin typeface="Helvetica" charset="0"/>
              </a:rPr>
              <a:t>••• </a:t>
            </a:r>
          </a:p>
        </p:txBody>
      </p:sp>
      <p:sp>
        <p:nvSpPr>
          <p:cNvPr id="94219" name="Rectangle 130"/>
          <p:cNvSpPr>
            <a:spLocks noChangeArrowheads="1"/>
          </p:cNvSpPr>
          <p:nvPr/>
        </p:nvSpPr>
        <p:spPr bwMode="auto">
          <a:xfrm>
            <a:off x="8032750" y="3973513"/>
            <a:ext cx="79375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800" b="1">
                <a:solidFill>
                  <a:srgbClr val="000000"/>
                </a:solidFill>
                <a:latin typeface="Helvetica" charset="0"/>
              </a:rPr>
              <a:t>　　北　　　　南</a:t>
            </a:r>
          </a:p>
        </p:txBody>
      </p:sp>
      <p:sp>
        <p:nvSpPr>
          <p:cNvPr id="457859" name="Rectangle 131"/>
          <p:cNvSpPr>
            <a:spLocks noChangeArrowheads="1"/>
          </p:cNvSpPr>
          <p:nvPr/>
        </p:nvSpPr>
        <p:spPr bwMode="auto">
          <a:xfrm>
            <a:off x="8002588" y="4483100"/>
            <a:ext cx="873125" cy="211138"/>
          </a:xfrm>
          <a:prstGeom prst="rect">
            <a:avLst/>
          </a:prstGeom>
          <a:noFill/>
          <a:ln w="12700">
            <a:noFill/>
            <a:miter lim="800000"/>
            <a:headEnd/>
            <a:tailEnd/>
          </a:ln>
          <a:effectLst/>
        </p:spPr>
        <p:txBody>
          <a:bodyPr wrap="none" lIns="90487" tIns="44450" rIns="90487" bIns="44450">
            <a:spAutoFit/>
          </a:bodyPr>
          <a:lstStyle/>
          <a:p>
            <a:pPr>
              <a:defRPr/>
            </a:pPr>
            <a:r>
              <a:rPr lang="ja-JP" altLang="en-US" sz="800" b="1">
                <a:solidFill>
                  <a:srgbClr val="000000"/>
                </a:solidFill>
                <a:effectLst>
                  <a:outerShdw blurRad="38100" dist="38100" dir="2700000" algn="tl">
                    <a:srgbClr val="FFFFFF"/>
                  </a:outerShdw>
                </a:effectLst>
                <a:latin typeface="Helvetica" charset="0"/>
              </a:rPr>
              <a:t>　　　預言者たち</a:t>
            </a:r>
          </a:p>
        </p:txBody>
      </p:sp>
      <p:grpSp>
        <p:nvGrpSpPr>
          <p:cNvPr id="94221" name="Group 132"/>
          <p:cNvGrpSpPr>
            <a:grpSpLocks/>
          </p:cNvGrpSpPr>
          <p:nvPr/>
        </p:nvGrpSpPr>
        <p:grpSpPr bwMode="auto">
          <a:xfrm>
            <a:off x="8061325" y="4151313"/>
            <a:ext cx="931863" cy="377825"/>
            <a:chOff x="5078" y="2615"/>
            <a:chExt cx="587" cy="238"/>
          </a:xfrm>
        </p:grpSpPr>
        <p:sp>
          <p:nvSpPr>
            <p:cNvPr id="94227" name="Rectangle 133"/>
            <p:cNvSpPr>
              <a:spLocks noChangeArrowheads="1"/>
            </p:cNvSpPr>
            <p:nvPr/>
          </p:nvSpPr>
          <p:spPr bwMode="auto">
            <a:xfrm>
              <a:off x="5078" y="2615"/>
              <a:ext cx="383"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700" b="1">
                  <a:solidFill>
                    <a:srgbClr val="000000"/>
                  </a:solidFill>
                  <a:latin typeface="Helvetica" charset="0"/>
                </a:rPr>
                <a:t>イスラエル</a:t>
              </a:r>
            </a:p>
          </p:txBody>
        </p:sp>
        <p:sp>
          <p:nvSpPr>
            <p:cNvPr id="94228" name="Rectangle 134"/>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a:t>
              </a:r>
              <a:r>
                <a:rPr lang="ja-JP" altLang="en-US" sz="800" b="1">
                  <a:solidFill>
                    <a:srgbClr val="000000"/>
                  </a:solidFill>
                  <a:latin typeface="Helvetica" charset="0"/>
                </a:rPr>
                <a:t>　ユダ</a:t>
              </a:r>
            </a:p>
          </p:txBody>
        </p:sp>
        <p:sp>
          <p:nvSpPr>
            <p:cNvPr id="94229" name="Rectangle 135"/>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57864" name="Rectangle 136"/>
          <p:cNvSpPr>
            <a:spLocks noChangeArrowheads="1"/>
          </p:cNvSpPr>
          <p:nvPr/>
        </p:nvSpPr>
        <p:spPr bwMode="auto">
          <a:xfrm>
            <a:off x="80883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44</a:t>
            </a:r>
          </a:p>
        </p:txBody>
      </p:sp>
      <p:sp>
        <p:nvSpPr>
          <p:cNvPr id="94223" name="Text Box 13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94224" name="Group 138"/>
          <p:cNvGrpSpPr>
            <a:grpSpLocks/>
          </p:cNvGrpSpPr>
          <p:nvPr/>
        </p:nvGrpSpPr>
        <p:grpSpPr bwMode="auto">
          <a:xfrm>
            <a:off x="519113" y="312738"/>
            <a:ext cx="854075" cy="1704975"/>
            <a:chOff x="327" y="161"/>
            <a:chExt cx="538" cy="1074"/>
          </a:xfrm>
        </p:grpSpPr>
        <p:sp>
          <p:nvSpPr>
            <p:cNvPr id="457867" name="Rectangle 139"/>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457868" name="Line 140"/>
            <p:cNvSpPr>
              <a:spLocks noChangeShapeType="1"/>
            </p:cNvSpPr>
            <p:nvPr/>
          </p:nvSpPr>
          <p:spPr bwMode="auto">
            <a:xfrm flipV="1">
              <a:off x="500" y="685"/>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57735"/>
                                        </p:tgtEl>
                                        <p:attrNameLst>
                                          <p:attrName>style.visibility</p:attrName>
                                        </p:attrNameLst>
                                      </p:cBhvr>
                                      <p:to>
                                        <p:strVal val="visible"/>
                                      </p:to>
                                    </p:set>
                                    <p:anim calcmode="lin" valueType="num">
                                      <p:cBhvr>
                                        <p:cTn id="7" dur="500" fill="hold"/>
                                        <p:tgtEl>
                                          <p:spTgt spid="457735"/>
                                        </p:tgtEl>
                                        <p:attrNameLst>
                                          <p:attrName>ppt_w</p:attrName>
                                        </p:attrNameLst>
                                      </p:cBhvr>
                                      <p:tavLst>
                                        <p:tav tm="0">
                                          <p:val>
                                            <p:fltVal val="0"/>
                                          </p:val>
                                        </p:tav>
                                        <p:tav tm="100000">
                                          <p:val>
                                            <p:strVal val="#ppt_w"/>
                                          </p:val>
                                        </p:tav>
                                      </p:tavLst>
                                    </p:anim>
                                    <p:anim calcmode="lin" valueType="num">
                                      <p:cBhvr>
                                        <p:cTn id="8" dur="500" fill="hold"/>
                                        <p:tgtEl>
                                          <p:spTgt spid="457735"/>
                                        </p:tgtEl>
                                        <p:attrNameLst>
                                          <p:attrName>ppt_h</p:attrName>
                                        </p:attrNameLst>
                                      </p:cBhvr>
                                      <p:tavLst>
                                        <p:tav tm="0">
                                          <p:val>
                                            <p:fltVal val="0"/>
                                          </p:val>
                                        </p:tav>
                                        <p:tav tm="100000">
                                          <p:val>
                                            <p:strVal val="#ppt_h"/>
                                          </p:val>
                                        </p:tav>
                                      </p:tavLst>
                                    </p:anim>
                                    <p:anim calcmode="lin" valueType="num">
                                      <p:cBhvr>
                                        <p:cTn id="9" dur="500" fill="hold"/>
                                        <p:tgtEl>
                                          <p:spTgt spid="457735"/>
                                        </p:tgtEl>
                                        <p:attrNameLst>
                                          <p:attrName>ppt_x</p:attrName>
                                        </p:attrNameLst>
                                      </p:cBhvr>
                                      <p:tavLst>
                                        <p:tav tm="0">
                                          <p:val>
                                            <p:fltVal val="0.5"/>
                                          </p:val>
                                        </p:tav>
                                        <p:tav tm="100000">
                                          <p:val>
                                            <p:strVal val="#ppt_x"/>
                                          </p:val>
                                        </p:tav>
                                      </p:tavLst>
                                    </p:anim>
                                    <p:anim calcmode="lin" valueType="num">
                                      <p:cBhvr>
                                        <p:cTn id="10" dur="500" fill="hold"/>
                                        <p:tgtEl>
                                          <p:spTgt spid="45773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57761"/>
                                        </p:tgtEl>
                                        <p:attrNameLst>
                                          <p:attrName>style.visibility</p:attrName>
                                        </p:attrNameLst>
                                      </p:cBhvr>
                                      <p:to>
                                        <p:strVal val="visible"/>
                                      </p:to>
                                    </p:set>
                                    <p:anim calcmode="lin" valueType="num">
                                      <p:cBhvr>
                                        <p:cTn id="15" dur="500" fill="hold"/>
                                        <p:tgtEl>
                                          <p:spTgt spid="457761"/>
                                        </p:tgtEl>
                                        <p:attrNameLst>
                                          <p:attrName>ppt_w</p:attrName>
                                        </p:attrNameLst>
                                      </p:cBhvr>
                                      <p:tavLst>
                                        <p:tav tm="0">
                                          <p:val>
                                            <p:fltVal val="0"/>
                                          </p:val>
                                        </p:tav>
                                        <p:tav tm="100000">
                                          <p:val>
                                            <p:strVal val="#ppt_w"/>
                                          </p:val>
                                        </p:tav>
                                      </p:tavLst>
                                    </p:anim>
                                    <p:anim calcmode="lin" valueType="num">
                                      <p:cBhvr>
                                        <p:cTn id="16" dur="500" fill="hold"/>
                                        <p:tgtEl>
                                          <p:spTgt spid="457761"/>
                                        </p:tgtEl>
                                        <p:attrNameLst>
                                          <p:attrName>ppt_h</p:attrName>
                                        </p:attrNameLst>
                                      </p:cBhvr>
                                      <p:tavLst>
                                        <p:tav tm="0">
                                          <p:val>
                                            <p:fltVal val="0"/>
                                          </p:val>
                                        </p:tav>
                                        <p:tav tm="100000">
                                          <p:val>
                                            <p:strVal val="#ppt_h"/>
                                          </p:val>
                                        </p:tav>
                                      </p:tavLst>
                                    </p:anim>
                                    <p:anim calcmode="lin" valueType="num">
                                      <p:cBhvr>
                                        <p:cTn id="17" dur="500" fill="hold"/>
                                        <p:tgtEl>
                                          <p:spTgt spid="457761"/>
                                        </p:tgtEl>
                                        <p:attrNameLst>
                                          <p:attrName>ppt_x</p:attrName>
                                        </p:attrNameLst>
                                      </p:cBhvr>
                                      <p:tavLst>
                                        <p:tav tm="0">
                                          <p:val>
                                            <p:fltVal val="0.5"/>
                                          </p:val>
                                        </p:tav>
                                        <p:tav tm="100000">
                                          <p:val>
                                            <p:strVal val="#ppt_x"/>
                                          </p:val>
                                        </p:tav>
                                      </p:tavLst>
                                    </p:anim>
                                    <p:anim calcmode="lin" valueType="num">
                                      <p:cBhvr>
                                        <p:cTn id="18" dur="500" fill="hold"/>
                                        <p:tgtEl>
                                          <p:spTgt spid="45776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61" grpId="0" autoUpdateAnimBg="0"/>
      <p:bldP spid="45773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descr="Green marble"/>
          <p:cNvSpPr>
            <a:spLocks noChangeArrowheads="1"/>
          </p:cNvSpPr>
          <p:nvPr/>
        </p:nvSpPr>
        <p:spPr bwMode="auto">
          <a:xfrm>
            <a:off x="557213" y="493713"/>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32835" name="Rectangle 3"/>
          <p:cNvSpPr>
            <a:spLocks noChangeArrowheads="1"/>
          </p:cNvSpPr>
          <p:nvPr/>
        </p:nvSpPr>
        <p:spPr bwMode="auto">
          <a:xfrm>
            <a:off x="852488" y="612775"/>
            <a:ext cx="7505700" cy="758825"/>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ja-JP" altLang="en-US" sz="4400" b="1">
                <a:solidFill>
                  <a:srgbClr val="FAFD00"/>
                </a:solidFill>
                <a:latin typeface="Arial" charset="0"/>
              </a:rPr>
              <a:t>アブラハム契約</a:t>
            </a:r>
            <a:endParaRPr lang="ja-JP" altLang="en-US" sz="3600">
              <a:solidFill>
                <a:srgbClr val="00FF00"/>
              </a:solidFill>
              <a:latin typeface="Arial" charset="0"/>
            </a:endParaRPr>
          </a:p>
        </p:txBody>
      </p:sp>
      <p:sp>
        <p:nvSpPr>
          <p:cNvPr id="632838" name="Rectangle 6"/>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96260"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Arial" charset="0"/>
              </a:rPr>
              <a:t> </a:t>
            </a:r>
          </a:p>
        </p:txBody>
      </p:sp>
      <p:sp>
        <p:nvSpPr>
          <p:cNvPr id="96261"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3600" b="1">
              <a:solidFill>
                <a:srgbClr val="00FF00"/>
              </a:solidFill>
              <a:latin typeface="Arial" charset="0"/>
            </a:endParaRPr>
          </a:p>
        </p:txBody>
      </p:sp>
      <p:sp>
        <p:nvSpPr>
          <p:cNvPr id="632848" name="Text Box 16"/>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3200" b="1" i="1" smtClean="0">
                <a:solidFill>
                  <a:srgbClr val="00FF00"/>
                </a:solidFill>
                <a:latin typeface="Arial" charset="0"/>
              </a:rPr>
              <a:t>創世記 </a:t>
            </a:r>
            <a:r>
              <a:rPr lang="en-US" sz="3200" b="1" i="1" smtClean="0">
                <a:solidFill>
                  <a:srgbClr val="00FF00"/>
                </a:solidFill>
                <a:latin typeface="Arial" charset="0"/>
              </a:rPr>
              <a:t>12</a:t>
            </a:r>
            <a:r>
              <a:rPr lang="ja-JP" altLang="en-US" sz="3200" b="1" i="1" smtClean="0">
                <a:solidFill>
                  <a:srgbClr val="00FF00"/>
                </a:solidFill>
                <a:latin typeface="Arial" charset="0"/>
              </a:rPr>
              <a:t>章 </a:t>
            </a:r>
            <a:r>
              <a:rPr lang="en-US" sz="3200" b="1" i="1" smtClean="0">
                <a:solidFill>
                  <a:srgbClr val="00FF00"/>
                </a:solidFill>
                <a:latin typeface="Arial" charset="0"/>
              </a:rPr>
              <a:t>1-3</a:t>
            </a:r>
            <a:r>
              <a:rPr lang="ja-JP" altLang="en-US" sz="3200" b="1" i="1" smtClean="0">
                <a:solidFill>
                  <a:srgbClr val="00FF00"/>
                </a:solidFill>
                <a:latin typeface="Arial" charset="0"/>
              </a:rPr>
              <a:t>節</a:t>
            </a:r>
          </a:p>
        </p:txBody>
      </p:sp>
      <p:sp>
        <p:nvSpPr>
          <p:cNvPr id="632849" name="Rectangle 17"/>
          <p:cNvSpPr>
            <a:spLocks noChangeArrowheads="1"/>
          </p:cNvSpPr>
          <p:nvPr/>
        </p:nvSpPr>
        <p:spPr bwMode="auto">
          <a:xfrm>
            <a:off x="3249613" y="1323975"/>
            <a:ext cx="2651125" cy="57626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3200" b="1">
                <a:solidFill>
                  <a:srgbClr val="FAFD00"/>
                </a:solidFill>
                <a:latin typeface="Arial" charset="0"/>
              </a:rPr>
              <a:t>(</a:t>
            </a:r>
            <a:r>
              <a:rPr lang="ja-JP" altLang="en-US" sz="3200" b="1">
                <a:solidFill>
                  <a:srgbClr val="FAFD00"/>
                </a:solidFill>
                <a:latin typeface="Arial" charset="0"/>
              </a:rPr>
              <a:t>“召命”</a:t>
            </a:r>
            <a:r>
              <a:rPr lang="en-US" sz="3200" b="1">
                <a:solidFill>
                  <a:srgbClr val="FAFD00"/>
                </a:solidFill>
                <a:latin typeface="Arial" charset="0"/>
              </a:rPr>
              <a:t>)</a:t>
            </a:r>
            <a:endParaRPr lang="en-US" sz="2400">
              <a:solidFill>
                <a:srgbClr val="00FF00"/>
              </a:solidFill>
              <a:latin typeface="Arial" charset="0"/>
            </a:endParaRPr>
          </a:p>
        </p:txBody>
      </p:sp>
      <p:grpSp>
        <p:nvGrpSpPr>
          <p:cNvPr id="2" name="Group 22"/>
          <p:cNvGrpSpPr>
            <a:grpSpLocks/>
          </p:cNvGrpSpPr>
          <p:nvPr/>
        </p:nvGrpSpPr>
        <p:grpSpPr bwMode="auto">
          <a:xfrm>
            <a:off x="2300288" y="2451100"/>
            <a:ext cx="4387850" cy="1246188"/>
            <a:chOff x="1449" y="1544"/>
            <a:chExt cx="2764" cy="785"/>
          </a:xfrm>
        </p:grpSpPr>
        <p:sp>
          <p:nvSpPr>
            <p:cNvPr id="632850" name="Line 18"/>
            <p:cNvSpPr>
              <a:spLocks noChangeShapeType="1"/>
            </p:cNvSpPr>
            <p:nvPr/>
          </p:nvSpPr>
          <p:spPr bwMode="auto">
            <a:xfrm flipH="1">
              <a:off x="1449" y="1555"/>
              <a:ext cx="1410" cy="75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632851" name="Line 19"/>
            <p:cNvSpPr>
              <a:spLocks noChangeShapeType="1"/>
            </p:cNvSpPr>
            <p:nvPr/>
          </p:nvSpPr>
          <p:spPr bwMode="auto">
            <a:xfrm flipH="1">
              <a:off x="2859" y="1544"/>
              <a:ext cx="0" cy="78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632852" name="Line 20"/>
            <p:cNvSpPr>
              <a:spLocks noChangeShapeType="1"/>
            </p:cNvSpPr>
            <p:nvPr/>
          </p:nvSpPr>
          <p:spPr bwMode="auto">
            <a:xfrm>
              <a:off x="2850" y="1553"/>
              <a:ext cx="1363" cy="76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96265" name="Text Box 25"/>
          <p:cNvSpPr txBox="1">
            <a:spLocks noChangeArrowheads="1"/>
          </p:cNvSpPr>
          <p:nvPr/>
        </p:nvSpPr>
        <p:spPr bwMode="auto">
          <a:xfrm>
            <a:off x="8602663" y="6464300"/>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5</a:t>
            </a:r>
            <a:endParaRPr lang="en-US" sz="1600">
              <a:solidFill>
                <a:srgbClr val="FFA27C"/>
              </a:solidFill>
              <a:latin typeface="Comic Sans MS" charset="0"/>
            </a:endParaRPr>
          </a:p>
        </p:txBody>
      </p:sp>
      <p:grpSp>
        <p:nvGrpSpPr>
          <p:cNvPr id="96266" name="Group 26"/>
          <p:cNvGrpSpPr>
            <a:grpSpLocks/>
          </p:cNvGrpSpPr>
          <p:nvPr/>
        </p:nvGrpSpPr>
        <p:grpSpPr bwMode="auto">
          <a:xfrm>
            <a:off x="8002588" y="3436938"/>
            <a:ext cx="996950" cy="1843087"/>
            <a:chOff x="5041" y="2165"/>
            <a:chExt cx="628" cy="1161"/>
          </a:xfrm>
        </p:grpSpPr>
        <p:sp>
          <p:nvSpPr>
            <p:cNvPr id="96280" name="Freeform 27"/>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6281" name="AutoShape 28"/>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6282" name="Rectangle 29"/>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6283" name="Line 30"/>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84" name="Rectangle 31"/>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6285" name="Rectangle 32"/>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6286" name="Line 33"/>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87" name="Line 34"/>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88" name="Line 35"/>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89" name="Line 36"/>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0" name="Line 37"/>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1" name="Line 38"/>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2" name="Line 39"/>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3" name="Line 40"/>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4" name="Line 41"/>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5" name="Line 42"/>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6" name="Rectangle 43"/>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900" b="1">
                  <a:solidFill>
                    <a:srgbClr val="000000"/>
                  </a:solidFill>
                  <a:latin typeface="Chicago" charset="0"/>
                </a:rPr>
                <a:t>　王制</a:t>
              </a:r>
            </a:p>
          </p:txBody>
        </p:sp>
        <p:sp>
          <p:nvSpPr>
            <p:cNvPr id="96297" name="Rectangle 44"/>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632877" name="Rectangle 45"/>
            <p:cNvSpPr>
              <a:spLocks noChangeArrowheads="1"/>
            </p:cNvSpPr>
            <p:nvPr/>
          </p:nvSpPr>
          <p:spPr bwMode="auto">
            <a:xfrm>
              <a:off x="5072" y="2387"/>
              <a:ext cx="536" cy="142"/>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a:t>
              </a:r>
              <a:r>
                <a:rPr lang="ja-JP" altLang="en-US" sz="900" b="1">
                  <a:solidFill>
                    <a:srgbClr val="000000"/>
                  </a:solidFill>
                  <a:effectLst>
                    <a:outerShdw blurRad="38100" dist="38100" dir="2700000" algn="tl">
                      <a:srgbClr val="FFFFFF"/>
                    </a:outerShdw>
                  </a:effectLst>
                  <a:latin typeface="Helvetica" charset="0"/>
                </a:rPr>
                <a:t>　分裂 </a:t>
              </a:r>
              <a:r>
                <a:rPr lang="en-US" sz="900" b="1">
                  <a:solidFill>
                    <a:srgbClr val="000000"/>
                  </a:solidFill>
                  <a:effectLst>
                    <a:outerShdw blurRad="38100" dist="38100" dir="2700000" algn="tl">
                      <a:srgbClr val="FFFFFF"/>
                    </a:outerShdw>
                  </a:effectLst>
                  <a:latin typeface="Helvetica" charset="0"/>
                </a:rPr>
                <a:t>••• </a:t>
              </a:r>
            </a:p>
          </p:txBody>
        </p:sp>
        <p:sp>
          <p:nvSpPr>
            <p:cNvPr id="96299" name="Rectangle 46"/>
            <p:cNvSpPr>
              <a:spLocks noChangeArrowheads="1"/>
            </p:cNvSpPr>
            <p:nvPr/>
          </p:nvSpPr>
          <p:spPr bwMode="auto">
            <a:xfrm>
              <a:off x="5060" y="2503"/>
              <a:ext cx="54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800" b="1">
                  <a:solidFill>
                    <a:srgbClr val="000000"/>
                  </a:solidFill>
                  <a:latin typeface="Helvetica" charset="0"/>
                </a:rPr>
                <a:t>　　北　　　　　南</a:t>
              </a:r>
            </a:p>
          </p:txBody>
        </p:sp>
        <p:sp>
          <p:nvSpPr>
            <p:cNvPr id="632879" name="Rectangle 47"/>
            <p:cNvSpPr>
              <a:spLocks noChangeArrowheads="1"/>
            </p:cNvSpPr>
            <p:nvPr/>
          </p:nvSpPr>
          <p:spPr bwMode="auto">
            <a:xfrm>
              <a:off x="5041" y="2824"/>
              <a:ext cx="550" cy="133"/>
            </a:xfrm>
            <a:prstGeom prst="rect">
              <a:avLst/>
            </a:prstGeom>
            <a:noFill/>
            <a:ln w="12700">
              <a:noFill/>
              <a:miter lim="800000"/>
              <a:headEnd/>
              <a:tailEnd/>
            </a:ln>
            <a:effectLst/>
          </p:spPr>
          <p:txBody>
            <a:bodyPr wrap="none" lIns="90487" tIns="44450" rIns="90487" bIns="44450">
              <a:spAutoFit/>
            </a:bodyPr>
            <a:lstStyle/>
            <a:p>
              <a:pPr>
                <a:defRPr/>
              </a:pPr>
              <a:r>
                <a:rPr lang="ja-JP" altLang="en-US" sz="800" b="1">
                  <a:solidFill>
                    <a:srgbClr val="000000"/>
                  </a:solidFill>
                  <a:effectLst>
                    <a:outerShdw blurRad="38100" dist="38100" dir="2700000" algn="tl">
                      <a:srgbClr val="FFFFFF"/>
                    </a:outerShdw>
                  </a:effectLst>
                  <a:latin typeface="Helvetica" charset="0"/>
                </a:rPr>
                <a:t>　　　預言者たち</a:t>
              </a:r>
            </a:p>
          </p:txBody>
        </p:sp>
        <p:grpSp>
          <p:nvGrpSpPr>
            <p:cNvPr id="96301" name="Group 48"/>
            <p:cNvGrpSpPr>
              <a:grpSpLocks/>
            </p:cNvGrpSpPr>
            <p:nvPr/>
          </p:nvGrpSpPr>
          <p:grpSpPr bwMode="auto">
            <a:xfrm>
              <a:off x="5078" y="2615"/>
              <a:ext cx="587" cy="238"/>
              <a:chOff x="5078" y="2615"/>
              <a:chExt cx="587" cy="238"/>
            </a:xfrm>
          </p:grpSpPr>
          <p:sp>
            <p:nvSpPr>
              <p:cNvPr id="96302" name="Rectangle 49"/>
              <p:cNvSpPr>
                <a:spLocks noChangeArrowheads="1"/>
              </p:cNvSpPr>
              <p:nvPr/>
            </p:nvSpPr>
            <p:spPr bwMode="auto">
              <a:xfrm>
                <a:off x="5078" y="2615"/>
                <a:ext cx="383"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700" b="1">
                    <a:solidFill>
                      <a:srgbClr val="000000"/>
                    </a:solidFill>
                    <a:latin typeface="Helvetica" charset="0"/>
                  </a:rPr>
                  <a:t>イスラエル</a:t>
                </a:r>
              </a:p>
            </p:txBody>
          </p:sp>
          <p:sp>
            <p:nvSpPr>
              <p:cNvPr id="96303" name="Rectangle 50"/>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a:t>
                </a:r>
                <a:r>
                  <a:rPr lang="ja-JP" altLang="en-US" sz="800" b="1">
                    <a:solidFill>
                      <a:srgbClr val="000000"/>
                    </a:solidFill>
                    <a:latin typeface="Helvetica" charset="0"/>
                  </a:rPr>
                  <a:t>　　ユダ</a:t>
                </a:r>
              </a:p>
            </p:txBody>
          </p:sp>
          <p:sp>
            <p:nvSpPr>
              <p:cNvPr id="96304" name="Rectangle 51"/>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grpSp>
      <p:sp>
        <p:nvSpPr>
          <p:cNvPr id="96267" name="Text Box 5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632885" name="Rectangle 53"/>
          <p:cNvSpPr>
            <a:spLocks noChangeArrowheads="1"/>
          </p:cNvSpPr>
          <p:nvPr/>
        </p:nvSpPr>
        <p:spPr bwMode="auto">
          <a:xfrm>
            <a:off x="80914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45</a:t>
            </a:r>
          </a:p>
        </p:txBody>
      </p:sp>
      <p:grpSp>
        <p:nvGrpSpPr>
          <p:cNvPr id="5" name="Group 54"/>
          <p:cNvGrpSpPr>
            <a:grpSpLocks/>
          </p:cNvGrpSpPr>
          <p:nvPr/>
        </p:nvGrpSpPr>
        <p:grpSpPr bwMode="auto">
          <a:xfrm>
            <a:off x="1252538" y="4349750"/>
            <a:ext cx="6583362" cy="1735138"/>
            <a:chOff x="791" y="2749"/>
            <a:chExt cx="4147" cy="1093"/>
          </a:xfrm>
        </p:grpSpPr>
        <p:sp>
          <p:nvSpPr>
            <p:cNvPr id="632887" name="Rectangle 55"/>
            <p:cNvSpPr>
              <a:spLocks noChangeArrowheads="1"/>
            </p:cNvSpPr>
            <p:nvPr/>
          </p:nvSpPr>
          <p:spPr bwMode="auto">
            <a:xfrm>
              <a:off x="2222" y="3248"/>
              <a:ext cx="1263" cy="594"/>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ja-JP" altLang="en-US" b="1" i="1">
                  <a:solidFill>
                    <a:srgbClr val="00FF00"/>
                  </a:solidFill>
                  <a:latin typeface="Arial" charset="0"/>
                </a:rPr>
                <a:t>ｻﾑｴﾙ記下</a:t>
              </a:r>
            </a:p>
            <a:p>
              <a:pPr algn="ctr">
                <a:defRPr/>
              </a:pPr>
              <a:r>
                <a:rPr lang="en-US" b="1" i="1">
                  <a:solidFill>
                    <a:srgbClr val="00FF00"/>
                  </a:solidFill>
                  <a:latin typeface="Arial" charset="0"/>
                </a:rPr>
                <a:t>7</a:t>
              </a:r>
              <a:r>
                <a:rPr lang="ja-JP" altLang="en-US" b="1" i="1">
                  <a:solidFill>
                    <a:srgbClr val="00FF00"/>
                  </a:solidFill>
                  <a:latin typeface="Arial" charset="0"/>
                </a:rPr>
                <a:t>章 </a:t>
              </a:r>
              <a:r>
                <a:rPr lang="en-US" b="1" i="1">
                  <a:solidFill>
                    <a:srgbClr val="00FF00"/>
                  </a:solidFill>
                  <a:latin typeface="Arial" charset="0"/>
                </a:rPr>
                <a:t>4 -16</a:t>
              </a:r>
              <a:r>
                <a:rPr lang="ja-JP" altLang="en-US" b="1" i="1">
                  <a:solidFill>
                    <a:srgbClr val="00FF00"/>
                  </a:solidFill>
                  <a:latin typeface="Arial" charset="0"/>
                </a:rPr>
                <a:t>節</a:t>
              </a:r>
            </a:p>
          </p:txBody>
        </p:sp>
        <p:sp>
          <p:nvSpPr>
            <p:cNvPr id="632888" name="Rectangle 56"/>
            <p:cNvSpPr>
              <a:spLocks noChangeArrowheads="1"/>
            </p:cNvSpPr>
            <p:nvPr/>
          </p:nvSpPr>
          <p:spPr bwMode="auto">
            <a:xfrm>
              <a:off x="791" y="3247"/>
              <a:ext cx="1326" cy="594"/>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ja-JP" altLang="en-US" b="1" i="1">
                  <a:solidFill>
                    <a:srgbClr val="00FF00"/>
                  </a:solidFill>
                  <a:latin typeface="Arial" charset="0"/>
                </a:rPr>
                <a:t>申命記</a:t>
              </a:r>
            </a:p>
            <a:p>
              <a:pPr algn="ctr">
                <a:defRPr/>
              </a:pPr>
              <a:r>
                <a:rPr lang="en-US" b="1" i="1">
                  <a:solidFill>
                    <a:srgbClr val="00FF00"/>
                  </a:solidFill>
                  <a:latin typeface="Arial" charset="0"/>
                </a:rPr>
                <a:t>30</a:t>
              </a:r>
              <a:r>
                <a:rPr lang="ja-JP" altLang="en-US" b="1" i="1">
                  <a:solidFill>
                    <a:srgbClr val="00FF00"/>
                  </a:solidFill>
                  <a:latin typeface="Arial" charset="0"/>
                </a:rPr>
                <a:t>章 </a:t>
              </a:r>
              <a:r>
                <a:rPr lang="en-US" b="1" i="1">
                  <a:solidFill>
                    <a:srgbClr val="00FF00"/>
                  </a:solidFill>
                  <a:latin typeface="Arial" charset="0"/>
                </a:rPr>
                <a:t>1-10</a:t>
              </a:r>
              <a:r>
                <a:rPr lang="ja-JP" altLang="en-US" b="1" i="1">
                  <a:solidFill>
                    <a:srgbClr val="00FF00"/>
                  </a:solidFill>
                  <a:latin typeface="Arial" charset="0"/>
                </a:rPr>
                <a:t>節</a:t>
              </a:r>
            </a:p>
          </p:txBody>
        </p:sp>
        <p:sp>
          <p:nvSpPr>
            <p:cNvPr id="632889" name="Rectangle 57"/>
            <p:cNvSpPr>
              <a:spLocks noChangeArrowheads="1"/>
            </p:cNvSpPr>
            <p:nvPr/>
          </p:nvSpPr>
          <p:spPr bwMode="auto">
            <a:xfrm>
              <a:off x="3487" y="3246"/>
              <a:ext cx="1451" cy="594"/>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ja-JP" altLang="en-US" b="1" i="1">
                  <a:solidFill>
                    <a:srgbClr val="00FF00"/>
                  </a:solidFill>
                  <a:latin typeface="Arial" charset="0"/>
                </a:rPr>
                <a:t>エレミヤ書</a:t>
              </a:r>
            </a:p>
            <a:p>
              <a:pPr algn="ctr">
                <a:defRPr/>
              </a:pPr>
              <a:r>
                <a:rPr lang="en-US" b="1" i="1">
                  <a:solidFill>
                    <a:srgbClr val="00FF00"/>
                  </a:solidFill>
                  <a:latin typeface="Arial" charset="0"/>
                </a:rPr>
                <a:t>31</a:t>
              </a:r>
              <a:r>
                <a:rPr lang="ja-JP" altLang="en-US" b="1" i="1">
                  <a:solidFill>
                    <a:srgbClr val="00FF00"/>
                  </a:solidFill>
                  <a:latin typeface="Arial" charset="0"/>
                </a:rPr>
                <a:t>章 </a:t>
              </a:r>
              <a:r>
                <a:rPr lang="en-US" b="1" i="1">
                  <a:solidFill>
                    <a:srgbClr val="00FF00"/>
                  </a:solidFill>
                  <a:latin typeface="Arial" charset="0"/>
                </a:rPr>
                <a:t>31-33</a:t>
              </a:r>
              <a:r>
                <a:rPr lang="ja-JP" altLang="en-US" b="1" i="1">
                  <a:solidFill>
                    <a:srgbClr val="00FF00"/>
                  </a:solidFill>
                  <a:latin typeface="Arial" charset="0"/>
                </a:rPr>
                <a:t>節</a:t>
              </a:r>
            </a:p>
          </p:txBody>
        </p:sp>
        <p:sp>
          <p:nvSpPr>
            <p:cNvPr id="632893" name="Text Box 61"/>
            <p:cNvSpPr txBox="1">
              <a:spLocks noChangeArrowheads="1"/>
            </p:cNvSpPr>
            <p:nvPr/>
          </p:nvSpPr>
          <p:spPr bwMode="auto">
            <a:xfrm>
              <a:off x="920" y="2749"/>
              <a:ext cx="1061" cy="44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4000" smtClean="0">
                  <a:solidFill>
                    <a:srgbClr val="FAFD00"/>
                  </a:solidFill>
                  <a:latin typeface="Arial" charset="0"/>
                </a:rPr>
                <a:t>土地</a:t>
              </a:r>
            </a:p>
          </p:txBody>
        </p:sp>
        <p:sp>
          <p:nvSpPr>
            <p:cNvPr id="632894" name="Text Box 62"/>
            <p:cNvSpPr txBox="1">
              <a:spLocks noChangeArrowheads="1"/>
            </p:cNvSpPr>
            <p:nvPr/>
          </p:nvSpPr>
          <p:spPr bwMode="auto">
            <a:xfrm>
              <a:off x="3532" y="2749"/>
              <a:ext cx="1386" cy="44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4000" smtClean="0">
                  <a:solidFill>
                    <a:srgbClr val="FAFD00"/>
                  </a:solidFill>
                  <a:latin typeface="Arial" charset="0"/>
                </a:rPr>
                <a:t>新たな</a:t>
              </a:r>
            </a:p>
          </p:txBody>
        </p:sp>
        <p:sp>
          <p:nvSpPr>
            <p:cNvPr id="632895" name="Text Box 63"/>
            <p:cNvSpPr txBox="1">
              <a:spLocks noChangeArrowheads="1"/>
            </p:cNvSpPr>
            <p:nvPr/>
          </p:nvSpPr>
          <p:spPr bwMode="auto">
            <a:xfrm>
              <a:off x="2171" y="2757"/>
              <a:ext cx="1386" cy="44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4000" smtClean="0">
                  <a:solidFill>
                    <a:srgbClr val="FAFD00"/>
                  </a:solidFill>
                  <a:latin typeface="Arial" charset="0"/>
                </a:rPr>
                <a:t>ダビデ</a:t>
              </a:r>
            </a:p>
          </p:txBody>
        </p:sp>
      </p:grpSp>
      <p:sp>
        <p:nvSpPr>
          <p:cNvPr id="632896" name="Text Box 64"/>
          <p:cNvSpPr txBox="1">
            <a:spLocks noChangeArrowheads="1"/>
          </p:cNvSpPr>
          <p:nvPr/>
        </p:nvSpPr>
        <p:spPr bwMode="auto">
          <a:xfrm>
            <a:off x="5302250" y="3648075"/>
            <a:ext cx="2752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3600" b="1" smtClean="0">
                <a:solidFill>
                  <a:schemeClr val="tx1"/>
                </a:solidFill>
                <a:latin typeface="Arial" charset="0"/>
              </a:rPr>
              <a:t>祝福</a:t>
            </a:r>
          </a:p>
        </p:txBody>
      </p:sp>
      <p:sp>
        <p:nvSpPr>
          <p:cNvPr id="632897" name="Text Box 65"/>
          <p:cNvSpPr txBox="1">
            <a:spLocks noChangeArrowheads="1"/>
          </p:cNvSpPr>
          <p:nvPr/>
        </p:nvSpPr>
        <p:spPr bwMode="auto">
          <a:xfrm>
            <a:off x="3719513" y="3660775"/>
            <a:ext cx="1574800"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3600" b="1" smtClean="0">
                <a:solidFill>
                  <a:schemeClr val="tx1"/>
                </a:solidFill>
                <a:latin typeface="Arial" charset="0"/>
              </a:rPr>
              <a:t>種</a:t>
            </a:r>
          </a:p>
        </p:txBody>
      </p:sp>
      <p:sp>
        <p:nvSpPr>
          <p:cNvPr id="632898" name="Text Box 66"/>
          <p:cNvSpPr txBox="1">
            <a:spLocks noChangeArrowheads="1"/>
          </p:cNvSpPr>
          <p:nvPr/>
        </p:nvSpPr>
        <p:spPr bwMode="auto">
          <a:xfrm>
            <a:off x="1495425" y="3700463"/>
            <a:ext cx="1609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3600" b="1" smtClean="0">
                <a:solidFill>
                  <a:schemeClr val="tx1"/>
                </a:solidFill>
                <a:latin typeface="Arial" charset="0"/>
              </a:rPr>
              <a:t>土地</a:t>
            </a:r>
          </a:p>
        </p:txBody>
      </p:sp>
      <p:sp>
        <p:nvSpPr>
          <p:cNvPr id="632899" name="AutoShape 67"/>
          <p:cNvSpPr>
            <a:spLocks noChangeArrowheads="1"/>
          </p:cNvSpPr>
          <p:nvPr/>
        </p:nvSpPr>
        <p:spPr bwMode="auto">
          <a:xfrm>
            <a:off x="1552575" y="3683000"/>
            <a:ext cx="6386513" cy="1355725"/>
          </a:xfrm>
          <a:prstGeom prst="roundRect">
            <a:avLst>
              <a:gd name="adj" fmla="val 16667"/>
            </a:avLst>
          </a:prstGeom>
          <a:noFill/>
          <a:ln w="76200">
            <a:solidFill>
              <a:srgbClr val="F8131B"/>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32898"/>
                                        </p:tgtEl>
                                        <p:attrNameLst>
                                          <p:attrName>style.visibility</p:attrName>
                                        </p:attrNameLst>
                                      </p:cBhvr>
                                      <p:to>
                                        <p:strVal val="visible"/>
                                      </p:to>
                                    </p:set>
                                    <p:animEffect transition="in" filter="wipe(left)">
                                      <p:cBhvr>
                                        <p:cTn id="17" dur="500"/>
                                        <p:tgtEl>
                                          <p:spTgt spid="63289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32897"/>
                                        </p:tgtEl>
                                        <p:attrNameLst>
                                          <p:attrName>style.visibility</p:attrName>
                                        </p:attrNameLst>
                                      </p:cBhvr>
                                      <p:to>
                                        <p:strVal val="visible"/>
                                      </p:to>
                                    </p:set>
                                    <p:animEffect transition="in" filter="wipe(left)">
                                      <p:cBhvr>
                                        <p:cTn id="22" dur="500"/>
                                        <p:tgtEl>
                                          <p:spTgt spid="63289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32896"/>
                                        </p:tgtEl>
                                        <p:attrNameLst>
                                          <p:attrName>style.visibility</p:attrName>
                                        </p:attrNameLst>
                                      </p:cBhvr>
                                      <p:to>
                                        <p:strVal val="visible"/>
                                      </p:to>
                                    </p:set>
                                    <p:animEffect transition="in" filter="wipe(left)">
                                      <p:cBhvr>
                                        <p:cTn id="27" dur="500"/>
                                        <p:tgtEl>
                                          <p:spTgt spid="632896"/>
                                        </p:tgtEl>
                                      </p:cBhvr>
                                    </p:animEffect>
                                  </p:childTnLst>
                                </p:cTn>
                              </p:par>
                            </p:childTnLst>
                          </p:cTn>
                        </p:par>
                        <p:par>
                          <p:cTn id="28" fill="hold" nodeType="afterGroup">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32899"/>
                                        </p:tgtEl>
                                        <p:attrNameLst>
                                          <p:attrName>style.visibility</p:attrName>
                                        </p:attrNameLst>
                                      </p:cBhvr>
                                      <p:to>
                                        <p:strVal val="visible"/>
                                      </p:to>
                                    </p:set>
                                    <p:animEffect transition="in" filter="wipe(left)">
                                      <p:cBhvr>
                                        <p:cTn id="31" dur="500"/>
                                        <p:tgtEl>
                                          <p:spTgt spid="632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96" grpId="0" autoUpdateAnimBg="0"/>
      <p:bldP spid="632897" grpId="0" autoUpdateAnimBg="0"/>
      <p:bldP spid="632898" grpId="0" autoUpdateAnimBg="0"/>
      <p:bldP spid="63289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5" name="Group 113"/>
          <p:cNvGrpSpPr>
            <a:grpSpLocks/>
          </p:cNvGrpSpPr>
          <p:nvPr/>
        </p:nvGrpSpPr>
        <p:grpSpPr bwMode="auto">
          <a:xfrm>
            <a:off x="6019800" y="1187450"/>
            <a:ext cx="1289050" cy="1435100"/>
            <a:chOff x="1084" y="711"/>
            <a:chExt cx="2950" cy="2769"/>
          </a:xfrm>
        </p:grpSpPr>
        <p:grpSp>
          <p:nvGrpSpPr>
            <p:cNvPr id="98400" name="Group 114"/>
            <p:cNvGrpSpPr>
              <a:grpSpLocks/>
            </p:cNvGrpSpPr>
            <p:nvPr/>
          </p:nvGrpSpPr>
          <p:grpSpPr bwMode="auto">
            <a:xfrm>
              <a:off x="1084" y="711"/>
              <a:ext cx="2950" cy="2769"/>
              <a:chOff x="2707" y="548"/>
              <a:chExt cx="2950" cy="2769"/>
            </a:xfrm>
          </p:grpSpPr>
          <p:grpSp>
            <p:nvGrpSpPr>
              <p:cNvPr id="98406" name="Group 115"/>
              <p:cNvGrpSpPr>
                <a:grpSpLocks/>
              </p:cNvGrpSpPr>
              <p:nvPr/>
            </p:nvGrpSpPr>
            <p:grpSpPr bwMode="auto">
              <a:xfrm>
                <a:off x="3180" y="1046"/>
                <a:ext cx="2105" cy="1421"/>
                <a:chOff x="578" y="2316"/>
                <a:chExt cx="2105" cy="1421"/>
              </a:xfrm>
            </p:grpSpPr>
            <p:sp>
              <p:nvSpPr>
                <p:cNvPr id="98408" name="Freeform 116" descr="Cork"/>
                <p:cNvSpPr>
                  <a:spLocks/>
                </p:cNvSpPr>
                <p:nvPr/>
              </p:nvSpPr>
              <p:spPr bwMode="auto">
                <a:xfrm>
                  <a:off x="633" y="2316"/>
                  <a:ext cx="2050" cy="256"/>
                </a:xfrm>
                <a:custGeom>
                  <a:avLst/>
                  <a:gdLst>
                    <a:gd name="T0" fmla="*/ 48338 w 592"/>
                    <a:gd name="T1" fmla="*/ 135578 h 90"/>
                    <a:gd name="T2" fmla="*/ 131006 w 592"/>
                    <a:gd name="T3" fmla="*/ 66304 h 90"/>
                    <a:gd name="T4" fmla="*/ 203587 w 592"/>
                    <a:gd name="T5" fmla="*/ 54016 h 90"/>
                    <a:gd name="T6" fmla="*/ 274347 w 592"/>
                    <a:gd name="T7" fmla="*/ 48239 h 90"/>
                    <a:gd name="T8" fmla="*/ 669197 w 592"/>
                    <a:gd name="T9" fmla="*/ 51393 h 90"/>
                    <a:gd name="T10" fmla="*/ 906754 w 592"/>
                    <a:gd name="T11" fmla="*/ 60365 h 90"/>
                    <a:gd name="T12" fmla="*/ 1015706 w 592"/>
                    <a:gd name="T13" fmla="*/ 69461 h 90"/>
                    <a:gd name="T14" fmla="*/ 1420484 w 592"/>
                    <a:gd name="T15" fmla="*/ 78433 h 90"/>
                    <a:gd name="T16" fmla="*/ 2017515 w 592"/>
                    <a:gd name="T17" fmla="*/ 66304 h 90"/>
                    <a:gd name="T18" fmla="*/ 2817261 w 592"/>
                    <a:gd name="T19" fmla="*/ 24420 h 90"/>
                    <a:gd name="T20" fmla="*/ 3105566 w 592"/>
                    <a:gd name="T21" fmla="*/ 0 h 90"/>
                    <a:gd name="T22" fmla="*/ 3415743 w 592"/>
                    <a:gd name="T23" fmla="*/ 3154 h 90"/>
                    <a:gd name="T24" fmla="*/ 3522873 w 592"/>
                    <a:gd name="T25" fmla="*/ 45042 h 90"/>
                    <a:gd name="T26" fmla="*/ 3534792 w 592"/>
                    <a:gd name="T27" fmla="*/ 54016 h 90"/>
                    <a:gd name="T28" fmla="*/ 3474535 w 592"/>
                    <a:gd name="T29" fmla="*/ 90473 h 90"/>
                    <a:gd name="T30" fmla="*/ 3486454 w 592"/>
                    <a:gd name="T31" fmla="*/ 9963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8409" name="Freeform 117" descr="Cork"/>
                <p:cNvSpPr>
                  <a:spLocks/>
                </p:cNvSpPr>
                <p:nvPr/>
              </p:nvSpPr>
              <p:spPr bwMode="auto">
                <a:xfrm>
                  <a:off x="578" y="2506"/>
                  <a:ext cx="2074" cy="1231"/>
                </a:xfrm>
                <a:custGeom>
                  <a:avLst/>
                  <a:gdLst>
                    <a:gd name="T0" fmla="*/ 3573537 w 599"/>
                    <a:gd name="T1" fmla="*/ 0 h 432"/>
                    <a:gd name="T2" fmla="*/ 3549667 w 599"/>
                    <a:gd name="T3" fmla="*/ 9022 h 432"/>
                    <a:gd name="T4" fmla="*/ 3513308 w 599"/>
                    <a:gd name="T5" fmla="*/ 15037 h 432"/>
                    <a:gd name="T6" fmla="*/ 3490899 w 599"/>
                    <a:gd name="T7" fmla="*/ 36466 h 432"/>
                    <a:gd name="T8" fmla="*/ 3323732 w 599"/>
                    <a:gd name="T9" fmla="*/ 140377 h 432"/>
                    <a:gd name="T10" fmla="*/ 3132588 w 599"/>
                    <a:gd name="T11" fmla="*/ 317518 h 432"/>
                    <a:gd name="T12" fmla="*/ 3072394 w 599"/>
                    <a:gd name="T13" fmla="*/ 405814 h 432"/>
                    <a:gd name="T14" fmla="*/ 3013747 w 599"/>
                    <a:gd name="T15" fmla="*/ 533792 h 432"/>
                    <a:gd name="T16" fmla="*/ 2953514 w 599"/>
                    <a:gd name="T17" fmla="*/ 613642 h 432"/>
                    <a:gd name="T18" fmla="*/ 2749868 w 599"/>
                    <a:gd name="T19" fmla="*/ 644018 h 432"/>
                    <a:gd name="T20" fmla="*/ 2582712 w 599"/>
                    <a:gd name="T21" fmla="*/ 631643 h 432"/>
                    <a:gd name="T22" fmla="*/ 2511981 w 599"/>
                    <a:gd name="T23" fmla="*/ 625228 h 432"/>
                    <a:gd name="T24" fmla="*/ 2536426 w 599"/>
                    <a:gd name="T25" fmla="*/ 536958 h 432"/>
                    <a:gd name="T26" fmla="*/ 2570797 w 599"/>
                    <a:gd name="T27" fmla="*/ 515538 h 432"/>
                    <a:gd name="T28" fmla="*/ 2415559 w 599"/>
                    <a:gd name="T29" fmla="*/ 500493 h 432"/>
                    <a:gd name="T30" fmla="*/ 2069198 w 599"/>
                    <a:gd name="T31" fmla="*/ 481888 h 432"/>
                    <a:gd name="T32" fmla="*/ 673776 w 599"/>
                    <a:gd name="T33" fmla="*/ 549342 h 432"/>
                    <a:gd name="T34" fmla="*/ 615130 w 599"/>
                    <a:gd name="T35" fmla="*/ 561553 h 432"/>
                    <a:gd name="T36" fmla="*/ 518538 w 599"/>
                    <a:gd name="T37" fmla="*/ 597995 h 432"/>
                    <a:gd name="T38" fmla="*/ 317048 w 599"/>
                    <a:gd name="T39" fmla="*/ 659058 h 432"/>
                    <a:gd name="T40" fmla="*/ 172180 w 599"/>
                    <a:gd name="T41" fmla="*/ 644018 h 432"/>
                    <a:gd name="T42" fmla="*/ 101446 w 599"/>
                    <a:gd name="T43" fmla="*/ 631643 h 432"/>
                    <a:gd name="T44" fmla="*/ 41265 w 599"/>
                    <a:gd name="T45" fmla="*/ 607040 h 432"/>
                    <a:gd name="T46" fmla="*/ 65672 w 599"/>
                    <a:gd name="T47" fmla="*/ 567545 h 432"/>
                    <a:gd name="T48" fmla="*/ 101446 w 599"/>
                    <a:gd name="T49" fmla="*/ 509725 h 432"/>
                    <a:gd name="T50" fmla="*/ 160262 w 599"/>
                    <a:gd name="T51" fmla="*/ 400009 h 432"/>
                    <a:gd name="T52" fmla="*/ 172180 w 599"/>
                    <a:gd name="T53" fmla="*/ 286866 h 432"/>
                    <a:gd name="T54" fmla="*/ 184094 w 599"/>
                    <a:gd name="T55" fmla="*/ 192181 h 432"/>
                    <a:gd name="T56" fmla="*/ 172180 w 599"/>
                    <a:gd name="T57" fmla="*/ 125337 h 432"/>
                    <a:gd name="T58" fmla="*/ 125905 w 599"/>
                    <a:gd name="T59" fmla="*/ 45487 h 432"/>
                    <a:gd name="T60" fmla="*/ 113987 w 599"/>
                    <a:gd name="T61" fmla="*/ 2142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98407" name="Picture 118"/>
              <p:cNvPicPr>
                <a:picLocks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98401" name="Freeform 119"/>
            <p:cNvSpPr>
              <a:spLocks/>
            </p:cNvSpPr>
            <p:nvPr/>
          </p:nvSpPr>
          <p:spPr bwMode="auto">
            <a:xfrm>
              <a:off x="1616" y="2649"/>
              <a:ext cx="88" cy="277"/>
            </a:xfrm>
            <a:custGeom>
              <a:avLst/>
              <a:gdLst>
                <a:gd name="T0" fmla="*/ 93 w 85"/>
                <a:gd name="T1" fmla="*/ 58 h 318"/>
                <a:gd name="T2" fmla="*/ 81 w 85"/>
                <a:gd name="T3" fmla="*/ 26 h 318"/>
                <a:gd name="T4" fmla="*/ 61 w 85"/>
                <a:gd name="T5" fmla="*/ 16 h 318"/>
                <a:gd name="T6" fmla="*/ 69 w 85"/>
                <a:gd name="T7" fmla="*/ 26 h 318"/>
                <a:gd name="T8" fmla="*/ 81 w 85"/>
                <a:gd name="T9" fmla="*/ 10 h 318"/>
                <a:gd name="T10" fmla="*/ 47 w 85"/>
                <a:gd name="T11" fmla="*/ 3 h 318"/>
                <a:gd name="T12" fmla="*/ 47 w 85"/>
                <a:gd name="T13" fmla="*/ 16 h 318"/>
                <a:gd name="T14" fmla="*/ 61 w 85"/>
                <a:gd name="T15" fmla="*/ 71 h 318"/>
                <a:gd name="T16" fmla="*/ 37 w 85"/>
                <a:gd name="T17" fmla="*/ 61 h 318"/>
                <a:gd name="T18" fmla="*/ 47 w 85"/>
                <a:gd name="T19" fmla="*/ 49 h 318"/>
                <a:gd name="T20" fmla="*/ 61 w 85"/>
                <a:gd name="T21" fmla="*/ 61 h 318"/>
                <a:gd name="T22" fmla="*/ 47 w 85"/>
                <a:gd name="T23" fmla="*/ 38 h 318"/>
                <a:gd name="T24" fmla="*/ 61 w 85"/>
                <a:gd name="T25" fmla="*/ 58 h 318"/>
                <a:gd name="T26" fmla="*/ 47 w 85"/>
                <a:gd name="T27" fmla="*/ 45 h 318"/>
                <a:gd name="T28" fmla="*/ 61 w 85"/>
                <a:gd name="T29" fmla="*/ 55 h 318"/>
                <a:gd name="T30" fmla="*/ 69 w 85"/>
                <a:gd name="T31" fmla="*/ 64 h 318"/>
                <a:gd name="T32" fmla="*/ 93 w 85"/>
                <a:gd name="T33" fmla="*/ 78 h 318"/>
                <a:gd name="T34" fmla="*/ 101 w 85"/>
                <a:gd name="T35" fmla="*/ 87 h 318"/>
                <a:gd name="T36" fmla="*/ 93 w 85"/>
                <a:gd name="T37" fmla="*/ 106 h 318"/>
                <a:gd name="T38" fmla="*/ 81 w 85"/>
                <a:gd name="T39" fmla="*/ 103 h 318"/>
                <a:gd name="T40" fmla="*/ 69 w 85"/>
                <a:gd name="T41" fmla="*/ 119 h 318"/>
                <a:gd name="T42" fmla="*/ 47 w 85"/>
                <a:gd name="T43" fmla="*/ 110 h 318"/>
                <a:gd name="T44" fmla="*/ 37 w 85"/>
                <a:gd name="T45" fmla="*/ 78 h 318"/>
                <a:gd name="T46" fmla="*/ 29 w 85"/>
                <a:gd name="T47" fmla="*/ 93 h 318"/>
                <a:gd name="T48" fmla="*/ 5 w 85"/>
                <a:gd name="T49" fmla="*/ 80 h 318"/>
                <a:gd name="T50" fmla="*/ 47 w 85"/>
                <a:gd name="T51" fmla="*/ 55 h 318"/>
                <a:gd name="T52" fmla="*/ 81 w 85"/>
                <a:gd name="T53" fmla="*/ 64 h 318"/>
                <a:gd name="T54" fmla="*/ 93 w 85"/>
                <a:gd name="T55" fmla="*/ 84 h 318"/>
                <a:gd name="T56" fmla="*/ 81 w 85"/>
                <a:gd name="T57" fmla="*/ 71 h 318"/>
                <a:gd name="T58" fmla="*/ 81 w 85"/>
                <a:gd name="T59" fmla="*/ 3 h 318"/>
                <a:gd name="T60" fmla="*/ 61 w 85"/>
                <a:gd name="T61" fmla="*/ 13 h 318"/>
                <a:gd name="T62" fmla="*/ 29 w 85"/>
                <a:gd name="T63" fmla="*/ 16 h 318"/>
                <a:gd name="T64" fmla="*/ 47 w 85"/>
                <a:gd name="T65" fmla="*/ 36 h 318"/>
                <a:gd name="T66" fmla="*/ 69 w 85"/>
                <a:gd name="T67" fmla="*/ 51 h 318"/>
                <a:gd name="T68" fmla="*/ 93 w 85"/>
                <a:gd name="T69" fmla="*/ 58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8402" name="Freeform 120"/>
            <p:cNvSpPr>
              <a:spLocks/>
            </p:cNvSpPr>
            <p:nvPr/>
          </p:nvSpPr>
          <p:spPr bwMode="auto">
            <a:xfrm>
              <a:off x="1635" y="2647"/>
              <a:ext cx="109" cy="309"/>
            </a:xfrm>
            <a:custGeom>
              <a:avLst/>
              <a:gdLst>
                <a:gd name="T0" fmla="*/ 1 w 105"/>
                <a:gd name="T1" fmla="*/ 0 h 354"/>
                <a:gd name="T2" fmla="*/ 120 w 105"/>
                <a:gd name="T3" fmla="*/ 3 h 354"/>
                <a:gd name="T4" fmla="*/ 94 w 105"/>
                <a:gd name="T5" fmla="*/ 11 h 354"/>
                <a:gd name="T6" fmla="*/ 109 w 105"/>
                <a:gd name="T7" fmla="*/ 24 h 354"/>
                <a:gd name="T8" fmla="*/ 109 w 105"/>
                <a:gd name="T9" fmla="*/ 57 h 354"/>
                <a:gd name="T10" fmla="*/ 126 w 105"/>
                <a:gd name="T11" fmla="*/ 65 h 354"/>
                <a:gd name="T12" fmla="*/ 126 w 105"/>
                <a:gd name="T13" fmla="*/ 93 h 354"/>
                <a:gd name="T14" fmla="*/ 109 w 105"/>
                <a:gd name="T15" fmla="*/ 129 h 354"/>
                <a:gd name="T16" fmla="*/ 89 w 105"/>
                <a:gd name="T17" fmla="*/ 137 h 354"/>
                <a:gd name="T18" fmla="*/ 21 w 105"/>
                <a:gd name="T19" fmla="*/ 123 h 354"/>
                <a:gd name="T20" fmla="*/ 12 w 105"/>
                <a:gd name="T21" fmla="*/ 109 h 354"/>
                <a:gd name="T22" fmla="*/ 21 w 105"/>
                <a:gd name="T23" fmla="*/ 94 h 354"/>
                <a:gd name="T24" fmla="*/ 9 w 105"/>
                <a:gd name="T25" fmla="*/ 38 h 354"/>
                <a:gd name="T26" fmla="*/ 27 w 105"/>
                <a:gd name="T27" fmla="*/ 17 h 354"/>
                <a:gd name="T28" fmla="*/ 6 w 105"/>
                <a:gd name="T29" fmla="*/ 5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8403" name="Freeform 121"/>
            <p:cNvSpPr>
              <a:spLocks/>
            </p:cNvSpPr>
            <p:nvPr/>
          </p:nvSpPr>
          <p:spPr bwMode="auto">
            <a:xfrm>
              <a:off x="3008" y="2583"/>
              <a:ext cx="155" cy="328"/>
            </a:xfrm>
            <a:custGeom>
              <a:avLst/>
              <a:gdLst>
                <a:gd name="T0" fmla="*/ 186 w 149"/>
                <a:gd name="T1" fmla="*/ 8 h 376"/>
                <a:gd name="T2" fmla="*/ 176 w 149"/>
                <a:gd name="T3" fmla="*/ 39 h 376"/>
                <a:gd name="T4" fmla="*/ 164 w 149"/>
                <a:gd name="T5" fmla="*/ 50 h 376"/>
                <a:gd name="T6" fmla="*/ 161 w 149"/>
                <a:gd name="T7" fmla="*/ 53 h 376"/>
                <a:gd name="T8" fmla="*/ 137 w 149"/>
                <a:gd name="T9" fmla="*/ 93 h 376"/>
                <a:gd name="T10" fmla="*/ 108 w 149"/>
                <a:gd name="T11" fmla="*/ 120 h 376"/>
                <a:gd name="T12" fmla="*/ 87 w 149"/>
                <a:gd name="T13" fmla="*/ 140 h 376"/>
                <a:gd name="T14" fmla="*/ 73 w 149"/>
                <a:gd name="T15" fmla="*/ 140 h 376"/>
                <a:gd name="T16" fmla="*/ 25 w 149"/>
                <a:gd name="T17" fmla="*/ 143 h 376"/>
                <a:gd name="T18" fmla="*/ 2 w 149"/>
                <a:gd name="T19" fmla="*/ 134 h 376"/>
                <a:gd name="T20" fmla="*/ 5 w 149"/>
                <a:gd name="T21" fmla="*/ 122 h 376"/>
                <a:gd name="T22" fmla="*/ 8 w 149"/>
                <a:gd name="T23" fmla="*/ 85 h 376"/>
                <a:gd name="T24" fmla="*/ 28 w 149"/>
                <a:gd name="T25" fmla="*/ 77 h 376"/>
                <a:gd name="T26" fmla="*/ 44 w 149"/>
                <a:gd name="T27" fmla="*/ 40 h 376"/>
                <a:gd name="T28" fmla="*/ 56 w 149"/>
                <a:gd name="T29" fmla="*/ 29 h 376"/>
                <a:gd name="T30" fmla="*/ 105 w 149"/>
                <a:gd name="T31" fmla="*/ 7 h 376"/>
                <a:gd name="T32" fmla="*/ 161 w 149"/>
                <a:gd name="T33" fmla="*/ 7 h 376"/>
                <a:gd name="T34" fmla="*/ 186 w 149"/>
                <a:gd name="T35" fmla="*/ 8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8404" name="Freeform 122"/>
            <p:cNvSpPr>
              <a:spLocks/>
            </p:cNvSpPr>
            <p:nvPr/>
          </p:nvSpPr>
          <p:spPr bwMode="auto">
            <a:xfrm>
              <a:off x="1714" y="1020"/>
              <a:ext cx="99" cy="440"/>
            </a:xfrm>
            <a:custGeom>
              <a:avLst/>
              <a:gdLst>
                <a:gd name="T0" fmla="*/ 33 w 96"/>
                <a:gd name="T1" fmla="*/ 188 h 504"/>
                <a:gd name="T2" fmla="*/ 75 w 96"/>
                <a:gd name="T3" fmla="*/ 190 h 504"/>
                <a:gd name="T4" fmla="*/ 89 w 96"/>
                <a:gd name="T5" fmla="*/ 175 h 504"/>
                <a:gd name="T6" fmla="*/ 89 w 96"/>
                <a:gd name="T7" fmla="*/ 125 h 504"/>
                <a:gd name="T8" fmla="*/ 109 w 96"/>
                <a:gd name="T9" fmla="*/ 82 h 504"/>
                <a:gd name="T10" fmla="*/ 118 w 96"/>
                <a:gd name="T11" fmla="*/ 67 h 504"/>
                <a:gd name="T12" fmla="*/ 109 w 96"/>
                <a:gd name="T13" fmla="*/ 20 h 504"/>
                <a:gd name="T14" fmla="*/ 96 w 96"/>
                <a:gd name="T15" fmla="*/ 3 h 504"/>
                <a:gd name="T16" fmla="*/ 36 w 96"/>
                <a:gd name="T17" fmla="*/ 10 h 504"/>
                <a:gd name="T18" fmla="*/ 33 w 96"/>
                <a:gd name="T19" fmla="*/ 47 h 504"/>
                <a:gd name="T20" fmla="*/ 39 w 96"/>
                <a:gd name="T21" fmla="*/ 141 h 504"/>
                <a:gd name="T22" fmla="*/ 47 w 96"/>
                <a:gd name="T23" fmla="*/ 157 h 504"/>
                <a:gd name="T24" fmla="*/ 31 w 96"/>
                <a:gd name="T25" fmla="*/ 183 h 504"/>
                <a:gd name="T26" fmla="*/ 33 w 96"/>
                <a:gd name="T27" fmla="*/ 18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8405" name="Freeform 123"/>
            <p:cNvSpPr>
              <a:spLocks/>
            </p:cNvSpPr>
            <p:nvPr/>
          </p:nvSpPr>
          <p:spPr bwMode="auto">
            <a:xfrm>
              <a:off x="3431" y="1007"/>
              <a:ext cx="156" cy="358"/>
            </a:xfrm>
            <a:custGeom>
              <a:avLst/>
              <a:gdLst>
                <a:gd name="T0" fmla="*/ 5 w 150"/>
                <a:gd name="T1" fmla="*/ 148 h 410"/>
                <a:gd name="T2" fmla="*/ 54 w 150"/>
                <a:gd name="T3" fmla="*/ 159 h 410"/>
                <a:gd name="T4" fmla="*/ 105 w 150"/>
                <a:gd name="T5" fmla="*/ 155 h 410"/>
                <a:gd name="T6" fmla="*/ 123 w 150"/>
                <a:gd name="T7" fmla="*/ 140 h 410"/>
                <a:gd name="T8" fmla="*/ 151 w 150"/>
                <a:gd name="T9" fmla="*/ 107 h 410"/>
                <a:gd name="T10" fmla="*/ 168 w 150"/>
                <a:gd name="T11" fmla="*/ 84 h 410"/>
                <a:gd name="T12" fmla="*/ 179 w 150"/>
                <a:gd name="T13" fmla="*/ 75 h 410"/>
                <a:gd name="T14" fmla="*/ 182 w 150"/>
                <a:gd name="T15" fmla="*/ 45 h 410"/>
                <a:gd name="T16" fmla="*/ 189 w 150"/>
                <a:gd name="T17" fmla="*/ 39 h 410"/>
                <a:gd name="T18" fmla="*/ 192 w 150"/>
                <a:gd name="T19" fmla="*/ 18 h 410"/>
                <a:gd name="T20" fmla="*/ 171 w 150"/>
                <a:gd name="T21" fmla="*/ 0 h 410"/>
                <a:gd name="T22" fmla="*/ 123 w 150"/>
                <a:gd name="T23" fmla="*/ 5 h 410"/>
                <a:gd name="T24" fmla="*/ 101 w 150"/>
                <a:gd name="T25" fmla="*/ 21 h 410"/>
                <a:gd name="T26" fmla="*/ 87 w 150"/>
                <a:gd name="T27" fmla="*/ 53 h 410"/>
                <a:gd name="T28" fmla="*/ 76 w 150"/>
                <a:gd name="T29" fmla="*/ 62 h 410"/>
                <a:gd name="T30" fmla="*/ 56 w 150"/>
                <a:gd name="T31" fmla="*/ 84 h 410"/>
                <a:gd name="T32" fmla="*/ 54 w 150"/>
                <a:gd name="T33" fmla="*/ 87 h 410"/>
                <a:gd name="T34" fmla="*/ 44 w 150"/>
                <a:gd name="T35" fmla="*/ 90 h 410"/>
                <a:gd name="T36" fmla="*/ 40 w 150"/>
                <a:gd name="T37" fmla="*/ 97 h 410"/>
                <a:gd name="T38" fmla="*/ 36 w 150"/>
                <a:gd name="T39" fmla="*/ 100 h 410"/>
                <a:gd name="T40" fmla="*/ 23 w 150"/>
                <a:gd name="T41" fmla="*/ 135 h 410"/>
                <a:gd name="T42" fmla="*/ 10 w 150"/>
                <a:gd name="T43" fmla="*/ 148 h 410"/>
                <a:gd name="T44" fmla="*/ 2 w 150"/>
                <a:gd name="T45" fmla="*/ 149 h 410"/>
                <a:gd name="T46" fmla="*/ 5 w 150"/>
                <a:gd name="T47" fmla="*/ 14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98306" name="Group 113"/>
          <p:cNvGrpSpPr>
            <a:grpSpLocks/>
          </p:cNvGrpSpPr>
          <p:nvPr/>
        </p:nvGrpSpPr>
        <p:grpSpPr bwMode="auto">
          <a:xfrm>
            <a:off x="6019800" y="3205163"/>
            <a:ext cx="1289050" cy="1435100"/>
            <a:chOff x="1084" y="711"/>
            <a:chExt cx="2950" cy="2769"/>
          </a:xfrm>
        </p:grpSpPr>
        <p:grpSp>
          <p:nvGrpSpPr>
            <p:cNvPr id="98390" name="Group 114"/>
            <p:cNvGrpSpPr>
              <a:grpSpLocks/>
            </p:cNvGrpSpPr>
            <p:nvPr/>
          </p:nvGrpSpPr>
          <p:grpSpPr bwMode="auto">
            <a:xfrm>
              <a:off x="1084" y="711"/>
              <a:ext cx="2950" cy="2769"/>
              <a:chOff x="2707" y="548"/>
              <a:chExt cx="2950" cy="2769"/>
            </a:xfrm>
          </p:grpSpPr>
          <p:grpSp>
            <p:nvGrpSpPr>
              <p:cNvPr id="98396" name="Group 115"/>
              <p:cNvGrpSpPr>
                <a:grpSpLocks/>
              </p:cNvGrpSpPr>
              <p:nvPr/>
            </p:nvGrpSpPr>
            <p:grpSpPr bwMode="auto">
              <a:xfrm>
                <a:off x="3180" y="1046"/>
                <a:ext cx="2105" cy="1421"/>
                <a:chOff x="578" y="2316"/>
                <a:chExt cx="2105" cy="1421"/>
              </a:xfrm>
            </p:grpSpPr>
            <p:sp>
              <p:nvSpPr>
                <p:cNvPr id="98398" name="Freeform 116" descr="Cork"/>
                <p:cNvSpPr>
                  <a:spLocks/>
                </p:cNvSpPr>
                <p:nvPr/>
              </p:nvSpPr>
              <p:spPr bwMode="auto">
                <a:xfrm>
                  <a:off x="633" y="2316"/>
                  <a:ext cx="2050" cy="256"/>
                </a:xfrm>
                <a:custGeom>
                  <a:avLst/>
                  <a:gdLst>
                    <a:gd name="T0" fmla="*/ 48338 w 592"/>
                    <a:gd name="T1" fmla="*/ 135578 h 90"/>
                    <a:gd name="T2" fmla="*/ 131006 w 592"/>
                    <a:gd name="T3" fmla="*/ 66304 h 90"/>
                    <a:gd name="T4" fmla="*/ 203587 w 592"/>
                    <a:gd name="T5" fmla="*/ 54016 h 90"/>
                    <a:gd name="T6" fmla="*/ 274347 w 592"/>
                    <a:gd name="T7" fmla="*/ 48239 h 90"/>
                    <a:gd name="T8" fmla="*/ 669197 w 592"/>
                    <a:gd name="T9" fmla="*/ 51393 h 90"/>
                    <a:gd name="T10" fmla="*/ 906754 w 592"/>
                    <a:gd name="T11" fmla="*/ 60365 h 90"/>
                    <a:gd name="T12" fmla="*/ 1015706 w 592"/>
                    <a:gd name="T13" fmla="*/ 69461 h 90"/>
                    <a:gd name="T14" fmla="*/ 1420484 w 592"/>
                    <a:gd name="T15" fmla="*/ 78433 h 90"/>
                    <a:gd name="T16" fmla="*/ 2017515 w 592"/>
                    <a:gd name="T17" fmla="*/ 66304 h 90"/>
                    <a:gd name="T18" fmla="*/ 2817261 w 592"/>
                    <a:gd name="T19" fmla="*/ 24420 h 90"/>
                    <a:gd name="T20" fmla="*/ 3105566 w 592"/>
                    <a:gd name="T21" fmla="*/ 0 h 90"/>
                    <a:gd name="T22" fmla="*/ 3415743 w 592"/>
                    <a:gd name="T23" fmla="*/ 3154 h 90"/>
                    <a:gd name="T24" fmla="*/ 3522873 w 592"/>
                    <a:gd name="T25" fmla="*/ 45042 h 90"/>
                    <a:gd name="T26" fmla="*/ 3534792 w 592"/>
                    <a:gd name="T27" fmla="*/ 54016 h 90"/>
                    <a:gd name="T28" fmla="*/ 3474535 w 592"/>
                    <a:gd name="T29" fmla="*/ 90473 h 90"/>
                    <a:gd name="T30" fmla="*/ 3486454 w 592"/>
                    <a:gd name="T31" fmla="*/ 9963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8399" name="Freeform 117" descr="Cork"/>
                <p:cNvSpPr>
                  <a:spLocks/>
                </p:cNvSpPr>
                <p:nvPr/>
              </p:nvSpPr>
              <p:spPr bwMode="auto">
                <a:xfrm>
                  <a:off x="578" y="2506"/>
                  <a:ext cx="2074" cy="1231"/>
                </a:xfrm>
                <a:custGeom>
                  <a:avLst/>
                  <a:gdLst>
                    <a:gd name="T0" fmla="*/ 3573537 w 599"/>
                    <a:gd name="T1" fmla="*/ 0 h 432"/>
                    <a:gd name="T2" fmla="*/ 3549667 w 599"/>
                    <a:gd name="T3" fmla="*/ 9022 h 432"/>
                    <a:gd name="T4" fmla="*/ 3513308 w 599"/>
                    <a:gd name="T5" fmla="*/ 15037 h 432"/>
                    <a:gd name="T6" fmla="*/ 3490899 w 599"/>
                    <a:gd name="T7" fmla="*/ 36466 h 432"/>
                    <a:gd name="T8" fmla="*/ 3323732 w 599"/>
                    <a:gd name="T9" fmla="*/ 140377 h 432"/>
                    <a:gd name="T10" fmla="*/ 3132588 w 599"/>
                    <a:gd name="T11" fmla="*/ 317518 h 432"/>
                    <a:gd name="T12" fmla="*/ 3072394 w 599"/>
                    <a:gd name="T13" fmla="*/ 405814 h 432"/>
                    <a:gd name="T14" fmla="*/ 3013747 w 599"/>
                    <a:gd name="T15" fmla="*/ 533792 h 432"/>
                    <a:gd name="T16" fmla="*/ 2953514 w 599"/>
                    <a:gd name="T17" fmla="*/ 613642 h 432"/>
                    <a:gd name="T18" fmla="*/ 2749868 w 599"/>
                    <a:gd name="T19" fmla="*/ 644018 h 432"/>
                    <a:gd name="T20" fmla="*/ 2582712 w 599"/>
                    <a:gd name="T21" fmla="*/ 631643 h 432"/>
                    <a:gd name="T22" fmla="*/ 2511981 w 599"/>
                    <a:gd name="T23" fmla="*/ 625228 h 432"/>
                    <a:gd name="T24" fmla="*/ 2536426 w 599"/>
                    <a:gd name="T25" fmla="*/ 536958 h 432"/>
                    <a:gd name="T26" fmla="*/ 2570797 w 599"/>
                    <a:gd name="T27" fmla="*/ 515538 h 432"/>
                    <a:gd name="T28" fmla="*/ 2415559 w 599"/>
                    <a:gd name="T29" fmla="*/ 500493 h 432"/>
                    <a:gd name="T30" fmla="*/ 2069198 w 599"/>
                    <a:gd name="T31" fmla="*/ 481888 h 432"/>
                    <a:gd name="T32" fmla="*/ 673776 w 599"/>
                    <a:gd name="T33" fmla="*/ 549342 h 432"/>
                    <a:gd name="T34" fmla="*/ 615130 w 599"/>
                    <a:gd name="T35" fmla="*/ 561553 h 432"/>
                    <a:gd name="T36" fmla="*/ 518538 w 599"/>
                    <a:gd name="T37" fmla="*/ 597995 h 432"/>
                    <a:gd name="T38" fmla="*/ 317048 w 599"/>
                    <a:gd name="T39" fmla="*/ 659058 h 432"/>
                    <a:gd name="T40" fmla="*/ 172180 w 599"/>
                    <a:gd name="T41" fmla="*/ 644018 h 432"/>
                    <a:gd name="T42" fmla="*/ 101446 w 599"/>
                    <a:gd name="T43" fmla="*/ 631643 h 432"/>
                    <a:gd name="T44" fmla="*/ 41265 w 599"/>
                    <a:gd name="T45" fmla="*/ 607040 h 432"/>
                    <a:gd name="T46" fmla="*/ 65672 w 599"/>
                    <a:gd name="T47" fmla="*/ 567545 h 432"/>
                    <a:gd name="T48" fmla="*/ 101446 w 599"/>
                    <a:gd name="T49" fmla="*/ 509725 h 432"/>
                    <a:gd name="T50" fmla="*/ 160262 w 599"/>
                    <a:gd name="T51" fmla="*/ 400009 h 432"/>
                    <a:gd name="T52" fmla="*/ 172180 w 599"/>
                    <a:gd name="T53" fmla="*/ 286866 h 432"/>
                    <a:gd name="T54" fmla="*/ 184094 w 599"/>
                    <a:gd name="T55" fmla="*/ 192181 h 432"/>
                    <a:gd name="T56" fmla="*/ 172180 w 599"/>
                    <a:gd name="T57" fmla="*/ 125337 h 432"/>
                    <a:gd name="T58" fmla="*/ 125905 w 599"/>
                    <a:gd name="T59" fmla="*/ 45487 h 432"/>
                    <a:gd name="T60" fmla="*/ 113987 w 599"/>
                    <a:gd name="T61" fmla="*/ 2142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98397" name="Picture 118"/>
              <p:cNvPicPr>
                <a:picLocks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98391" name="Freeform 119"/>
            <p:cNvSpPr>
              <a:spLocks/>
            </p:cNvSpPr>
            <p:nvPr/>
          </p:nvSpPr>
          <p:spPr bwMode="auto">
            <a:xfrm>
              <a:off x="1616" y="2649"/>
              <a:ext cx="88" cy="277"/>
            </a:xfrm>
            <a:custGeom>
              <a:avLst/>
              <a:gdLst>
                <a:gd name="T0" fmla="*/ 93 w 85"/>
                <a:gd name="T1" fmla="*/ 58 h 318"/>
                <a:gd name="T2" fmla="*/ 81 w 85"/>
                <a:gd name="T3" fmla="*/ 26 h 318"/>
                <a:gd name="T4" fmla="*/ 61 w 85"/>
                <a:gd name="T5" fmla="*/ 16 h 318"/>
                <a:gd name="T6" fmla="*/ 69 w 85"/>
                <a:gd name="T7" fmla="*/ 26 h 318"/>
                <a:gd name="T8" fmla="*/ 81 w 85"/>
                <a:gd name="T9" fmla="*/ 10 h 318"/>
                <a:gd name="T10" fmla="*/ 47 w 85"/>
                <a:gd name="T11" fmla="*/ 3 h 318"/>
                <a:gd name="T12" fmla="*/ 47 w 85"/>
                <a:gd name="T13" fmla="*/ 16 h 318"/>
                <a:gd name="T14" fmla="*/ 61 w 85"/>
                <a:gd name="T15" fmla="*/ 71 h 318"/>
                <a:gd name="T16" fmla="*/ 37 w 85"/>
                <a:gd name="T17" fmla="*/ 61 h 318"/>
                <a:gd name="T18" fmla="*/ 47 w 85"/>
                <a:gd name="T19" fmla="*/ 49 h 318"/>
                <a:gd name="T20" fmla="*/ 61 w 85"/>
                <a:gd name="T21" fmla="*/ 61 h 318"/>
                <a:gd name="T22" fmla="*/ 47 w 85"/>
                <a:gd name="T23" fmla="*/ 38 h 318"/>
                <a:gd name="T24" fmla="*/ 61 w 85"/>
                <a:gd name="T25" fmla="*/ 58 h 318"/>
                <a:gd name="T26" fmla="*/ 47 w 85"/>
                <a:gd name="T27" fmla="*/ 45 h 318"/>
                <a:gd name="T28" fmla="*/ 61 w 85"/>
                <a:gd name="T29" fmla="*/ 55 h 318"/>
                <a:gd name="T30" fmla="*/ 69 w 85"/>
                <a:gd name="T31" fmla="*/ 64 h 318"/>
                <a:gd name="T32" fmla="*/ 93 w 85"/>
                <a:gd name="T33" fmla="*/ 78 h 318"/>
                <a:gd name="T34" fmla="*/ 101 w 85"/>
                <a:gd name="T35" fmla="*/ 87 h 318"/>
                <a:gd name="T36" fmla="*/ 93 w 85"/>
                <a:gd name="T37" fmla="*/ 106 h 318"/>
                <a:gd name="T38" fmla="*/ 81 w 85"/>
                <a:gd name="T39" fmla="*/ 103 h 318"/>
                <a:gd name="T40" fmla="*/ 69 w 85"/>
                <a:gd name="T41" fmla="*/ 119 h 318"/>
                <a:gd name="T42" fmla="*/ 47 w 85"/>
                <a:gd name="T43" fmla="*/ 110 h 318"/>
                <a:gd name="T44" fmla="*/ 37 w 85"/>
                <a:gd name="T45" fmla="*/ 78 h 318"/>
                <a:gd name="T46" fmla="*/ 29 w 85"/>
                <a:gd name="T47" fmla="*/ 93 h 318"/>
                <a:gd name="T48" fmla="*/ 5 w 85"/>
                <a:gd name="T49" fmla="*/ 80 h 318"/>
                <a:gd name="T50" fmla="*/ 47 w 85"/>
                <a:gd name="T51" fmla="*/ 55 h 318"/>
                <a:gd name="T52" fmla="*/ 81 w 85"/>
                <a:gd name="T53" fmla="*/ 64 h 318"/>
                <a:gd name="T54" fmla="*/ 93 w 85"/>
                <a:gd name="T55" fmla="*/ 84 h 318"/>
                <a:gd name="T56" fmla="*/ 81 w 85"/>
                <a:gd name="T57" fmla="*/ 71 h 318"/>
                <a:gd name="T58" fmla="*/ 81 w 85"/>
                <a:gd name="T59" fmla="*/ 3 h 318"/>
                <a:gd name="T60" fmla="*/ 61 w 85"/>
                <a:gd name="T61" fmla="*/ 13 h 318"/>
                <a:gd name="T62" fmla="*/ 29 w 85"/>
                <a:gd name="T63" fmla="*/ 16 h 318"/>
                <a:gd name="T64" fmla="*/ 47 w 85"/>
                <a:gd name="T65" fmla="*/ 36 h 318"/>
                <a:gd name="T66" fmla="*/ 69 w 85"/>
                <a:gd name="T67" fmla="*/ 51 h 318"/>
                <a:gd name="T68" fmla="*/ 93 w 85"/>
                <a:gd name="T69" fmla="*/ 58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8392" name="Freeform 120"/>
            <p:cNvSpPr>
              <a:spLocks/>
            </p:cNvSpPr>
            <p:nvPr/>
          </p:nvSpPr>
          <p:spPr bwMode="auto">
            <a:xfrm>
              <a:off x="1635" y="2647"/>
              <a:ext cx="109" cy="309"/>
            </a:xfrm>
            <a:custGeom>
              <a:avLst/>
              <a:gdLst>
                <a:gd name="T0" fmla="*/ 1 w 105"/>
                <a:gd name="T1" fmla="*/ 0 h 354"/>
                <a:gd name="T2" fmla="*/ 120 w 105"/>
                <a:gd name="T3" fmla="*/ 3 h 354"/>
                <a:gd name="T4" fmla="*/ 94 w 105"/>
                <a:gd name="T5" fmla="*/ 11 h 354"/>
                <a:gd name="T6" fmla="*/ 109 w 105"/>
                <a:gd name="T7" fmla="*/ 24 h 354"/>
                <a:gd name="T8" fmla="*/ 109 w 105"/>
                <a:gd name="T9" fmla="*/ 57 h 354"/>
                <a:gd name="T10" fmla="*/ 126 w 105"/>
                <a:gd name="T11" fmla="*/ 65 h 354"/>
                <a:gd name="T12" fmla="*/ 126 w 105"/>
                <a:gd name="T13" fmla="*/ 93 h 354"/>
                <a:gd name="T14" fmla="*/ 109 w 105"/>
                <a:gd name="T15" fmla="*/ 129 h 354"/>
                <a:gd name="T16" fmla="*/ 89 w 105"/>
                <a:gd name="T17" fmla="*/ 137 h 354"/>
                <a:gd name="T18" fmla="*/ 21 w 105"/>
                <a:gd name="T19" fmla="*/ 123 h 354"/>
                <a:gd name="T20" fmla="*/ 12 w 105"/>
                <a:gd name="T21" fmla="*/ 109 h 354"/>
                <a:gd name="T22" fmla="*/ 21 w 105"/>
                <a:gd name="T23" fmla="*/ 94 h 354"/>
                <a:gd name="T24" fmla="*/ 9 w 105"/>
                <a:gd name="T25" fmla="*/ 38 h 354"/>
                <a:gd name="T26" fmla="*/ 27 w 105"/>
                <a:gd name="T27" fmla="*/ 17 h 354"/>
                <a:gd name="T28" fmla="*/ 6 w 105"/>
                <a:gd name="T29" fmla="*/ 5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8393" name="Freeform 121"/>
            <p:cNvSpPr>
              <a:spLocks/>
            </p:cNvSpPr>
            <p:nvPr/>
          </p:nvSpPr>
          <p:spPr bwMode="auto">
            <a:xfrm>
              <a:off x="3008" y="2583"/>
              <a:ext cx="155" cy="328"/>
            </a:xfrm>
            <a:custGeom>
              <a:avLst/>
              <a:gdLst>
                <a:gd name="T0" fmla="*/ 186 w 149"/>
                <a:gd name="T1" fmla="*/ 8 h 376"/>
                <a:gd name="T2" fmla="*/ 176 w 149"/>
                <a:gd name="T3" fmla="*/ 39 h 376"/>
                <a:gd name="T4" fmla="*/ 164 w 149"/>
                <a:gd name="T5" fmla="*/ 50 h 376"/>
                <a:gd name="T6" fmla="*/ 161 w 149"/>
                <a:gd name="T7" fmla="*/ 53 h 376"/>
                <a:gd name="T8" fmla="*/ 137 w 149"/>
                <a:gd name="T9" fmla="*/ 93 h 376"/>
                <a:gd name="T10" fmla="*/ 108 w 149"/>
                <a:gd name="T11" fmla="*/ 120 h 376"/>
                <a:gd name="T12" fmla="*/ 87 w 149"/>
                <a:gd name="T13" fmla="*/ 140 h 376"/>
                <a:gd name="T14" fmla="*/ 73 w 149"/>
                <a:gd name="T15" fmla="*/ 140 h 376"/>
                <a:gd name="T16" fmla="*/ 25 w 149"/>
                <a:gd name="T17" fmla="*/ 143 h 376"/>
                <a:gd name="T18" fmla="*/ 2 w 149"/>
                <a:gd name="T19" fmla="*/ 134 h 376"/>
                <a:gd name="T20" fmla="*/ 5 w 149"/>
                <a:gd name="T21" fmla="*/ 122 h 376"/>
                <a:gd name="T22" fmla="*/ 8 w 149"/>
                <a:gd name="T23" fmla="*/ 85 h 376"/>
                <a:gd name="T24" fmla="*/ 28 w 149"/>
                <a:gd name="T25" fmla="*/ 77 h 376"/>
                <a:gd name="T26" fmla="*/ 44 w 149"/>
                <a:gd name="T27" fmla="*/ 40 h 376"/>
                <a:gd name="T28" fmla="*/ 56 w 149"/>
                <a:gd name="T29" fmla="*/ 29 h 376"/>
                <a:gd name="T30" fmla="*/ 105 w 149"/>
                <a:gd name="T31" fmla="*/ 7 h 376"/>
                <a:gd name="T32" fmla="*/ 161 w 149"/>
                <a:gd name="T33" fmla="*/ 7 h 376"/>
                <a:gd name="T34" fmla="*/ 186 w 149"/>
                <a:gd name="T35" fmla="*/ 8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8394" name="Freeform 122"/>
            <p:cNvSpPr>
              <a:spLocks/>
            </p:cNvSpPr>
            <p:nvPr/>
          </p:nvSpPr>
          <p:spPr bwMode="auto">
            <a:xfrm>
              <a:off x="1714" y="1020"/>
              <a:ext cx="99" cy="440"/>
            </a:xfrm>
            <a:custGeom>
              <a:avLst/>
              <a:gdLst>
                <a:gd name="T0" fmla="*/ 33 w 96"/>
                <a:gd name="T1" fmla="*/ 188 h 504"/>
                <a:gd name="T2" fmla="*/ 75 w 96"/>
                <a:gd name="T3" fmla="*/ 190 h 504"/>
                <a:gd name="T4" fmla="*/ 89 w 96"/>
                <a:gd name="T5" fmla="*/ 175 h 504"/>
                <a:gd name="T6" fmla="*/ 89 w 96"/>
                <a:gd name="T7" fmla="*/ 125 h 504"/>
                <a:gd name="T8" fmla="*/ 109 w 96"/>
                <a:gd name="T9" fmla="*/ 82 h 504"/>
                <a:gd name="T10" fmla="*/ 118 w 96"/>
                <a:gd name="T11" fmla="*/ 67 h 504"/>
                <a:gd name="T12" fmla="*/ 109 w 96"/>
                <a:gd name="T13" fmla="*/ 20 h 504"/>
                <a:gd name="T14" fmla="*/ 96 w 96"/>
                <a:gd name="T15" fmla="*/ 3 h 504"/>
                <a:gd name="T16" fmla="*/ 36 w 96"/>
                <a:gd name="T17" fmla="*/ 10 h 504"/>
                <a:gd name="T18" fmla="*/ 33 w 96"/>
                <a:gd name="T19" fmla="*/ 47 h 504"/>
                <a:gd name="T20" fmla="*/ 39 w 96"/>
                <a:gd name="T21" fmla="*/ 141 h 504"/>
                <a:gd name="T22" fmla="*/ 47 w 96"/>
                <a:gd name="T23" fmla="*/ 157 h 504"/>
                <a:gd name="T24" fmla="*/ 31 w 96"/>
                <a:gd name="T25" fmla="*/ 183 h 504"/>
                <a:gd name="T26" fmla="*/ 33 w 96"/>
                <a:gd name="T27" fmla="*/ 18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8395" name="Freeform 123"/>
            <p:cNvSpPr>
              <a:spLocks/>
            </p:cNvSpPr>
            <p:nvPr/>
          </p:nvSpPr>
          <p:spPr bwMode="auto">
            <a:xfrm>
              <a:off x="3431" y="1007"/>
              <a:ext cx="156" cy="358"/>
            </a:xfrm>
            <a:custGeom>
              <a:avLst/>
              <a:gdLst>
                <a:gd name="T0" fmla="*/ 5 w 150"/>
                <a:gd name="T1" fmla="*/ 148 h 410"/>
                <a:gd name="T2" fmla="*/ 54 w 150"/>
                <a:gd name="T3" fmla="*/ 159 h 410"/>
                <a:gd name="T4" fmla="*/ 105 w 150"/>
                <a:gd name="T5" fmla="*/ 155 h 410"/>
                <a:gd name="T6" fmla="*/ 123 w 150"/>
                <a:gd name="T7" fmla="*/ 140 h 410"/>
                <a:gd name="T8" fmla="*/ 151 w 150"/>
                <a:gd name="T9" fmla="*/ 107 h 410"/>
                <a:gd name="T10" fmla="*/ 168 w 150"/>
                <a:gd name="T11" fmla="*/ 84 h 410"/>
                <a:gd name="T12" fmla="*/ 179 w 150"/>
                <a:gd name="T13" fmla="*/ 75 h 410"/>
                <a:gd name="T14" fmla="*/ 182 w 150"/>
                <a:gd name="T15" fmla="*/ 45 h 410"/>
                <a:gd name="T16" fmla="*/ 189 w 150"/>
                <a:gd name="T17" fmla="*/ 39 h 410"/>
                <a:gd name="T18" fmla="*/ 192 w 150"/>
                <a:gd name="T19" fmla="*/ 18 h 410"/>
                <a:gd name="T20" fmla="*/ 171 w 150"/>
                <a:gd name="T21" fmla="*/ 0 h 410"/>
                <a:gd name="T22" fmla="*/ 123 w 150"/>
                <a:gd name="T23" fmla="*/ 5 h 410"/>
                <a:gd name="T24" fmla="*/ 101 w 150"/>
                <a:gd name="T25" fmla="*/ 21 h 410"/>
                <a:gd name="T26" fmla="*/ 87 w 150"/>
                <a:gd name="T27" fmla="*/ 53 h 410"/>
                <a:gd name="T28" fmla="*/ 76 w 150"/>
                <a:gd name="T29" fmla="*/ 62 h 410"/>
                <a:gd name="T30" fmla="*/ 56 w 150"/>
                <a:gd name="T31" fmla="*/ 84 h 410"/>
                <a:gd name="T32" fmla="*/ 54 w 150"/>
                <a:gd name="T33" fmla="*/ 87 h 410"/>
                <a:gd name="T34" fmla="*/ 44 w 150"/>
                <a:gd name="T35" fmla="*/ 90 h 410"/>
                <a:gd name="T36" fmla="*/ 40 w 150"/>
                <a:gd name="T37" fmla="*/ 97 h 410"/>
                <a:gd name="T38" fmla="*/ 36 w 150"/>
                <a:gd name="T39" fmla="*/ 100 h 410"/>
                <a:gd name="T40" fmla="*/ 23 w 150"/>
                <a:gd name="T41" fmla="*/ 135 h 410"/>
                <a:gd name="T42" fmla="*/ 10 w 150"/>
                <a:gd name="T43" fmla="*/ 148 h 410"/>
                <a:gd name="T44" fmla="*/ 2 w 150"/>
                <a:gd name="T45" fmla="*/ 149 h 410"/>
                <a:gd name="T46" fmla="*/ 5 w 150"/>
                <a:gd name="T47" fmla="*/ 14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59778" name="Rectangle 2"/>
          <p:cNvSpPr>
            <a:spLocks noChangeArrowheads="1"/>
          </p:cNvSpPr>
          <p:nvPr/>
        </p:nvSpPr>
        <p:spPr bwMode="auto">
          <a:xfrm>
            <a:off x="3130550" y="13906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9830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9830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98310" name="Rectangle 5"/>
          <p:cNvSpPr>
            <a:spLocks noChangeArrowheads="1"/>
          </p:cNvSpPr>
          <p:nvPr/>
        </p:nvSpPr>
        <p:spPr bwMode="auto">
          <a:xfrm>
            <a:off x="3059113" y="879475"/>
            <a:ext cx="10858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a:t>
            </a:r>
            <a:r>
              <a:rPr lang="ja-JP" altLang="en-US" sz="2400" b="1">
                <a:solidFill>
                  <a:schemeClr val="accent2"/>
                </a:solidFill>
                <a:latin typeface="Times" charset="0"/>
              </a:rPr>
              <a:t>　王制</a:t>
            </a:r>
          </a:p>
        </p:txBody>
      </p:sp>
      <p:sp>
        <p:nvSpPr>
          <p:cNvPr id="98311"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9783"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pitchFamily="-107" charset="0"/>
                <a:ea typeface="ＭＳ Ｐゴシック" pitchFamily="-107" charset="-128"/>
                <a:cs typeface="ＭＳ Ｐゴシック" pitchFamily="-107" charset="-128"/>
              </a:rPr>
              <a:t>ca. 1000 B.C.</a:t>
            </a:r>
          </a:p>
        </p:txBody>
      </p:sp>
      <p:sp>
        <p:nvSpPr>
          <p:cNvPr id="98313"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8314"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S - D - S</a:t>
            </a:r>
          </a:p>
        </p:txBody>
      </p:sp>
      <p:sp>
        <p:nvSpPr>
          <p:cNvPr id="98315"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10             2</a:t>
            </a:r>
          </a:p>
        </p:txBody>
      </p:sp>
      <p:sp>
        <p:nvSpPr>
          <p:cNvPr id="459788" name="Rectangle 12"/>
          <p:cNvSpPr>
            <a:spLocks noChangeArrowheads="1"/>
          </p:cNvSpPr>
          <p:nvPr/>
        </p:nvSpPr>
        <p:spPr bwMode="auto">
          <a:xfrm>
            <a:off x="3338513" y="4130675"/>
            <a:ext cx="25415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20-J        20-R</a:t>
            </a:r>
          </a:p>
        </p:txBody>
      </p:sp>
      <p:sp>
        <p:nvSpPr>
          <p:cNvPr id="459790" name="Rectangle 14"/>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grpSp>
        <p:nvGrpSpPr>
          <p:cNvPr id="98318" name="Group 15"/>
          <p:cNvGrpSpPr>
            <a:grpSpLocks/>
          </p:cNvGrpSpPr>
          <p:nvPr/>
        </p:nvGrpSpPr>
        <p:grpSpPr bwMode="auto">
          <a:xfrm>
            <a:off x="901700" y="2603500"/>
            <a:ext cx="2201863" cy="1765300"/>
            <a:chOff x="568" y="1640"/>
            <a:chExt cx="1387" cy="1112"/>
          </a:xfrm>
        </p:grpSpPr>
        <p:grpSp>
          <p:nvGrpSpPr>
            <p:cNvPr id="98385" name="Group 16"/>
            <p:cNvGrpSpPr>
              <a:grpSpLocks/>
            </p:cNvGrpSpPr>
            <p:nvPr/>
          </p:nvGrpSpPr>
          <p:grpSpPr bwMode="auto">
            <a:xfrm>
              <a:off x="568" y="1640"/>
              <a:ext cx="1249" cy="1112"/>
              <a:chOff x="568" y="1640"/>
              <a:chExt cx="1249" cy="1112"/>
            </a:xfrm>
          </p:grpSpPr>
          <p:sp>
            <p:nvSpPr>
              <p:cNvPr id="459793" name="Oval 17"/>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98388" name="Freeform 18"/>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98389" name="Freeform 19"/>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459796" name="Rectangle 20"/>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07" charset="0"/>
                  <a:ea typeface="ＭＳ Ｐゴシック" pitchFamily="-107" charset="-128"/>
                  <a:cs typeface="ＭＳ Ｐゴシック" pitchFamily="-107" charset="-128"/>
                </a:rPr>
                <a:t>A </a:t>
              </a:r>
              <a:r>
                <a:rPr lang="en-US" sz="6000">
                  <a:solidFill>
                    <a:srgbClr val="51DC00"/>
                  </a:solidFill>
                  <a:latin typeface="Times" pitchFamily="-107" charset="0"/>
                  <a:ea typeface="ＭＳ Ｐゴシック" pitchFamily="-107" charset="-128"/>
                  <a:cs typeface="ＭＳ Ｐゴシック" pitchFamily="-107" charset="-128"/>
                </a:rPr>
                <a:t>R</a:t>
              </a:r>
              <a:r>
                <a:rPr lang="en-US" sz="3600">
                  <a:solidFill>
                    <a:schemeClr val="tx2"/>
                  </a:solidFill>
                  <a:latin typeface="Times" pitchFamily="-107" charset="0"/>
                  <a:ea typeface="ＭＳ Ｐゴシック" pitchFamily="-107" charset="-128"/>
                  <a:cs typeface="ＭＳ Ｐゴシック" pitchFamily="-107" charset="-128"/>
                </a:rPr>
                <a:t> C</a:t>
              </a:r>
            </a:p>
          </p:txBody>
        </p:sp>
      </p:grpSp>
      <p:sp>
        <p:nvSpPr>
          <p:cNvPr id="98319" name="Rectangle 21"/>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b="1">
                <a:solidFill>
                  <a:schemeClr val="bg2"/>
                </a:solidFill>
                <a:latin typeface="Times" charset="0"/>
              </a:rPr>
              <a:t>　　北　　　　　南</a:t>
            </a:r>
          </a:p>
        </p:txBody>
      </p:sp>
      <p:sp>
        <p:nvSpPr>
          <p:cNvPr id="98320" name="Rectangle 22"/>
          <p:cNvSpPr>
            <a:spLocks noChangeArrowheads="1"/>
          </p:cNvSpPr>
          <p:nvPr/>
        </p:nvSpPr>
        <p:spPr bwMode="auto">
          <a:xfrm>
            <a:off x="3143250" y="2746375"/>
            <a:ext cx="25908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2400" b="1">
                <a:solidFill>
                  <a:schemeClr val="bg2"/>
                </a:solidFill>
                <a:latin typeface="Times" charset="0"/>
              </a:rPr>
              <a:t>イスラエル</a:t>
            </a:r>
            <a:r>
              <a:rPr lang="ja-JP" altLang="en-US" b="1">
                <a:solidFill>
                  <a:schemeClr val="bg2"/>
                </a:solidFill>
                <a:latin typeface="Times" charset="0"/>
              </a:rPr>
              <a:t>　　</a:t>
            </a:r>
            <a:r>
              <a:rPr lang="ja-JP" altLang="en-US" sz="2400" b="1">
                <a:solidFill>
                  <a:schemeClr val="bg2"/>
                </a:solidFill>
                <a:latin typeface="Times" charset="0"/>
              </a:rPr>
              <a:t>ユダ</a:t>
            </a:r>
          </a:p>
        </p:txBody>
      </p:sp>
      <p:sp>
        <p:nvSpPr>
          <p:cNvPr id="98321" name="Rectangle 23"/>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8322" name="Line 2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3" name="Line 2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4" name="Line 2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5" name="Line 2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6" name="Line 2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7" name="Line 2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8" name="Line 3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9" name="Line 3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30" name="Line 3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31" name="Rectangle 33"/>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8332" name="Rectangle 34"/>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8333" name="Rectangle 35"/>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8334" name="Rectangle 36"/>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9819" name="Rectangle 43"/>
          <p:cNvSpPr>
            <a:spLocks noChangeArrowheads="1"/>
          </p:cNvSpPr>
          <p:nvPr/>
        </p:nvSpPr>
        <p:spPr bwMode="auto">
          <a:xfrm>
            <a:off x="3173413" y="1781175"/>
            <a:ext cx="2698750" cy="515938"/>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rPr>
              <a:t>&lt;&lt;&lt;&lt; </a:t>
            </a:r>
            <a:r>
              <a:rPr lang="ja-JP" altLang="en-US" b="1">
                <a:solidFill>
                  <a:schemeClr val="accent1"/>
                </a:solidFill>
                <a:effectLst>
                  <a:outerShdw blurRad="38100" dist="38100" dir="2700000" algn="tl">
                    <a:srgbClr val="000000"/>
                  </a:outerShdw>
                </a:effectLst>
                <a:latin typeface="Times" charset="0"/>
              </a:rPr>
              <a:t>分裂 </a:t>
            </a:r>
            <a:r>
              <a:rPr lang="en-US" b="1">
                <a:solidFill>
                  <a:schemeClr val="accent1"/>
                </a:solidFill>
                <a:effectLst>
                  <a:outerShdw blurRad="38100" dist="38100" dir="2700000" algn="tl">
                    <a:srgbClr val="000000"/>
                  </a:outerShdw>
                </a:effectLst>
                <a:latin typeface="Times" charset="0"/>
              </a:rPr>
              <a:t>&gt;&gt;&gt;&gt;</a:t>
            </a:r>
          </a:p>
        </p:txBody>
      </p:sp>
      <p:sp>
        <p:nvSpPr>
          <p:cNvPr id="98336" name="Line 44"/>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37" name="Line 47"/>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9824" name="Rectangle 48"/>
          <p:cNvSpPr>
            <a:spLocks noChangeArrowheads="1"/>
          </p:cNvSpPr>
          <p:nvPr/>
        </p:nvSpPr>
        <p:spPr bwMode="auto">
          <a:xfrm>
            <a:off x="3198813" y="3635375"/>
            <a:ext cx="2454275" cy="515938"/>
          </a:xfrm>
          <a:prstGeom prst="rect">
            <a:avLst/>
          </a:prstGeom>
          <a:noFill/>
          <a:ln w="12700">
            <a:noFill/>
            <a:miter lim="800000"/>
            <a:headEnd/>
            <a:tailEnd/>
          </a:ln>
          <a:effectLst/>
        </p:spPr>
        <p:txBody>
          <a:bodyPr wrap="none" lIns="90487" tIns="44450" rIns="90487" bIns="44450">
            <a:spAutoFit/>
          </a:bodyPr>
          <a:lstStyle/>
          <a:p>
            <a:pPr>
              <a:defRPr/>
            </a:pPr>
            <a:r>
              <a:rPr lang="ja-JP" altLang="en-US" b="1" i="1">
                <a:solidFill>
                  <a:schemeClr val="accent1"/>
                </a:solidFill>
                <a:effectLst>
                  <a:outerShdw blurRad="38100" dist="38100" dir="2700000" algn="tl">
                    <a:srgbClr val="000000"/>
                  </a:outerShdw>
                </a:effectLst>
                <a:latin typeface="Times" charset="0"/>
              </a:rPr>
              <a:t>　　預言者たち </a:t>
            </a:r>
          </a:p>
        </p:txBody>
      </p:sp>
      <p:grpSp>
        <p:nvGrpSpPr>
          <p:cNvPr id="10" name="Group 194"/>
          <p:cNvGrpSpPr>
            <a:grpSpLocks/>
          </p:cNvGrpSpPr>
          <p:nvPr/>
        </p:nvGrpSpPr>
        <p:grpSpPr bwMode="auto">
          <a:xfrm>
            <a:off x="1254125" y="4618038"/>
            <a:ext cx="6692900" cy="541337"/>
            <a:chOff x="790" y="2909"/>
            <a:chExt cx="4216" cy="341"/>
          </a:xfrm>
        </p:grpSpPr>
        <p:sp>
          <p:nvSpPr>
            <p:cNvPr id="459825" name="Rectangle 49"/>
            <p:cNvSpPr>
              <a:spLocks noChangeArrowheads="1"/>
            </p:cNvSpPr>
            <p:nvPr/>
          </p:nvSpPr>
          <p:spPr bwMode="auto">
            <a:xfrm>
              <a:off x="790" y="2916"/>
              <a:ext cx="1887" cy="334"/>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400" b="1">
                  <a:solidFill>
                    <a:srgbClr val="A8001C"/>
                  </a:solidFill>
                  <a:latin typeface="Comic Sans MS" charset="0"/>
                </a:rPr>
                <a:t> </a:t>
              </a:r>
              <a:r>
                <a:rPr lang="ja-JP" altLang="en-US" sz="2400" b="1">
                  <a:solidFill>
                    <a:srgbClr val="A8001C"/>
                  </a:solidFill>
                  <a:latin typeface="Comic Sans MS" charset="0"/>
                </a:rPr>
                <a:t>北</a:t>
              </a:r>
              <a:r>
                <a:rPr lang="en-US" altLang="ja-JP" sz="2400" b="1">
                  <a:solidFill>
                    <a:srgbClr val="A8001C"/>
                  </a:solidFill>
                  <a:latin typeface="Comic Sans MS" charset="0"/>
                </a:rPr>
                <a:t>:</a:t>
              </a:r>
              <a:r>
                <a:rPr lang="ja-JP" altLang="en-US" sz="2400" b="1">
                  <a:solidFill>
                    <a:srgbClr val="A8001C"/>
                  </a:solidFill>
                  <a:latin typeface="Comic Sans MS" charset="0"/>
                </a:rPr>
                <a:t>ヤロブアム</a:t>
              </a:r>
              <a:endParaRPr lang="ja-JP" altLang="en-US" b="1">
                <a:solidFill>
                  <a:srgbClr val="A8001C"/>
                </a:solidFill>
                <a:latin typeface="Comic Sans MS" charset="0"/>
              </a:endParaRPr>
            </a:p>
          </p:txBody>
        </p:sp>
        <p:sp>
          <p:nvSpPr>
            <p:cNvPr id="459826" name="Rectangle 50"/>
            <p:cNvSpPr>
              <a:spLocks noChangeArrowheads="1"/>
            </p:cNvSpPr>
            <p:nvPr/>
          </p:nvSpPr>
          <p:spPr bwMode="auto">
            <a:xfrm>
              <a:off x="3119" y="2909"/>
              <a:ext cx="1887" cy="334"/>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400" b="1">
                  <a:solidFill>
                    <a:srgbClr val="A8001C"/>
                  </a:solidFill>
                  <a:latin typeface="Comic Sans MS" charset="0"/>
                </a:rPr>
                <a:t> </a:t>
              </a:r>
              <a:r>
                <a:rPr lang="ja-JP" altLang="en-US" sz="2400" b="1">
                  <a:solidFill>
                    <a:srgbClr val="A8001C"/>
                  </a:solidFill>
                  <a:latin typeface="Comic Sans MS" charset="0"/>
                </a:rPr>
                <a:t>南</a:t>
              </a:r>
              <a:r>
                <a:rPr lang="en-US" altLang="ja-JP" sz="2400" b="1">
                  <a:solidFill>
                    <a:srgbClr val="A8001C"/>
                  </a:solidFill>
                  <a:latin typeface="Comic Sans MS" charset="0"/>
                </a:rPr>
                <a:t>: </a:t>
              </a:r>
              <a:r>
                <a:rPr lang="ja-JP" altLang="en-US" sz="2400" b="1">
                  <a:solidFill>
                    <a:srgbClr val="A8001C"/>
                  </a:solidFill>
                  <a:latin typeface="Comic Sans MS" charset="0"/>
                </a:rPr>
                <a:t>レハブアム</a:t>
              </a:r>
              <a:endParaRPr lang="ja-JP" altLang="en-US" b="1">
                <a:solidFill>
                  <a:srgbClr val="A8001C"/>
                </a:solidFill>
                <a:latin typeface="Comic Sans MS" charset="0"/>
              </a:endParaRPr>
            </a:p>
          </p:txBody>
        </p:sp>
      </p:grpSp>
      <p:grpSp>
        <p:nvGrpSpPr>
          <p:cNvPr id="11" name="Group 195"/>
          <p:cNvGrpSpPr>
            <a:grpSpLocks/>
          </p:cNvGrpSpPr>
          <p:nvPr/>
        </p:nvGrpSpPr>
        <p:grpSpPr bwMode="auto">
          <a:xfrm>
            <a:off x="820738" y="5365750"/>
            <a:ext cx="8118475" cy="530225"/>
            <a:chOff x="517" y="3380"/>
            <a:chExt cx="5114" cy="334"/>
          </a:xfrm>
        </p:grpSpPr>
        <p:sp>
          <p:nvSpPr>
            <p:cNvPr id="459827" name="Rectangle 51"/>
            <p:cNvSpPr>
              <a:spLocks noChangeArrowheads="1"/>
            </p:cNvSpPr>
            <p:nvPr/>
          </p:nvSpPr>
          <p:spPr bwMode="auto">
            <a:xfrm>
              <a:off x="517" y="3380"/>
              <a:ext cx="2012" cy="334"/>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400" b="1">
                  <a:solidFill>
                    <a:srgbClr val="A8001C"/>
                  </a:solidFill>
                  <a:latin typeface="Comic Sans MS" charset="0"/>
                </a:rPr>
                <a:t> </a:t>
              </a:r>
              <a:r>
                <a:rPr lang="ja-JP" altLang="en-US" sz="2400" b="1">
                  <a:solidFill>
                    <a:srgbClr val="A8001C"/>
                  </a:solidFill>
                  <a:latin typeface="Comic Sans MS" charset="0"/>
                </a:rPr>
                <a:t>良い王に恵まれず</a:t>
              </a:r>
              <a:endParaRPr lang="ja-JP" altLang="en-US" b="1">
                <a:solidFill>
                  <a:srgbClr val="A8001C"/>
                </a:solidFill>
                <a:latin typeface="Comic Sans MS" charset="0"/>
              </a:endParaRPr>
            </a:p>
          </p:txBody>
        </p:sp>
        <p:sp>
          <p:nvSpPr>
            <p:cNvPr id="459828" name="Rectangle 52"/>
            <p:cNvSpPr>
              <a:spLocks noChangeArrowheads="1"/>
            </p:cNvSpPr>
            <p:nvPr/>
          </p:nvSpPr>
          <p:spPr bwMode="auto">
            <a:xfrm>
              <a:off x="3356" y="3380"/>
              <a:ext cx="2275" cy="334"/>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400" b="1">
                  <a:solidFill>
                    <a:srgbClr val="A8001C"/>
                  </a:solidFill>
                  <a:latin typeface="Comic Sans MS" charset="0"/>
                </a:rPr>
                <a:t> </a:t>
              </a:r>
              <a:r>
                <a:rPr lang="ja-JP" altLang="en-US" sz="2400" b="1">
                  <a:solidFill>
                    <a:srgbClr val="A8001C"/>
                  </a:solidFill>
                  <a:latin typeface="Comic Sans MS" charset="0"/>
                </a:rPr>
                <a:t>幾人かの</a:t>
              </a:r>
              <a:r>
                <a:rPr lang="ja-JP" altLang="en-US" sz="2400" b="1" u="sng">
                  <a:solidFill>
                    <a:srgbClr val="A8001C"/>
                  </a:solidFill>
                  <a:latin typeface="Comic Sans MS" charset="0"/>
                </a:rPr>
                <a:t>良い王も</a:t>
              </a:r>
              <a:endParaRPr lang="ja-JP" altLang="en-US" b="1">
                <a:solidFill>
                  <a:srgbClr val="A8001C"/>
                </a:solidFill>
                <a:latin typeface="Comic Sans MS" charset="0"/>
              </a:endParaRPr>
            </a:p>
          </p:txBody>
        </p:sp>
      </p:grpSp>
      <p:sp>
        <p:nvSpPr>
          <p:cNvPr id="98341" name="Text Box 83"/>
          <p:cNvSpPr txBox="1">
            <a:spLocks noChangeArrowheads="1"/>
          </p:cNvSpPr>
          <p:nvPr/>
        </p:nvSpPr>
        <p:spPr bwMode="auto">
          <a:xfrm>
            <a:off x="1765300" y="-12700"/>
            <a:ext cx="3505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ja-JP" altLang="en-US" sz="1600" b="1">
                <a:solidFill>
                  <a:schemeClr val="tx1"/>
                </a:solidFill>
                <a:latin typeface="Comic Sans MS" charset="0"/>
              </a:rPr>
              <a:t>列王記上</a:t>
            </a:r>
            <a:r>
              <a:rPr lang="en-US" altLang="ja-JP" sz="1600" b="1">
                <a:solidFill>
                  <a:schemeClr val="tx1"/>
                </a:solidFill>
                <a:latin typeface="Comic Sans MS" charset="0"/>
              </a:rPr>
              <a:t>12</a:t>
            </a:r>
            <a:r>
              <a:rPr lang="ja-JP" altLang="en-US" sz="1600" b="1">
                <a:solidFill>
                  <a:schemeClr val="tx1"/>
                </a:solidFill>
                <a:latin typeface="Comic Sans MS" charset="0"/>
              </a:rPr>
              <a:t>章から、列王記下</a:t>
            </a:r>
            <a:r>
              <a:rPr lang="en-US" altLang="ja-JP" sz="1600" b="1">
                <a:solidFill>
                  <a:schemeClr val="tx1"/>
                </a:solidFill>
                <a:latin typeface="Comic Sans MS" charset="0"/>
              </a:rPr>
              <a:t> 24</a:t>
            </a:r>
            <a:r>
              <a:rPr lang="ja-JP" altLang="en-US" sz="1600" b="1">
                <a:solidFill>
                  <a:schemeClr val="tx1"/>
                </a:solidFill>
                <a:latin typeface="Comic Sans MS" charset="0"/>
              </a:rPr>
              <a:t>章</a:t>
            </a:r>
          </a:p>
        </p:txBody>
      </p:sp>
      <p:grpSp>
        <p:nvGrpSpPr>
          <p:cNvPr id="98342" name="Group 133"/>
          <p:cNvGrpSpPr>
            <a:grpSpLocks/>
          </p:cNvGrpSpPr>
          <p:nvPr/>
        </p:nvGrpSpPr>
        <p:grpSpPr bwMode="auto">
          <a:xfrm>
            <a:off x="8018463" y="3436938"/>
            <a:ext cx="981075" cy="1843087"/>
            <a:chOff x="5051" y="2165"/>
            <a:chExt cx="618" cy="1161"/>
          </a:xfrm>
        </p:grpSpPr>
        <p:grpSp>
          <p:nvGrpSpPr>
            <p:cNvPr id="98362" name="Group 134"/>
            <p:cNvGrpSpPr>
              <a:grpSpLocks/>
            </p:cNvGrpSpPr>
            <p:nvPr/>
          </p:nvGrpSpPr>
          <p:grpSpPr bwMode="auto">
            <a:xfrm>
              <a:off x="5051" y="2165"/>
              <a:ext cx="618" cy="1161"/>
              <a:chOff x="5051" y="2165"/>
              <a:chExt cx="618" cy="1161"/>
            </a:xfrm>
          </p:grpSpPr>
          <p:sp>
            <p:nvSpPr>
              <p:cNvPr id="98364" name="Freeform 135"/>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8365" name="AutoShape 136"/>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8366" name="Rectangle 137"/>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8367" name="Line 138"/>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68" name="Rectangle 139"/>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8369" name="Rectangle 140"/>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8370" name="Line 141"/>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1" name="Line 142"/>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2" name="Line 143"/>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3" name="Line 144"/>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4" name="Line 145"/>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5" name="Line 146"/>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6" name="Line 147"/>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7" name="Line 148"/>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8" name="Line 149"/>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9" name="Line 150"/>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80" name="Rectangle 151"/>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900" b="1">
                    <a:solidFill>
                      <a:srgbClr val="000000"/>
                    </a:solidFill>
                    <a:latin typeface="Chicago" charset="0"/>
                  </a:rPr>
                  <a:t>　王制</a:t>
                </a:r>
              </a:p>
            </p:txBody>
          </p:sp>
        </p:grpSp>
        <p:sp>
          <p:nvSpPr>
            <p:cNvPr id="98363" name="Rectangle 152"/>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59929" name="Rectangle 153"/>
          <p:cNvSpPr>
            <a:spLocks noChangeArrowheads="1"/>
          </p:cNvSpPr>
          <p:nvPr/>
        </p:nvSpPr>
        <p:spPr bwMode="auto">
          <a:xfrm>
            <a:off x="8051800" y="3789363"/>
            <a:ext cx="850900"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a:t>
            </a:r>
            <a:r>
              <a:rPr lang="ja-JP" altLang="en-US" sz="900" b="1">
                <a:solidFill>
                  <a:srgbClr val="000000"/>
                </a:solidFill>
                <a:effectLst>
                  <a:outerShdw blurRad="38100" dist="38100" dir="2700000" algn="tl">
                    <a:srgbClr val="FFFFFF"/>
                  </a:outerShdw>
                </a:effectLst>
                <a:latin typeface="Helvetica" charset="0"/>
              </a:rPr>
              <a:t>　分裂 </a:t>
            </a:r>
            <a:r>
              <a:rPr lang="en-US" sz="900" b="1">
                <a:solidFill>
                  <a:srgbClr val="000000"/>
                </a:solidFill>
                <a:effectLst>
                  <a:outerShdw blurRad="38100" dist="38100" dir="2700000" algn="tl">
                    <a:srgbClr val="FFFFFF"/>
                  </a:outerShdw>
                </a:effectLst>
                <a:latin typeface="Helvetica" charset="0"/>
              </a:rPr>
              <a:t>••• </a:t>
            </a:r>
          </a:p>
        </p:txBody>
      </p:sp>
      <p:sp>
        <p:nvSpPr>
          <p:cNvPr id="98344" name="Rectangle 155"/>
          <p:cNvSpPr>
            <a:spLocks noChangeArrowheads="1"/>
          </p:cNvSpPr>
          <p:nvPr/>
        </p:nvSpPr>
        <p:spPr bwMode="auto">
          <a:xfrm>
            <a:off x="8032750" y="3973513"/>
            <a:ext cx="79375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800" b="1">
                <a:solidFill>
                  <a:srgbClr val="000000"/>
                </a:solidFill>
                <a:latin typeface="Helvetica" charset="0"/>
              </a:rPr>
              <a:t>　　北　　　　南</a:t>
            </a:r>
          </a:p>
        </p:txBody>
      </p:sp>
      <p:sp>
        <p:nvSpPr>
          <p:cNvPr id="459934" name="Rectangle 158"/>
          <p:cNvSpPr>
            <a:spLocks noChangeArrowheads="1"/>
          </p:cNvSpPr>
          <p:nvPr/>
        </p:nvSpPr>
        <p:spPr bwMode="auto">
          <a:xfrm>
            <a:off x="8002588" y="4483100"/>
            <a:ext cx="873125" cy="211138"/>
          </a:xfrm>
          <a:prstGeom prst="rect">
            <a:avLst/>
          </a:prstGeom>
          <a:noFill/>
          <a:ln w="12700">
            <a:noFill/>
            <a:miter lim="800000"/>
            <a:headEnd/>
            <a:tailEnd/>
          </a:ln>
          <a:effectLst/>
        </p:spPr>
        <p:txBody>
          <a:bodyPr wrap="none" lIns="90487" tIns="44450" rIns="90487" bIns="44450">
            <a:spAutoFit/>
          </a:bodyPr>
          <a:lstStyle/>
          <a:p>
            <a:pPr>
              <a:defRPr/>
            </a:pPr>
            <a:r>
              <a:rPr lang="ja-JP" altLang="en-US" sz="800" b="1">
                <a:solidFill>
                  <a:srgbClr val="000000"/>
                </a:solidFill>
                <a:effectLst>
                  <a:outerShdw blurRad="38100" dist="38100" dir="2700000" algn="tl">
                    <a:srgbClr val="FFFFFF"/>
                  </a:outerShdw>
                </a:effectLst>
                <a:latin typeface="Helvetica" charset="0"/>
              </a:rPr>
              <a:t>　　　預言者たち</a:t>
            </a:r>
          </a:p>
        </p:txBody>
      </p:sp>
      <p:sp>
        <p:nvSpPr>
          <p:cNvPr id="98346" name="Rectangle 159"/>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sp>
        <p:nvSpPr>
          <p:cNvPr id="98347" name="Text Box 160"/>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98348" name="Text Box 161"/>
          <p:cNvSpPr txBox="1">
            <a:spLocks noChangeArrowheads="1"/>
          </p:cNvSpPr>
          <p:nvPr/>
        </p:nvSpPr>
        <p:spPr bwMode="auto">
          <a:xfrm>
            <a:off x="8602663" y="64817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2</a:t>
            </a:r>
            <a:endParaRPr lang="en-US" sz="1600">
              <a:solidFill>
                <a:srgbClr val="FFA27C"/>
              </a:solidFill>
              <a:latin typeface="Comic Sans MS" charset="0"/>
            </a:endParaRPr>
          </a:p>
        </p:txBody>
      </p:sp>
      <p:grpSp>
        <p:nvGrpSpPr>
          <p:cNvPr id="98349" name="Group 162"/>
          <p:cNvGrpSpPr>
            <a:grpSpLocks/>
          </p:cNvGrpSpPr>
          <p:nvPr/>
        </p:nvGrpSpPr>
        <p:grpSpPr bwMode="auto">
          <a:xfrm>
            <a:off x="8061325" y="4151313"/>
            <a:ext cx="931863" cy="377825"/>
            <a:chOff x="5078" y="2615"/>
            <a:chExt cx="587" cy="238"/>
          </a:xfrm>
        </p:grpSpPr>
        <p:sp>
          <p:nvSpPr>
            <p:cNvPr id="98359" name="Rectangle 163"/>
            <p:cNvSpPr>
              <a:spLocks noChangeArrowheads="1"/>
            </p:cNvSpPr>
            <p:nvPr/>
          </p:nvSpPr>
          <p:spPr bwMode="auto">
            <a:xfrm>
              <a:off x="5078" y="2615"/>
              <a:ext cx="383"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700" b="1">
                  <a:solidFill>
                    <a:srgbClr val="000000"/>
                  </a:solidFill>
                  <a:latin typeface="Helvetica" charset="0"/>
                </a:rPr>
                <a:t>イスラエル</a:t>
              </a:r>
            </a:p>
          </p:txBody>
        </p:sp>
        <p:sp>
          <p:nvSpPr>
            <p:cNvPr id="98360" name="Rectangle 164"/>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800" b="1">
                  <a:solidFill>
                    <a:srgbClr val="000000"/>
                  </a:solidFill>
                  <a:latin typeface="Helvetica" charset="0"/>
                </a:rPr>
                <a:t>　ユダ</a:t>
              </a:r>
            </a:p>
          </p:txBody>
        </p:sp>
        <p:sp>
          <p:nvSpPr>
            <p:cNvPr id="98361" name="Rectangle 165"/>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59942" name="Rectangle 166"/>
          <p:cNvSpPr>
            <a:spLocks noChangeArrowheads="1"/>
          </p:cNvSpPr>
          <p:nvPr/>
        </p:nvSpPr>
        <p:spPr bwMode="auto">
          <a:xfrm>
            <a:off x="80883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46</a:t>
            </a:r>
          </a:p>
        </p:txBody>
      </p:sp>
      <p:sp>
        <p:nvSpPr>
          <p:cNvPr id="98351" name="Text Box 16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59945" name="Rectangle 169"/>
          <p:cNvSpPr>
            <a:spLocks noChangeArrowheads="1"/>
          </p:cNvSpPr>
          <p:nvPr/>
        </p:nvSpPr>
        <p:spPr bwMode="auto">
          <a:xfrm>
            <a:off x="6188075" y="2247900"/>
            <a:ext cx="3544888"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ja-JP" altLang="en-US" b="1" i="1">
                <a:solidFill>
                  <a:schemeClr val="tx1"/>
                </a:solidFill>
                <a:latin typeface="Helvetica" charset="0"/>
              </a:rPr>
              <a:t>ｻﾑｴﾙ記下 </a:t>
            </a:r>
            <a:r>
              <a:rPr lang="en-US" altLang="ja-JP" b="1" i="1">
                <a:solidFill>
                  <a:schemeClr val="tx1"/>
                </a:solidFill>
                <a:latin typeface="Helvetica" charset="0"/>
              </a:rPr>
              <a:t>7</a:t>
            </a:r>
            <a:r>
              <a:rPr lang="ja-JP" altLang="en-US" b="1" i="1">
                <a:solidFill>
                  <a:schemeClr val="tx1"/>
                </a:solidFill>
                <a:latin typeface="Helvetica" charset="0"/>
              </a:rPr>
              <a:t>章</a:t>
            </a:r>
            <a:r>
              <a:rPr lang="en-US" altLang="ja-JP" b="1" i="1">
                <a:solidFill>
                  <a:schemeClr val="tx1"/>
                </a:solidFill>
                <a:latin typeface="Helvetica" charset="0"/>
              </a:rPr>
              <a:t>4-16</a:t>
            </a:r>
            <a:r>
              <a:rPr lang="ja-JP" altLang="en-US" b="1" i="1">
                <a:solidFill>
                  <a:schemeClr val="tx1"/>
                </a:solidFill>
                <a:latin typeface="Helvetica" charset="0"/>
              </a:rPr>
              <a:t>節</a:t>
            </a:r>
          </a:p>
          <a:p>
            <a:pPr>
              <a:defRPr/>
            </a:pPr>
            <a:r>
              <a:rPr lang="ja-JP" altLang="en-US" b="1" i="1">
                <a:solidFill>
                  <a:schemeClr val="tx1"/>
                </a:solidFill>
                <a:latin typeface="Helvetica" charset="0"/>
              </a:rPr>
              <a:t>歴代誌上 </a:t>
            </a:r>
            <a:r>
              <a:rPr lang="en-US" altLang="ja-JP" b="1" i="1">
                <a:solidFill>
                  <a:schemeClr val="tx1"/>
                </a:solidFill>
                <a:latin typeface="Helvetica" charset="0"/>
              </a:rPr>
              <a:t>17</a:t>
            </a:r>
            <a:r>
              <a:rPr lang="ja-JP" altLang="en-US" b="1" i="1">
                <a:solidFill>
                  <a:schemeClr val="tx1"/>
                </a:solidFill>
                <a:latin typeface="Helvetica" charset="0"/>
              </a:rPr>
              <a:t>章</a:t>
            </a:r>
            <a:r>
              <a:rPr lang="en-US" altLang="ja-JP" b="1" i="1">
                <a:solidFill>
                  <a:schemeClr val="tx1"/>
                </a:solidFill>
                <a:latin typeface="Helvetica" charset="0"/>
              </a:rPr>
              <a:t>3-15</a:t>
            </a:r>
            <a:r>
              <a:rPr lang="ja-JP" altLang="en-US" b="1" i="1">
                <a:solidFill>
                  <a:schemeClr val="tx1"/>
                </a:solidFill>
                <a:latin typeface="Helvetica" charset="0"/>
              </a:rPr>
              <a:t>節</a:t>
            </a:r>
          </a:p>
        </p:txBody>
      </p:sp>
      <p:sp>
        <p:nvSpPr>
          <p:cNvPr id="459968" name="Text Box 192"/>
          <p:cNvSpPr txBox="1">
            <a:spLocks noChangeArrowheads="1"/>
          </p:cNvSpPr>
          <p:nvPr/>
        </p:nvSpPr>
        <p:spPr bwMode="auto">
          <a:xfrm>
            <a:off x="6326188" y="1462088"/>
            <a:ext cx="863600"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3200" b="1" i="1">
                <a:solidFill>
                  <a:schemeClr val="tx1"/>
                </a:solidFill>
                <a:latin typeface="Kosher-Normal" pitchFamily="-107" charset="0"/>
                <a:ea typeface="ＭＳ Ｐゴシック" pitchFamily="-107" charset="-128"/>
                <a:cs typeface="ＭＳ Ｐゴシック" pitchFamily="-107" charset="-128"/>
              </a:rPr>
              <a:t>DC</a:t>
            </a:r>
          </a:p>
        </p:txBody>
      </p:sp>
      <p:sp>
        <p:nvSpPr>
          <p:cNvPr id="459969" name="Text Box 193"/>
          <p:cNvSpPr txBox="1">
            <a:spLocks noChangeArrowheads="1"/>
          </p:cNvSpPr>
          <p:nvPr/>
        </p:nvSpPr>
        <p:spPr bwMode="auto">
          <a:xfrm>
            <a:off x="6318250" y="3533775"/>
            <a:ext cx="863600" cy="579438"/>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3200" b="1" i="1">
                <a:solidFill>
                  <a:schemeClr val="tx1"/>
                </a:solidFill>
                <a:latin typeface="Kosher-Normal" pitchFamily="-107" charset="0"/>
                <a:ea typeface="ＭＳ Ｐゴシック" pitchFamily="-107" charset="-128"/>
                <a:cs typeface="ＭＳ Ｐゴシック" pitchFamily="-107" charset="-128"/>
              </a:rPr>
              <a:t>NC</a:t>
            </a:r>
          </a:p>
        </p:txBody>
      </p:sp>
      <p:grpSp>
        <p:nvGrpSpPr>
          <p:cNvPr id="98355" name="Group 199"/>
          <p:cNvGrpSpPr>
            <a:grpSpLocks/>
          </p:cNvGrpSpPr>
          <p:nvPr/>
        </p:nvGrpSpPr>
        <p:grpSpPr bwMode="auto">
          <a:xfrm>
            <a:off x="519113" y="312738"/>
            <a:ext cx="854075" cy="1704975"/>
            <a:chOff x="327" y="161"/>
            <a:chExt cx="538" cy="1074"/>
          </a:xfrm>
        </p:grpSpPr>
        <p:sp>
          <p:nvSpPr>
            <p:cNvPr id="459976" name="Rectangle 200"/>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459977" name="Line 201"/>
            <p:cNvSpPr>
              <a:spLocks noChangeShapeType="1"/>
            </p:cNvSpPr>
            <p:nvPr/>
          </p:nvSpPr>
          <p:spPr bwMode="auto">
            <a:xfrm flipV="1">
              <a:off x="500" y="66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459978" name="Oval 202"/>
          <p:cNvSpPr>
            <a:spLocks noChangeArrowheads="1"/>
          </p:cNvSpPr>
          <p:nvPr/>
        </p:nvSpPr>
        <p:spPr bwMode="auto">
          <a:xfrm>
            <a:off x="3205163" y="4100513"/>
            <a:ext cx="3001962" cy="569912"/>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459788"/>
                                        </p:tgtEl>
                                        <p:attrNameLst>
                                          <p:attrName>style.visibility</p:attrName>
                                        </p:attrNameLst>
                                      </p:cBhvr>
                                      <p:to>
                                        <p:strVal val="visible"/>
                                      </p:to>
                                    </p:set>
                                    <p:anim calcmode="lin" valueType="num">
                                      <p:cBhvr>
                                        <p:cTn id="7" dur="500" fill="hold"/>
                                        <p:tgtEl>
                                          <p:spTgt spid="459788"/>
                                        </p:tgtEl>
                                        <p:attrNameLst>
                                          <p:attrName>ppt_x</p:attrName>
                                        </p:attrNameLst>
                                      </p:cBhvr>
                                      <p:tavLst>
                                        <p:tav tm="0">
                                          <p:val>
                                            <p:strVal val="#ppt_x-#ppt_w/2"/>
                                          </p:val>
                                        </p:tav>
                                        <p:tav tm="100000">
                                          <p:val>
                                            <p:strVal val="#ppt_x"/>
                                          </p:val>
                                        </p:tav>
                                      </p:tavLst>
                                    </p:anim>
                                    <p:anim calcmode="lin" valueType="num">
                                      <p:cBhvr>
                                        <p:cTn id="8" dur="500" fill="hold"/>
                                        <p:tgtEl>
                                          <p:spTgt spid="459788"/>
                                        </p:tgtEl>
                                        <p:attrNameLst>
                                          <p:attrName>ppt_y</p:attrName>
                                        </p:attrNameLst>
                                      </p:cBhvr>
                                      <p:tavLst>
                                        <p:tav tm="0">
                                          <p:val>
                                            <p:strVal val="#ppt_y"/>
                                          </p:val>
                                        </p:tav>
                                        <p:tav tm="100000">
                                          <p:val>
                                            <p:strVal val="#ppt_y"/>
                                          </p:val>
                                        </p:tav>
                                      </p:tavLst>
                                    </p:anim>
                                    <p:anim calcmode="lin" valueType="num">
                                      <p:cBhvr>
                                        <p:cTn id="9" dur="500" fill="hold"/>
                                        <p:tgtEl>
                                          <p:spTgt spid="459788"/>
                                        </p:tgtEl>
                                        <p:attrNameLst>
                                          <p:attrName>ppt_w</p:attrName>
                                        </p:attrNameLst>
                                      </p:cBhvr>
                                      <p:tavLst>
                                        <p:tav tm="0">
                                          <p:val>
                                            <p:fltVal val="0"/>
                                          </p:val>
                                        </p:tav>
                                        <p:tav tm="100000">
                                          <p:val>
                                            <p:strVal val="#ppt_w"/>
                                          </p:val>
                                        </p:tav>
                                      </p:tavLst>
                                    </p:anim>
                                    <p:anim calcmode="lin" valueType="num">
                                      <p:cBhvr>
                                        <p:cTn id="10" dur="500" fill="hold"/>
                                        <p:tgtEl>
                                          <p:spTgt spid="459788"/>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59978"/>
                                        </p:tgtEl>
                                        <p:attrNameLst>
                                          <p:attrName>style.visibility</p:attrName>
                                        </p:attrNameLst>
                                      </p:cBhvr>
                                      <p:to>
                                        <p:strVal val="visible"/>
                                      </p:to>
                                    </p:set>
                                    <p:animEffect transition="in" filter="fade">
                                      <p:cBhvr>
                                        <p:cTn id="14" dur="500"/>
                                        <p:tgtEl>
                                          <p:spTgt spid="459978"/>
                                        </p:tgtEl>
                                      </p:cBhvr>
                                    </p:animEffect>
                                  </p:childTnLst>
                                </p:cTn>
                              </p:par>
                            </p:childTnLst>
                          </p:cTn>
                        </p:par>
                        <p:par>
                          <p:cTn id="15" fill="hold" nodeType="afterGroup">
                            <p:stCondLst>
                              <p:cond delay="1000"/>
                            </p:stCondLst>
                            <p:childTnLst>
                              <p:par>
                                <p:cTn id="16" presetID="23" presetClass="entr" presetSubtype="272"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strVal val="2/3*#ppt_w"/>
                                          </p:val>
                                        </p:tav>
                                        <p:tav tm="100000">
                                          <p:val>
                                            <p:strVal val="#ppt_w"/>
                                          </p:val>
                                        </p:tav>
                                      </p:tavLst>
                                    </p:anim>
                                    <p:anim calcmode="lin" valueType="num">
                                      <p:cBhvr>
                                        <p:cTn id="19" dur="500" fill="hold"/>
                                        <p:tgtEl>
                                          <p:spTgt spid="10"/>
                                        </p:tgtEl>
                                        <p:attrNameLst>
                                          <p:attrName>ppt_h</p:attrName>
                                        </p:attrNameLst>
                                      </p:cBhvr>
                                      <p:tavLst>
                                        <p:tav tm="0">
                                          <p:val>
                                            <p:strVal val="2/3*#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272"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strVal val="2/3*#ppt_w"/>
                                          </p:val>
                                        </p:tav>
                                        <p:tav tm="100000">
                                          <p:val>
                                            <p:strVal val="#ppt_w"/>
                                          </p:val>
                                        </p:tav>
                                      </p:tavLst>
                                    </p:anim>
                                    <p:anim calcmode="lin" valueType="num">
                                      <p:cBhvr>
                                        <p:cTn id="25" dur="500" fill="hold"/>
                                        <p:tgtEl>
                                          <p:spTgt spid="1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88" grpId="0" autoUpdateAnimBg="0"/>
      <p:bldP spid="45997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grpSp>
        <p:nvGrpSpPr>
          <p:cNvPr id="100354" name="Group 173"/>
          <p:cNvGrpSpPr>
            <a:grpSpLocks/>
          </p:cNvGrpSpPr>
          <p:nvPr/>
        </p:nvGrpSpPr>
        <p:grpSpPr bwMode="auto">
          <a:xfrm>
            <a:off x="6108700" y="1376363"/>
            <a:ext cx="3035300" cy="4308475"/>
            <a:chOff x="3853" y="867"/>
            <a:chExt cx="1912" cy="2714"/>
          </a:xfrm>
        </p:grpSpPr>
        <p:sp>
          <p:nvSpPr>
            <p:cNvPr id="460947" name="Rectangle 147"/>
            <p:cNvSpPr>
              <a:spLocks noChangeArrowheads="1"/>
            </p:cNvSpPr>
            <p:nvPr/>
          </p:nvSpPr>
          <p:spPr bwMode="auto">
            <a:xfrm>
              <a:off x="3933" y="2718"/>
              <a:ext cx="1015" cy="863"/>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defRPr/>
              </a:pPr>
              <a:r>
                <a:rPr lang="ja-JP" altLang="en-US" b="1" i="1">
                  <a:solidFill>
                    <a:schemeClr val="tx1"/>
                  </a:solidFill>
                  <a:latin typeface="Helvetica" charset="0"/>
                </a:rPr>
                <a:t>ｴﾚﾐﾔ書 </a:t>
              </a:r>
              <a:r>
                <a:rPr lang="en-US" b="1" i="1">
                  <a:solidFill>
                    <a:schemeClr val="tx1"/>
                  </a:solidFill>
                  <a:latin typeface="Helvetica" charset="0"/>
                </a:rPr>
                <a:t>31</a:t>
              </a:r>
              <a:r>
                <a:rPr lang="ja-JP" altLang="en-US" b="1" i="1">
                  <a:solidFill>
                    <a:schemeClr val="tx1"/>
                  </a:solidFill>
                  <a:latin typeface="Helvetica" charset="0"/>
                </a:rPr>
                <a:t>章       </a:t>
              </a:r>
              <a:r>
                <a:rPr lang="en-US" b="1" i="1">
                  <a:solidFill>
                    <a:schemeClr val="tx1"/>
                  </a:solidFill>
                  <a:latin typeface="Helvetica" charset="0"/>
                </a:rPr>
                <a:t>31-33</a:t>
              </a:r>
              <a:r>
                <a:rPr lang="ja-JP" altLang="en-US" b="1" i="1">
                  <a:solidFill>
                    <a:schemeClr val="tx1"/>
                  </a:solidFill>
                  <a:latin typeface="Helvetica" charset="0"/>
                </a:rPr>
                <a:t>節</a:t>
              </a:r>
            </a:p>
          </p:txBody>
        </p:sp>
        <p:sp>
          <p:nvSpPr>
            <p:cNvPr id="100445" name="Freeform 155"/>
            <p:cNvSpPr>
              <a:spLocks/>
            </p:cNvSpPr>
            <p:nvPr/>
          </p:nvSpPr>
          <p:spPr bwMode="auto">
            <a:xfrm>
              <a:off x="3974" y="2673"/>
              <a:ext cx="25" cy="90"/>
            </a:xfrm>
            <a:custGeom>
              <a:avLst/>
              <a:gdLst>
                <a:gd name="T0" fmla="*/ 0 w 85"/>
                <a:gd name="T1" fmla="*/ 0 h 318"/>
                <a:gd name="T2" fmla="*/ 0 w 85"/>
                <a:gd name="T3" fmla="*/ 0 h 318"/>
                <a:gd name="T4" fmla="*/ 0 w 85"/>
                <a:gd name="T5" fmla="*/ 0 h 318"/>
                <a:gd name="T6" fmla="*/ 0 w 85"/>
                <a:gd name="T7" fmla="*/ 0 h 318"/>
                <a:gd name="T8" fmla="*/ 0 w 85"/>
                <a:gd name="T9" fmla="*/ 0 h 318"/>
                <a:gd name="T10" fmla="*/ 0 w 85"/>
                <a:gd name="T11" fmla="*/ 0 h 318"/>
                <a:gd name="T12" fmla="*/ 0 w 85"/>
                <a:gd name="T13" fmla="*/ 0 h 318"/>
                <a:gd name="T14" fmla="*/ 0 w 85"/>
                <a:gd name="T15" fmla="*/ 0 h 318"/>
                <a:gd name="T16" fmla="*/ 0 w 85"/>
                <a:gd name="T17" fmla="*/ 0 h 318"/>
                <a:gd name="T18" fmla="*/ 0 w 85"/>
                <a:gd name="T19" fmla="*/ 0 h 318"/>
                <a:gd name="T20" fmla="*/ 0 w 85"/>
                <a:gd name="T21" fmla="*/ 0 h 318"/>
                <a:gd name="T22" fmla="*/ 0 w 85"/>
                <a:gd name="T23" fmla="*/ 0 h 318"/>
                <a:gd name="T24" fmla="*/ 0 w 85"/>
                <a:gd name="T25" fmla="*/ 0 h 318"/>
                <a:gd name="T26" fmla="*/ 0 w 85"/>
                <a:gd name="T27" fmla="*/ 0 h 318"/>
                <a:gd name="T28" fmla="*/ 0 w 85"/>
                <a:gd name="T29" fmla="*/ 0 h 318"/>
                <a:gd name="T30" fmla="*/ 0 w 85"/>
                <a:gd name="T31" fmla="*/ 0 h 318"/>
                <a:gd name="T32" fmla="*/ 0 w 85"/>
                <a:gd name="T33" fmla="*/ 0 h 318"/>
                <a:gd name="T34" fmla="*/ 0 w 85"/>
                <a:gd name="T35" fmla="*/ 0 h 318"/>
                <a:gd name="T36" fmla="*/ 0 w 85"/>
                <a:gd name="T37" fmla="*/ 1 h 318"/>
                <a:gd name="T38" fmla="*/ 0 w 85"/>
                <a:gd name="T39" fmla="*/ 1 h 318"/>
                <a:gd name="T40" fmla="*/ 0 w 85"/>
                <a:gd name="T41" fmla="*/ 1 h 318"/>
                <a:gd name="T42" fmla="*/ 0 w 85"/>
                <a:gd name="T43" fmla="*/ 1 h 318"/>
                <a:gd name="T44" fmla="*/ 0 w 85"/>
                <a:gd name="T45" fmla="*/ 0 h 318"/>
                <a:gd name="T46" fmla="*/ 0 w 85"/>
                <a:gd name="T47" fmla="*/ 1 h 318"/>
                <a:gd name="T48" fmla="*/ 0 w 85"/>
                <a:gd name="T49" fmla="*/ 0 h 318"/>
                <a:gd name="T50" fmla="*/ 0 w 85"/>
                <a:gd name="T51" fmla="*/ 0 h 318"/>
                <a:gd name="T52" fmla="*/ 0 w 85"/>
                <a:gd name="T53" fmla="*/ 0 h 318"/>
                <a:gd name="T54" fmla="*/ 0 w 85"/>
                <a:gd name="T55" fmla="*/ 0 h 318"/>
                <a:gd name="T56" fmla="*/ 0 w 85"/>
                <a:gd name="T57" fmla="*/ 0 h 318"/>
                <a:gd name="T58" fmla="*/ 0 w 85"/>
                <a:gd name="T59" fmla="*/ 0 h 318"/>
                <a:gd name="T60" fmla="*/ 0 w 85"/>
                <a:gd name="T61" fmla="*/ 0 h 318"/>
                <a:gd name="T62" fmla="*/ 0 w 85"/>
                <a:gd name="T63" fmla="*/ 0 h 318"/>
                <a:gd name="T64" fmla="*/ 0 w 85"/>
                <a:gd name="T65" fmla="*/ 0 h 318"/>
                <a:gd name="T66" fmla="*/ 0 w 85"/>
                <a:gd name="T67" fmla="*/ 0 h 318"/>
                <a:gd name="T68" fmla="*/ 0 w 85"/>
                <a:gd name="T69" fmla="*/ 0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nvGrpSpPr>
            <p:cNvPr id="100446" name="Group 161"/>
            <p:cNvGrpSpPr>
              <a:grpSpLocks/>
            </p:cNvGrpSpPr>
            <p:nvPr/>
          </p:nvGrpSpPr>
          <p:grpSpPr bwMode="auto">
            <a:xfrm>
              <a:off x="3965" y="2137"/>
              <a:ext cx="579" cy="636"/>
              <a:chOff x="3965" y="2137"/>
              <a:chExt cx="579" cy="636"/>
            </a:xfrm>
          </p:grpSpPr>
          <p:grpSp>
            <p:nvGrpSpPr>
              <p:cNvPr id="100450" name="Group 151"/>
              <p:cNvGrpSpPr>
                <a:grpSpLocks/>
              </p:cNvGrpSpPr>
              <p:nvPr/>
            </p:nvGrpSpPr>
            <p:grpSpPr bwMode="auto">
              <a:xfrm>
                <a:off x="3965" y="2196"/>
                <a:ext cx="579" cy="464"/>
                <a:chOff x="578" y="2316"/>
                <a:chExt cx="2105" cy="1421"/>
              </a:xfrm>
            </p:grpSpPr>
            <p:sp>
              <p:nvSpPr>
                <p:cNvPr id="100455" name="Freeform 152" descr="Cork"/>
                <p:cNvSpPr>
                  <a:spLocks/>
                </p:cNvSpPr>
                <p:nvPr/>
              </p:nvSpPr>
              <p:spPr bwMode="auto">
                <a:xfrm>
                  <a:off x="633" y="2316"/>
                  <a:ext cx="2050" cy="256"/>
                </a:xfrm>
                <a:custGeom>
                  <a:avLst/>
                  <a:gdLst>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0456" name="Freeform 153" descr="Cork"/>
                <p:cNvSpPr>
                  <a:spLocks/>
                </p:cNvSpPr>
                <p:nvPr/>
              </p:nvSpPr>
              <p:spPr bwMode="auto">
                <a:xfrm>
                  <a:off x="578" y="2506"/>
                  <a:ext cx="2074" cy="1231"/>
                </a:xfrm>
                <a:custGeom>
                  <a:avLst/>
                  <a:gdLst>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00451" name="Freeform 156"/>
              <p:cNvSpPr>
                <a:spLocks/>
              </p:cNvSpPr>
              <p:nvPr/>
            </p:nvSpPr>
            <p:spPr bwMode="auto">
              <a:xfrm>
                <a:off x="3980" y="2672"/>
                <a:ext cx="30" cy="101"/>
              </a:xfrm>
              <a:custGeom>
                <a:avLst/>
                <a:gdLst>
                  <a:gd name="T0" fmla="*/ 0 w 105"/>
                  <a:gd name="T1" fmla="*/ 0 h 354"/>
                  <a:gd name="T2" fmla="*/ 0 w 105"/>
                  <a:gd name="T3" fmla="*/ 0 h 354"/>
                  <a:gd name="T4" fmla="*/ 0 w 105"/>
                  <a:gd name="T5" fmla="*/ 0 h 354"/>
                  <a:gd name="T6" fmla="*/ 0 w 105"/>
                  <a:gd name="T7" fmla="*/ 0 h 354"/>
                  <a:gd name="T8" fmla="*/ 0 w 105"/>
                  <a:gd name="T9" fmla="*/ 0 h 354"/>
                  <a:gd name="T10" fmla="*/ 0 w 105"/>
                  <a:gd name="T11" fmla="*/ 0 h 354"/>
                  <a:gd name="T12" fmla="*/ 0 w 105"/>
                  <a:gd name="T13" fmla="*/ 0 h 354"/>
                  <a:gd name="T14" fmla="*/ 0 w 105"/>
                  <a:gd name="T15" fmla="*/ 1 h 354"/>
                  <a:gd name="T16" fmla="*/ 0 w 105"/>
                  <a:gd name="T17" fmla="*/ 1 h 354"/>
                  <a:gd name="T18" fmla="*/ 0 w 105"/>
                  <a:gd name="T19" fmla="*/ 1 h 354"/>
                  <a:gd name="T20" fmla="*/ 0 w 105"/>
                  <a:gd name="T21" fmla="*/ 1 h 354"/>
                  <a:gd name="T22" fmla="*/ 0 w 105"/>
                  <a:gd name="T23" fmla="*/ 1 h 354"/>
                  <a:gd name="T24" fmla="*/ 0 w 105"/>
                  <a:gd name="T25" fmla="*/ 0 h 354"/>
                  <a:gd name="T26" fmla="*/ 0 w 105"/>
                  <a:gd name="T27" fmla="*/ 0 h 354"/>
                  <a:gd name="T28" fmla="*/ 0 w 105"/>
                  <a:gd name="T29" fmla="*/ 0 h 354"/>
                  <a:gd name="T30" fmla="*/ 0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0452" name="Freeform 157"/>
              <p:cNvSpPr>
                <a:spLocks/>
              </p:cNvSpPr>
              <p:nvPr/>
            </p:nvSpPr>
            <p:spPr bwMode="auto">
              <a:xfrm>
                <a:off x="4358" y="2651"/>
                <a:ext cx="42" cy="107"/>
              </a:xfrm>
              <a:custGeom>
                <a:avLst/>
                <a:gdLst>
                  <a:gd name="T0" fmla="*/ 0 w 149"/>
                  <a:gd name="T1" fmla="*/ 0 h 376"/>
                  <a:gd name="T2" fmla="*/ 0 w 149"/>
                  <a:gd name="T3" fmla="*/ 0 h 376"/>
                  <a:gd name="T4" fmla="*/ 0 w 149"/>
                  <a:gd name="T5" fmla="*/ 0 h 376"/>
                  <a:gd name="T6" fmla="*/ 0 w 149"/>
                  <a:gd name="T7" fmla="*/ 0 h 376"/>
                  <a:gd name="T8" fmla="*/ 0 w 149"/>
                  <a:gd name="T9" fmla="*/ 1 h 376"/>
                  <a:gd name="T10" fmla="*/ 0 w 149"/>
                  <a:gd name="T11" fmla="*/ 1 h 376"/>
                  <a:gd name="T12" fmla="*/ 0 w 149"/>
                  <a:gd name="T13" fmla="*/ 1 h 376"/>
                  <a:gd name="T14" fmla="*/ 0 w 149"/>
                  <a:gd name="T15" fmla="*/ 1 h 376"/>
                  <a:gd name="T16" fmla="*/ 0 w 149"/>
                  <a:gd name="T17" fmla="*/ 1 h 376"/>
                  <a:gd name="T18" fmla="*/ 0 w 149"/>
                  <a:gd name="T19" fmla="*/ 1 h 376"/>
                  <a:gd name="T20" fmla="*/ 0 w 149"/>
                  <a:gd name="T21" fmla="*/ 1 h 376"/>
                  <a:gd name="T22" fmla="*/ 0 w 149"/>
                  <a:gd name="T23" fmla="*/ 0 h 376"/>
                  <a:gd name="T24" fmla="*/ 0 w 149"/>
                  <a:gd name="T25" fmla="*/ 0 h 376"/>
                  <a:gd name="T26" fmla="*/ 0 w 149"/>
                  <a:gd name="T27" fmla="*/ 0 h 376"/>
                  <a:gd name="T28" fmla="*/ 0 w 149"/>
                  <a:gd name="T29" fmla="*/ 0 h 376"/>
                  <a:gd name="T30" fmla="*/ 0 w 149"/>
                  <a:gd name="T31" fmla="*/ 0 h 376"/>
                  <a:gd name="T32" fmla="*/ 0 w 149"/>
                  <a:gd name="T33" fmla="*/ 0 h 376"/>
                  <a:gd name="T34" fmla="*/ 0 w 149"/>
                  <a:gd name="T35" fmla="*/ 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0453" name="Freeform 158"/>
              <p:cNvSpPr>
                <a:spLocks/>
              </p:cNvSpPr>
              <p:nvPr/>
            </p:nvSpPr>
            <p:spPr bwMode="auto">
              <a:xfrm>
                <a:off x="4024" y="2166"/>
                <a:ext cx="28" cy="144"/>
              </a:xfrm>
              <a:custGeom>
                <a:avLst/>
                <a:gdLst>
                  <a:gd name="T0" fmla="*/ 0 w 96"/>
                  <a:gd name="T1" fmla="*/ 1 h 504"/>
                  <a:gd name="T2" fmla="*/ 0 w 96"/>
                  <a:gd name="T3" fmla="*/ 1 h 504"/>
                  <a:gd name="T4" fmla="*/ 0 w 96"/>
                  <a:gd name="T5" fmla="*/ 1 h 504"/>
                  <a:gd name="T6" fmla="*/ 0 w 96"/>
                  <a:gd name="T7" fmla="*/ 1 h 504"/>
                  <a:gd name="T8" fmla="*/ 0 w 96"/>
                  <a:gd name="T9" fmla="*/ 0 h 504"/>
                  <a:gd name="T10" fmla="*/ 0 w 96"/>
                  <a:gd name="T11" fmla="*/ 0 h 504"/>
                  <a:gd name="T12" fmla="*/ 0 w 96"/>
                  <a:gd name="T13" fmla="*/ 0 h 504"/>
                  <a:gd name="T14" fmla="*/ 0 w 96"/>
                  <a:gd name="T15" fmla="*/ 0 h 504"/>
                  <a:gd name="T16" fmla="*/ 0 w 96"/>
                  <a:gd name="T17" fmla="*/ 0 h 504"/>
                  <a:gd name="T18" fmla="*/ 0 w 96"/>
                  <a:gd name="T19" fmla="*/ 0 h 504"/>
                  <a:gd name="T20" fmla="*/ 0 w 96"/>
                  <a:gd name="T21" fmla="*/ 1 h 504"/>
                  <a:gd name="T22" fmla="*/ 0 w 96"/>
                  <a:gd name="T23" fmla="*/ 1 h 504"/>
                  <a:gd name="T24" fmla="*/ 0 w 96"/>
                  <a:gd name="T25" fmla="*/ 1 h 504"/>
                  <a:gd name="T26" fmla="*/ 0 w 96"/>
                  <a:gd name="T27" fmla="*/ 1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0454" name="Freeform 159"/>
              <p:cNvSpPr>
                <a:spLocks/>
              </p:cNvSpPr>
              <p:nvPr/>
            </p:nvSpPr>
            <p:spPr bwMode="auto">
              <a:xfrm>
                <a:off x="4474" y="2137"/>
                <a:ext cx="43" cy="117"/>
              </a:xfrm>
              <a:custGeom>
                <a:avLst/>
                <a:gdLst>
                  <a:gd name="T0" fmla="*/ 0 w 150"/>
                  <a:gd name="T1" fmla="*/ 1 h 410"/>
                  <a:gd name="T2" fmla="*/ 0 w 150"/>
                  <a:gd name="T3" fmla="*/ 1 h 410"/>
                  <a:gd name="T4" fmla="*/ 0 w 150"/>
                  <a:gd name="T5" fmla="*/ 1 h 410"/>
                  <a:gd name="T6" fmla="*/ 0 w 150"/>
                  <a:gd name="T7" fmla="*/ 1 h 410"/>
                  <a:gd name="T8" fmla="*/ 0 w 150"/>
                  <a:gd name="T9" fmla="*/ 1 h 410"/>
                  <a:gd name="T10" fmla="*/ 0 w 150"/>
                  <a:gd name="T11" fmla="*/ 0 h 410"/>
                  <a:gd name="T12" fmla="*/ 0 w 150"/>
                  <a:gd name="T13" fmla="*/ 0 h 410"/>
                  <a:gd name="T14" fmla="*/ 0 w 150"/>
                  <a:gd name="T15" fmla="*/ 0 h 410"/>
                  <a:gd name="T16" fmla="*/ 0 w 150"/>
                  <a:gd name="T17" fmla="*/ 0 h 410"/>
                  <a:gd name="T18" fmla="*/ 0 w 150"/>
                  <a:gd name="T19" fmla="*/ 0 h 410"/>
                  <a:gd name="T20" fmla="*/ 0 w 150"/>
                  <a:gd name="T21" fmla="*/ 0 h 410"/>
                  <a:gd name="T22" fmla="*/ 0 w 150"/>
                  <a:gd name="T23" fmla="*/ 0 h 410"/>
                  <a:gd name="T24" fmla="*/ 0 w 150"/>
                  <a:gd name="T25" fmla="*/ 0 h 410"/>
                  <a:gd name="T26" fmla="*/ 0 w 150"/>
                  <a:gd name="T27" fmla="*/ 0 h 410"/>
                  <a:gd name="T28" fmla="*/ 0 w 150"/>
                  <a:gd name="T29" fmla="*/ 0 h 410"/>
                  <a:gd name="T30" fmla="*/ 0 w 150"/>
                  <a:gd name="T31" fmla="*/ 0 h 410"/>
                  <a:gd name="T32" fmla="*/ 0 w 150"/>
                  <a:gd name="T33" fmla="*/ 0 h 410"/>
                  <a:gd name="T34" fmla="*/ 0 w 150"/>
                  <a:gd name="T35" fmla="*/ 0 h 410"/>
                  <a:gd name="T36" fmla="*/ 0 w 150"/>
                  <a:gd name="T37" fmla="*/ 1 h 410"/>
                  <a:gd name="T38" fmla="*/ 0 w 150"/>
                  <a:gd name="T39" fmla="*/ 1 h 410"/>
                  <a:gd name="T40" fmla="*/ 0 w 150"/>
                  <a:gd name="T41" fmla="*/ 1 h 410"/>
                  <a:gd name="T42" fmla="*/ 0 w 150"/>
                  <a:gd name="T43" fmla="*/ 1 h 410"/>
                  <a:gd name="T44" fmla="*/ 0 w 150"/>
                  <a:gd name="T45" fmla="*/ 1 h 410"/>
                  <a:gd name="T46" fmla="*/ 0 w 150"/>
                  <a:gd name="T47" fmla="*/ 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60960" name="Text Box 160"/>
            <p:cNvSpPr txBox="1">
              <a:spLocks noChangeArrowheads="1"/>
            </p:cNvSpPr>
            <p:nvPr/>
          </p:nvSpPr>
          <p:spPr bwMode="auto">
            <a:xfrm>
              <a:off x="4021" y="867"/>
              <a:ext cx="544" cy="44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endParaRPr lang="en-US" sz="4000" i="1">
                <a:solidFill>
                  <a:schemeClr val="tx1"/>
                </a:solidFill>
                <a:latin typeface="Kosher-Normal" pitchFamily="-107" charset="0"/>
                <a:ea typeface="ＭＳ Ｐゴシック" pitchFamily="-107" charset="-128"/>
                <a:cs typeface="ＭＳ Ｐゴシック" pitchFamily="-107" charset="-128"/>
              </a:endParaRPr>
            </a:p>
          </p:txBody>
        </p:sp>
        <p:sp>
          <p:nvSpPr>
            <p:cNvPr id="460972" name="Text Box 172"/>
            <p:cNvSpPr txBox="1">
              <a:spLocks noChangeArrowheads="1"/>
            </p:cNvSpPr>
            <p:nvPr/>
          </p:nvSpPr>
          <p:spPr bwMode="auto">
            <a:xfrm>
              <a:off x="4026" y="2166"/>
              <a:ext cx="544" cy="44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endParaRPr lang="en-US" sz="4000" i="1">
                <a:solidFill>
                  <a:schemeClr val="tx1"/>
                </a:solidFill>
                <a:latin typeface="Kosher-Normal" pitchFamily="-107" charset="0"/>
                <a:ea typeface="ＭＳ Ｐゴシック" pitchFamily="-107" charset="-128"/>
                <a:cs typeface="ＭＳ Ｐゴシック" pitchFamily="-107" charset="-128"/>
              </a:endParaRPr>
            </a:p>
          </p:txBody>
        </p:sp>
        <p:sp>
          <p:nvSpPr>
            <p:cNvPr id="460948" name="Rectangle 148"/>
            <p:cNvSpPr>
              <a:spLocks noChangeArrowheads="1"/>
            </p:cNvSpPr>
            <p:nvPr/>
          </p:nvSpPr>
          <p:spPr bwMode="auto">
            <a:xfrm>
              <a:off x="3853" y="1416"/>
              <a:ext cx="1912" cy="44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ja-JP" altLang="en-US" sz="2000" b="1" i="1">
                  <a:solidFill>
                    <a:schemeClr val="tx1"/>
                  </a:solidFill>
                  <a:latin typeface="Helvetica" charset="0"/>
                </a:rPr>
                <a:t>ｻﾑｴﾙ記下 </a:t>
              </a:r>
              <a:r>
                <a:rPr lang="en-US" sz="2000" b="1" i="1">
                  <a:solidFill>
                    <a:schemeClr val="tx1"/>
                  </a:solidFill>
                  <a:latin typeface="Helvetica" charset="0"/>
                </a:rPr>
                <a:t>7</a:t>
              </a:r>
              <a:r>
                <a:rPr lang="ja-JP" altLang="en-US" sz="2000" b="1" i="1">
                  <a:solidFill>
                    <a:schemeClr val="tx1"/>
                  </a:solidFill>
                  <a:latin typeface="Helvetica" charset="0"/>
                </a:rPr>
                <a:t>章 </a:t>
              </a:r>
              <a:r>
                <a:rPr lang="en-US" sz="2000" b="1" i="1">
                  <a:solidFill>
                    <a:schemeClr val="tx1"/>
                  </a:solidFill>
                  <a:latin typeface="Helvetica" charset="0"/>
                </a:rPr>
                <a:t>4-16</a:t>
              </a:r>
              <a:r>
                <a:rPr lang="ja-JP" altLang="en-US" sz="2000" b="1" i="1">
                  <a:solidFill>
                    <a:schemeClr val="tx1"/>
                  </a:solidFill>
                  <a:latin typeface="Helvetica" charset="0"/>
                </a:rPr>
                <a:t>節</a:t>
              </a:r>
            </a:p>
            <a:p>
              <a:pPr>
                <a:defRPr/>
              </a:pPr>
              <a:r>
                <a:rPr lang="ja-JP" altLang="en-US" sz="2000" b="1" i="1">
                  <a:solidFill>
                    <a:schemeClr val="tx1"/>
                  </a:solidFill>
                  <a:latin typeface="Helvetica" charset="0"/>
                </a:rPr>
                <a:t>歴代誌上 </a:t>
              </a:r>
              <a:r>
                <a:rPr lang="en-US" altLang="ja-JP" sz="2000" b="1" i="1">
                  <a:solidFill>
                    <a:schemeClr val="tx1"/>
                  </a:solidFill>
                  <a:latin typeface="Helvetica" charset="0"/>
                </a:rPr>
                <a:t>17</a:t>
              </a:r>
              <a:r>
                <a:rPr lang="ja-JP" altLang="en-US" sz="2000" b="1" i="1">
                  <a:solidFill>
                    <a:schemeClr val="tx1"/>
                  </a:solidFill>
                  <a:latin typeface="Helvetica" charset="0"/>
                </a:rPr>
                <a:t>章</a:t>
              </a:r>
              <a:r>
                <a:rPr lang="en-US" altLang="ja-JP" sz="2000" b="1" i="1">
                  <a:solidFill>
                    <a:schemeClr val="tx1"/>
                  </a:solidFill>
                  <a:latin typeface="Helvetica" charset="0"/>
                </a:rPr>
                <a:t>3-15</a:t>
              </a:r>
              <a:r>
                <a:rPr lang="ja-JP" altLang="en-US" sz="2000" b="1" i="1">
                  <a:solidFill>
                    <a:schemeClr val="tx1"/>
                  </a:solidFill>
                  <a:latin typeface="Helvetica" charset="0"/>
                </a:rPr>
                <a:t>節</a:t>
              </a:r>
            </a:p>
          </p:txBody>
        </p:sp>
      </p:grpSp>
      <p:grpSp>
        <p:nvGrpSpPr>
          <p:cNvPr id="100355" name="Group 113"/>
          <p:cNvGrpSpPr>
            <a:grpSpLocks/>
          </p:cNvGrpSpPr>
          <p:nvPr/>
        </p:nvGrpSpPr>
        <p:grpSpPr bwMode="auto">
          <a:xfrm>
            <a:off x="6070600" y="1187450"/>
            <a:ext cx="1289050" cy="1435100"/>
            <a:chOff x="1084" y="711"/>
            <a:chExt cx="2950" cy="2769"/>
          </a:xfrm>
        </p:grpSpPr>
        <p:grpSp>
          <p:nvGrpSpPr>
            <p:cNvPr id="100434" name="Group 114"/>
            <p:cNvGrpSpPr>
              <a:grpSpLocks/>
            </p:cNvGrpSpPr>
            <p:nvPr/>
          </p:nvGrpSpPr>
          <p:grpSpPr bwMode="auto">
            <a:xfrm>
              <a:off x="1084" y="711"/>
              <a:ext cx="2950" cy="2769"/>
              <a:chOff x="2707" y="548"/>
              <a:chExt cx="2950" cy="2769"/>
            </a:xfrm>
          </p:grpSpPr>
          <p:grpSp>
            <p:nvGrpSpPr>
              <p:cNvPr id="100440" name="Group 115"/>
              <p:cNvGrpSpPr>
                <a:grpSpLocks/>
              </p:cNvGrpSpPr>
              <p:nvPr/>
            </p:nvGrpSpPr>
            <p:grpSpPr bwMode="auto">
              <a:xfrm>
                <a:off x="3180" y="1046"/>
                <a:ext cx="2105" cy="1421"/>
                <a:chOff x="578" y="2316"/>
                <a:chExt cx="2105" cy="1421"/>
              </a:xfrm>
            </p:grpSpPr>
            <p:sp>
              <p:nvSpPr>
                <p:cNvPr id="100442" name="Freeform 116" descr="Cork"/>
                <p:cNvSpPr>
                  <a:spLocks/>
                </p:cNvSpPr>
                <p:nvPr/>
              </p:nvSpPr>
              <p:spPr bwMode="auto">
                <a:xfrm>
                  <a:off x="633" y="2316"/>
                  <a:ext cx="2050" cy="256"/>
                </a:xfrm>
                <a:custGeom>
                  <a:avLst/>
                  <a:gdLst>
                    <a:gd name="T0" fmla="*/ 48338 w 592"/>
                    <a:gd name="T1" fmla="*/ 135578 h 90"/>
                    <a:gd name="T2" fmla="*/ 131006 w 592"/>
                    <a:gd name="T3" fmla="*/ 66304 h 90"/>
                    <a:gd name="T4" fmla="*/ 203587 w 592"/>
                    <a:gd name="T5" fmla="*/ 54016 h 90"/>
                    <a:gd name="T6" fmla="*/ 274347 w 592"/>
                    <a:gd name="T7" fmla="*/ 48239 h 90"/>
                    <a:gd name="T8" fmla="*/ 669197 w 592"/>
                    <a:gd name="T9" fmla="*/ 51393 h 90"/>
                    <a:gd name="T10" fmla="*/ 906754 w 592"/>
                    <a:gd name="T11" fmla="*/ 60365 h 90"/>
                    <a:gd name="T12" fmla="*/ 1015706 w 592"/>
                    <a:gd name="T13" fmla="*/ 69461 h 90"/>
                    <a:gd name="T14" fmla="*/ 1420484 w 592"/>
                    <a:gd name="T15" fmla="*/ 78433 h 90"/>
                    <a:gd name="T16" fmla="*/ 2017515 w 592"/>
                    <a:gd name="T17" fmla="*/ 66304 h 90"/>
                    <a:gd name="T18" fmla="*/ 2817261 w 592"/>
                    <a:gd name="T19" fmla="*/ 24420 h 90"/>
                    <a:gd name="T20" fmla="*/ 3105566 w 592"/>
                    <a:gd name="T21" fmla="*/ 0 h 90"/>
                    <a:gd name="T22" fmla="*/ 3415743 w 592"/>
                    <a:gd name="T23" fmla="*/ 3154 h 90"/>
                    <a:gd name="T24" fmla="*/ 3522873 w 592"/>
                    <a:gd name="T25" fmla="*/ 45042 h 90"/>
                    <a:gd name="T26" fmla="*/ 3534792 w 592"/>
                    <a:gd name="T27" fmla="*/ 54016 h 90"/>
                    <a:gd name="T28" fmla="*/ 3474535 w 592"/>
                    <a:gd name="T29" fmla="*/ 90473 h 90"/>
                    <a:gd name="T30" fmla="*/ 3486454 w 592"/>
                    <a:gd name="T31" fmla="*/ 9963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0443" name="Freeform 117" descr="Cork"/>
                <p:cNvSpPr>
                  <a:spLocks/>
                </p:cNvSpPr>
                <p:nvPr/>
              </p:nvSpPr>
              <p:spPr bwMode="auto">
                <a:xfrm>
                  <a:off x="578" y="2506"/>
                  <a:ext cx="2074" cy="1231"/>
                </a:xfrm>
                <a:custGeom>
                  <a:avLst/>
                  <a:gdLst>
                    <a:gd name="T0" fmla="*/ 3573537 w 599"/>
                    <a:gd name="T1" fmla="*/ 0 h 432"/>
                    <a:gd name="T2" fmla="*/ 3549667 w 599"/>
                    <a:gd name="T3" fmla="*/ 9022 h 432"/>
                    <a:gd name="T4" fmla="*/ 3513308 w 599"/>
                    <a:gd name="T5" fmla="*/ 15037 h 432"/>
                    <a:gd name="T6" fmla="*/ 3490899 w 599"/>
                    <a:gd name="T7" fmla="*/ 36466 h 432"/>
                    <a:gd name="T8" fmla="*/ 3323732 w 599"/>
                    <a:gd name="T9" fmla="*/ 140377 h 432"/>
                    <a:gd name="T10" fmla="*/ 3132588 w 599"/>
                    <a:gd name="T11" fmla="*/ 317518 h 432"/>
                    <a:gd name="T12" fmla="*/ 3072394 w 599"/>
                    <a:gd name="T13" fmla="*/ 405814 h 432"/>
                    <a:gd name="T14" fmla="*/ 3013747 w 599"/>
                    <a:gd name="T15" fmla="*/ 533792 h 432"/>
                    <a:gd name="T16" fmla="*/ 2953514 w 599"/>
                    <a:gd name="T17" fmla="*/ 613642 h 432"/>
                    <a:gd name="T18" fmla="*/ 2749868 w 599"/>
                    <a:gd name="T19" fmla="*/ 644018 h 432"/>
                    <a:gd name="T20" fmla="*/ 2582712 w 599"/>
                    <a:gd name="T21" fmla="*/ 631643 h 432"/>
                    <a:gd name="T22" fmla="*/ 2511981 w 599"/>
                    <a:gd name="T23" fmla="*/ 625228 h 432"/>
                    <a:gd name="T24" fmla="*/ 2536426 w 599"/>
                    <a:gd name="T25" fmla="*/ 536958 h 432"/>
                    <a:gd name="T26" fmla="*/ 2570797 w 599"/>
                    <a:gd name="T27" fmla="*/ 515538 h 432"/>
                    <a:gd name="T28" fmla="*/ 2415559 w 599"/>
                    <a:gd name="T29" fmla="*/ 500493 h 432"/>
                    <a:gd name="T30" fmla="*/ 2069198 w 599"/>
                    <a:gd name="T31" fmla="*/ 481888 h 432"/>
                    <a:gd name="T32" fmla="*/ 673776 w 599"/>
                    <a:gd name="T33" fmla="*/ 549342 h 432"/>
                    <a:gd name="T34" fmla="*/ 615130 w 599"/>
                    <a:gd name="T35" fmla="*/ 561553 h 432"/>
                    <a:gd name="T36" fmla="*/ 518538 w 599"/>
                    <a:gd name="T37" fmla="*/ 597995 h 432"/>
                    <a:gd name="T38" fmla="*/ 317048 w 599"/>
                    <a:gd name="T39" fmla="*/ 659058 h 432"/>
                    <a:gd name="T40" fmla="*/ 172180 w 599"/>
                    <a:gd name="T41" fmla="*/ 644018 h 432"/>
                    <a:gd name="T42" fmla="*/ 101446 w 599"/>
                    <a:gd name="T43" fmla="*/ 631643 h 432"/>
                    <a:gd name="T44" fmla="*/ 41265 w 599"/>
                    <a:gd name="T45" fmla="*/ 607040 h 432"/>
                    <a:gd name="T46" fmla="*/ 65672 w 599"/>
                    <a:gd name="T47" fmla="*/ 567545 h 432"/>
                    <a:gd name="T48" fmla="*/ 101446 w 599"/>
                    <a:gd name="T49" fmla="*/ 509725 h 432"/>
                    <a:gd name="T50" fmla="*/ 160262 w 599"/>
                    <a:gd name="T51" fmla="*/ 400009 h 432"/>
                    <a:gd name="T52" fmla="*/ 172180 w 599"/>
                    <a:gd name="T53" fmla="*/ 286866 h 432"/>
                    <a:gd name="T54" fmla="*/ 184094 w 599"/>
                    <a:gd name="T55" fmla="*/ 192181 h 432"/>
                    <a:gd name="T56" fmla="*/ 172180 w 599"/>
                    <a:gd name="T57" fmla="*/ 125337 h 432"/>
                    <a:gd name="T58" fmla="*/ 125905 w 599"/>
                    <a:gd name="T59" fmla="*/ 45487 h 432"/>
                    <a:gd name="T60" fmla="*/ 113987 w 599"/>
                    <a:gd name="T61" fmla="*/ 2142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00441" name="Picture 118"/>
              <p:cNvPicPr>
                <a:picLocks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00435" name="Freeform 119"/>
            <p:cNvSpPr>
              <a:spLocks/>
            </p:cNvSpPr>
            <p:nvPr/>
          </p:nvSpPr>
          <p:spPr bwMode="auto">
            <a:xfrm>
              <a:off x="1616" y="2649"/>
              <a:ext cx="88" cy="277"/>
            </a:xfrm>
            <a:custGeom>
              <a:avLst/>
              <a:gdLst>
                <a:gd name="T0" fmla="*/ 93 w 85"/>
                <a:gd name="T1" fmla="*/ 58 h 318"/>
                <a:gd name="T2" fmla="*/ 81 w 85"/>
                <a:gd name="T3" fmla="*/ 26 h 318"/>
                <a:gd name="T4" fmla="*/ 61 w 85"/>
                <a:gd name="T5" fmla="*/ 16 h 318"/>
                <a:gd name="T6" fmla="*/ 69 w 85"/>
                <a:gd name="T7" fmla="*/ 26 h 318"/>
                <a:gd name="T8" fmla="*/ 81 w 85"/>
                <a:gd name="T9" fmla="*/ 10 h 318"/>
                <a:gd name="T10" fmla="*/ 47 w 85"/>
                <a:gd name="T11" fmla="*/ 3 h 318"/>
                <a:gd name="T12" fmla="*/ 47 w 85"/>
                <a:gd name="T13" fmla="*/ 16 h 318"/>
                <a:gd name="T14" fmla="*/ 61 w 85"/>
                <a:gd name="T15" fmla="*/ 71 h 318"/>
                <a:gd name="T16" fmla="*/ 37 w 85"/>
                <a:gd name="T17" fmla="*/ 61 h 318"/>
                <a:gd name="T18" fmla="*/ 47 w 85"/>
                <a:gd name="T19" fmla="*/ 49 h 318"/>
                <a:gd name="T20" fmla="*/ 61 w 85"/>
                <a:gd name="T21" fmla="*/ 61 h 318"/>
                <a:gd name="T22" fmla="*/ 47 w 85"/>
                <a:gd name="T23" fmla="*/ 38 h 318"/>
                <a:gd name="T24" fmla="*/ 61 w 85"/>
                <a:gd name="T25" fmla="*/ 58 h 318"/>
                <a:gd name="T26" fmla="*/ 47 w 85"/>
                <a:gd name="T27" fmla="*/ 45 h 318"/>
                <a:gd name="T28" fmla="*/ 61 w 85"/>
                <a:gd name="T29" fmla="*/ 55 h 318"/>
                <a:gd name="T30" fmla="*/ 69 w 85"/>
                <a:gd name="T31" fmla="*/ 64 h 318"/>
                <a:gd name="T32" fmla="*/ 93 w 85"/>
                <a:gd name="T33" fmla="*/ 78 h 318"/>
                <a:gd name="T34" fmla="*/ 101 w 85"/>
                <a:gd name="T35" fmla="*/ 87 h 318"/>
                <a:gd name="T36" fmla="*/ 93 w 85"/>
                <a:gd name="T37" fmla="*/ 106 h 318"/>
                <a:gd name="T38" fmla="*/ 81 w 85"/>
                <a:gd name="T39" fmla="*/ 103 h 318"/>
                <a:gd name="T40" fmla="*/ 69 w 85"/>
                <a:gd name="T41" fmla="*/ 119 h 318"/>
                <a:gd name="T42" fmla="*/ 47 w 85"/>
                <a:gd name="T43" fmla="*/ 110 h 318"/>
                <a:gd name="T44" fmla="*/ 37 w 85"/>
                <a:gd name="T45" fmla="*/ 78 h 318"/>
                <a:gd name="T46" fmla="*/ 29 w 85"/>
                <a:gd name="T47" fmla="*/ 93 h 318"/>
                <a:gd name="T48" fmla="*/ 5 w 85"/>
                <a:gd name="T49" fmla="*/ 80 h 318"/>
                <a:gd name="T50" fmla="*/ 47 w 85"/>
                <a:gd name="T51" fmla="*/ 55 h 318"/>
                <a:gd name="T52" fmla="*/ 81 w 85"/>
                <a:gd name="T53" fmla="*/ 64 h 318"/>
                <a:gd name="T54" fmla="*/ 93 w 85"/>
                <a:gd name="T55" fmla="*/ 84 h 318"/>
                <a:gd name="T56" fmla="*/ 81 w 85"/>
                <a:gd name="T57" fmla="*/ 71 h 318"/>
                <a:gd name="T58" fmla="*/ 81 w 85"/>
                <a:gd name="T59" fmla="*/ 3 h 318"/>
                <a:gd name="T60" fmla="*/ 61 w 85"/>
                <a:gd name="T61" fmla="*/ 13 h 318"/>
                <a:gd name="T62" fmla="*/ 29 w 85"/>
                <a:gd name="T63" fmla="*/ 16 h 318"/>
                <a:gd name="T64" fmla="*/ 47 w 85"/>
                <a:gd name="T65" fmla="*/ 36 h 318"/>
                <a:gd name="T66" fmla="*/ 69 w 85"/>
                <a:gd name="T67" fmla="*/ 51 h 318"/>
                <a:gd name="T68" fmla="*/ 93 w 85"/>
                <a:gd name="T69" fmla="*/ 58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0436" name="Freeform 120"/>
            <p:cNvSpPr>
              <a:spLocks/>
            </p:cNvSpPr>
            <p:nvPr/>
          </p:nvSpPr>
          <p:spPr bwMode="auto">
            <a:xfrm>
              <a:off x="1635" y="2647"/>
              <a:ext cx="109" cy="309"/>
            </a:xfrm>
            <a:custGeom>
              <a:avLst/>
              <a:gdLst>
                <a:gd name="T0" fmla="*/ 1 w 105"/>
                <a:gd name="T1" fmla="*/ 0 h 354"/>
                <a:gd name="T2" fmla="*/ 120 w 105"/>
                <a:gd name="T3" fmla="*/ 3 h 354"/>
                <a:gd name="T4" fmla="*/ 94 w 105"/>
                <a:gd name="T5" fmla="*/ 11 h 354"/>
                <a:gd name="T6" fmla="*/ 109 w 105"/>
                <a:gd name="T7" fmla="*/ 24 h 354"/>
                <a:gd name="T8" fmla="*/ 109 w 105"/>
                <a:gd name="T9" fmla="*/ 57 h 354"/>
                <a:gd name="T10" fmla="*/ 126 w 105"/>
                <a:gd name="T11" fmla="*/ 65 h 354"/>
                <a:gd name="T12" fmla="*/ 126 w 105"/>
                <a:gd name="T13" fmla="*/ 93 h 354"/>
                <a:gd name="T14" fmla="*/ 109 w 105"/>
                <a:gd name="T15" fmla="*/ 129 h 354"/>
                <a:gd name="T16" fmla="*/ 89 w 105"/>
                <a:gd name="T17" fmla="*/ 137 h 354"/>
                <a:gd name="T18" fmla="*/ 21 w 105"/>
                <a:gd name="T19" fmla="*/ 123 h 354"/>
                <a:gd name="T20" fmla="*/ 12 w 105"/>
                <a:gd name="T21" fmla="*/ 109 h 354"/>
                <a:gd name="T22" fmla="*/ 21 w 105"/>
                <a:gd name="T23" fmla="*/ 94 h 354"/>
                <a:gd name="T24" fmla="*/ 9 w 105"/>
                <a:gd name="T25" fmla="*/ 38 h 354"/>
                <a:gd name="T26" fmla="*/ 27 w 105"/>
                <a:gd name="T27" fmla="*/ 17 h 354"/>
                <a:gd name="T28" fmla="*/ 6 w 105"/>
                <a:gd name="T29" fmla="*/ 5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0437" name="Freeform 121"/>
            <p:cNvSpPr>
              <a:spLocks/>
            </p:cNvSpPr>
            <p:nvPr/>
          </p:nvSpPr>
          <p:spPr bwMode="auto">
            <a:xfrm>
              <a:off x="3008" y="2583"/>
              <a:ext cx="155" cy="328"/>
            </a:xfrm>
            <a:custGeom>
              <a:avLst/>
              <a:gdLst>
                <a:gd name="T0" fmla="*/ 186 w 149"/>
                <a:gd name="T1" fmla="*/ 8 h 376"/>
                <a:gd name="T2" fmla="*/ 176 w 149"/>
                <a:gd name="T3" fmla="*/ 39 h 376"/>
                <a:gd name="T4" fmla="*/ 164 w 149"/>
                <a:gd name="T5" fmla="*/ 50 h 376"/>
                <a:gd name="T6" fmla="*/ 161 w 149"/>
                <a:gd name="T7" fmla="*/ 53 h 376"/>
                <a:gd name="T8" fmla="*/ 137 w 149"/>
                <a:gd name="T9" fmla="*/ 93 h 376"/>
                <a:gd name="T10" fmla="*/ 108 w 149"/>
                <a:gd name="T11" fmla="*/ 120 h 376"/>
                <a:gd name="T12" fmla="*/ 87 w 149"/>
                <a:gd name="T13" fmla="*/ 140 h 376"/>
                <a:gd name="T14" fmla="*/ 73 w 149"/>
                <a:gd name="T15" fmla="*/ 140 h 376"/>
                <a:gd name="T16" fmla="*/ 25 w 149"/>
                <a:gd name="T17" fmla="*/ 143 h 376"/>
                <a:gd name="T18" fmla="*/ 2 w 149"/>
                <a:gd name="T19" fmla="*/ 134 h 376"/>
                <a:gd name="T20" fmla="*/ 5 w 149"/>
                <a:gd name="T21" fmla="*/ 122 h 376"/>
                <a:gd name="T22" fmla="*/ 8 w 149"/>
                <a:gd name="T23" fmla="*/ 85 h 376"/>
                <a:gd name="T24" fmla="*/ 28 w 149"/>
                <a:gd name="T25" fmla="*/ 77 h 376"/>
                <a:gd name="T26" fmla="*/ 44 w 149"/>
                <a:gd name="T27" fmla="*/ 40 h 376"/>
                <a:gd name="T28" fmla="*/ 56 w 149"/>
                <a:gd name="T29" fmla="*/ 29 h 376"/>
                <a:gd name="T30" fmla="*/ 105 w 149"/>
                <a:gd name="T31" fmla="*/ 7 h 376"/>
                <a:gd name="T32" fmla="*/ 161 w 149"/>
                <a:gd name="T33" fmla="*/ 7 h 376"/>
                <a:gd name="T34" fmla="*/ 186 w 149"/>
                <a:gd name="T35" fmla="*/ 8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0438" name="Freeform 122"/>
            <p:cNvSpPr>
              <a:spLocks/>
            </p:cNvSpPr>
            <p:nvPr/>
          </p:nvSpPr>
          <p:spPr bwMode="auto">
            <a:xfrm>
              <a:off x="1714" y="1020"/>
              <a:ext cx="99" cy="440"/>
            </a:xfrm>
            <a:custGeom>
              <a:avLst/>
              <a:gdLst>
                <a:gd name="T0" fmla="*/ 33 w 96"/>
                <a:gd name="T1" fmla="*/ 188 h 504"/>
                <a:gd name="T2" fmla="*/ 75 w 96"/>
                <a:gd name="T3" fmla="*/ 190 h 504"/>
                <a:gd name="T4" fmla="*/ 89 w 96"/>
                <a:gd name="T5" fmla="*/ 175 h 504"/>
                <a:gd name="T6" fmla="*/ 89 w 96"/>
                <a:gd name="T7" fmla="*/ 125 h 504"/>
                <a:gd name="T8" fmla="*/ 109 w 96"/>
                <a:gd name="T9" fmla="*/ 82 h 504"/>
                <a:gd name="T10" fmla="*/ 118 w 96"/>
                <a:gd name="T11" fmla="*/ 67 h 504"/>
                <a:gd name="T12" fmla="*/ 109 w 96"/>
                <a:gd name="T13" fmla="*/ 20 h 504"/>
                <a:gd name="T14" fmla="*/ 96 w 96"/>
                <a:gd name="T15" fmla="*/ 3 h 504"/>
                <a:gd name="T16" fmla="*/ 36 w 96"/>
                <a:gd name="T17" fmla="*/ 10 h 504"/>
                <a:gd name="T18" fmla="*/ 33 w 96"/>
                <a:gd name="T19" fmla="*/ 47 h 504"/>
                <a:gd name="T20" fmla="*/ 39 w 96"/>
                <a:gd name="T21" fmla="*/ 141 h 504"/>
                <a:gd name="T22" fmla="*/ 47 w 96"/>
                <a:gd name="T23" fmla="*/ 157 h 504"/>
                <a:gd name="T24" fmla="*/ 31 w 96"/>
                <a:gd name="T25" fmla="*/ 183 h 504"/>
                <a:gd name="T26" fmla="*/ 33 w 96"/>
                <a:gd name="T27" fmla="*/ 18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0439" name="Freeform 123"/>
            <p:cNvSpPr>
              <a:spLocks/>
            </p:cNvSpPr>
            <p:nvPr/>
          </p:nvSpPr>
          <p:spPr bwMode="auto">
            <a:xfrm>
              <a:off x="3431" y="1007"/>
              <a:ext cx="156" cy="358"/>
            </a:xfrm>
            <a:custGeom>
              <a:avLst/>
              <a:gdLst>
                <a:gd name="T0" fmla="*/ 5 w 150"/>
                <a:gd name="T1" fmla="*/ 148 h 410"/>
                <a:gd name="T2" fmla="*/ 54 w 150"/>
                <a:gd name="T3" fmla="*/ 159 h 410"/>
                <a:gd name="T4" fmla="*/ 105 w 150"/>
                <a:gd name="T5" fmla="*/ 155 h 410"/>
                <a:gd name="T6" fmla="*/ 123 w 150"/>
                <a:gd name="T7" fmla="*/ 140 h 410"/>
                <a:gd name="T8" fmla="*/ 151 w 150"/>
                <a:gd name="T9" fmla="*/ 107 h 410"/>
                <a:gd name="T10" fmla="*/ 168 w 150"/>
                <a:gd name="T11" fmla="*/ 84 h 410"/>
                <a:gd name="T12" fmla="*/ 179 w 150"/>
                <a:gd name="T13" fmla="*/ 75 h 410"/>
                <a:gd name="T14" fmla="*/ 182 w 150"/>
                <a:gd name="T15" fmla="*/ 45 h 410"/>
                <a:gd name="T16" fmla="*/ 189 w 150"/>
                <a:gd name="T17" fmla="*/ 39 h 410"/>
                <a:gd name="T18" fmla="*/ 192 w 150"/>
                <a:gd name="T19" fmla="*/ 18 h 410"/>
                <a:gd name="T20" fmla="*/ 171 w 150"/>
                <a:gd name="T21" fmla="*/ 0 h 410"/>
                <a:gd name="T22" fmla="*/ 123 w 150"/>
                <a:gd name="T23" fmla="*/ 5 h 410"/>
                <a:gd name="T24" fmla="*/ 101 w 150"/>
                <a:gd name="T25" fmla="*/ 21 h 410"/>
                <a:gd name="T26" fmla="*/ 87 w 150"/>
                <a:gd name="T27" fmla="*/ 53 h 410"/>
                <a:gd name="T28" fmla="*/ 76 w 150"/>
                <a:gd name="T29" fmla="*/ 62 h 410"/>
                <a:gd name="T30" fmla="*/ 56 w 150"/>
                <a:gd name="T31" fmla="*/ 84 h 410"/>
                <a:gd name="T32" fmla="*/ 54 w 150"/>
                <a:gd name="T33" fmla="*/ 87 h 410"/>
                <a:gd name="T34" fmla="*/ 44 w 150"/>
                <a:gd name="T35" fmla="*/ 90 h 410"/>
                <a:gd name="T36" fmla="*/ 40 w 150"/>
                <a:gd name="T37" fmla="*/ 97 h 410"/>
                <a:gd name="T38" fmla="*/ 36 w 150"/>
                <a:gd name="T39" fmla="*/ 100 h 410"/>
                <a:gd name="T40" fmla="*/ 23 w 150"/>
                <a:gd name="T41" fmla="*/ 135 h 410"/>
                <a:gd name="T42" fmla="*/ 10 w 150"/>
                <a:gd name="T43" fmla="*/ 148 h 410"/>
                <a:gd name="T44" fmla="*/ 2 w 150"/>
                <a:gd name="T45" fmla="*/ 149 h 410"/>
                <a:gd name="T46" fmla="*/ 5 w 150"/>
                <a:gd name="T47" fmla="*/ 14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00356"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0035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00358" name="Rectangle 5"/>
          <p:cNvSpPr>
            <a:spLocks noChangeArrowheads="1"/>
          </p:cNvSpPr>
          <p:nvPr/>
        </p:nvSpPr>
        <p:spPr bwMode="auto">
          <a:xfrm>
            <a:off x="3059113" y="879475"/>
            <a:ext cx="8826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a:t>
            </a:r>
            <a:r>
              <a:rPr lang="ja-JP" altLang="en-US" sz="2400" b="1">
                <a:solidFill>
                  <a:schemeClr val="accent2"/>
                </a:solidFill>
                <a:latin typeface="Times" charset="0"/>
              </a:rPr>
              <a:t>王制</a:t>
            </a:r>
          </a:p>
        </p:txBody>
      </p:sp>
      <p:sp>
        <p:nvSpPr>
          <p:cNvPr id="100359"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0807"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pitchFamily="-107" charset="0"/>
                <a:ea typeface="ＭＳ Ｐゴシック" pitchFamily="-107" charset="-128"/>
                <a:cs typeface="ＭＳ Ｐゴシック" pitchFamily="-107" charset="-128"/>
              </a:rPr>
              <a:t>ca. 1000 B.C.</a:t>
            </a:r>
          </a:p>
        </p:txBody>
      </p:sp>
      <p:sp>
        <p:nvSpPr>
          <p:cNvPr id="100361"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0362"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S - D - S</a:t>
            </a:r>
          </a:p>
        </p:txBody>
      </p:sp>
      <p:sp>
        <p:nvSpPr>
          <p:cNvPr id="100363"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10             2</a:t>
            </a:r>
          </a:p>
        </p:txBody>
      </p:sp>
      <p:sp>
        <p:nvSpPr>
          <p:cNvPr id="460814" name="Rectangle 14"/>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grpSp>
        <p:nvGrpSpPr>
          <p:cNvPr id="100365" name="Group 15"/>
          <p:cNvGrpSpPr>
            <a:grpSpLocks/>
          </p:cNvGrpSpPr>
          <p:nvPr/>
        </p:nvGrpSpPr>
        <p:grpSpPr bwMode="auto">
          <a:xfrm>
            <a:off x="901700" y="2603500"/>
            <a:ext cx="2201863" cy="1765300"/>
            <a:chOff x="568" y="1640"/>
            <a:chExt cx="1387" cy="1112"/>
          </a:xfrm>
        </p:grpSpPr>
        <p:grpSp>
          <p:nvGrpSpPr>
            <p:cNvPr id="100429" name="Group 16"/>
            <p:cNvGrpSpPr>
              <a:grpSpLocks/>
            </p:cNvGrpSpPr>
            <p:nvPr/>
          </p:nvGrpSpPr>
          <p:grpSpPr bwMode="auto">
            <a:xfrm>
              <a:off x="568" y="1640"/>
              <a:ext cx="1249" cy="1112"/>
              <a:chOff x="568" y="1640"/>
              <a:chExt cx="1249" cy="1112"/>
            </a:xfrm>
          </p:grpSpPr>
          <p:sp>
            <p:nvSpPr>
              <p:cNvPr id="460817" name="Oval 17"/>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100432" name="Freeform 18"/>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100433" name="Freeform 19"/>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460820" name="Rectangle 20"/>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07" charset="0"/>
                  <a:ea typeface="ＭＳ Ｐゴシック" pitchFamily="-107" charset="-128"/>
                  <a:cs typeface="ＭＳ Ｐゴシック" pitchFamily="-107" charset="-128"/>
                </a:rPr>
                <a:t>A </a:t>
              </a:r>
              <a:r>
                <a:rPr lang="en-US" sz="6000">
                  <a:solidFill>
                    <a:srgbClr val="51DC00"/>
                  </a:solidFill>
                  <a:latin typeface="Times" pitchFamily="-107" charset="0"/>
                  <a:ea typeface="ＭＳ Ｐゴシック" pitchFamily="-107" charset="-128"/>
                  <a:cs typeface="ＭＳ Ｐゴシック" pitchFamily="-107" charset="-128"/>
                </a:rPr>
                <a:t>R</a:t>
              </a:r>
              <a:r>
                <a:rPr lang="en-US" sz="3600">
                  <a:solidFill>
                    <a:schemeClr val="tx2"/>
                  </a:solidFill>
                  <a:latin typeface="Times" pitchFamily="-107" charset="0"/>
                  <a:ea typeface="ＭＳ Ｐゴシック" pitchFamily="-107" charset="-128"/>
                  <a:cs typeface="ＭＳ Ｐゴシック" pitchFamily="-107" charset="-128"/>
                </a:rPr>
                <a:t> C</a:t>
              </a:r>
            </a:p>
          </p:txBody>
        </p:sp>
      </p:grpSp>
      <p:sp>
        <p:nvSpPr>
          <p:cNvPr id="100366" name="Rectangle 21"/>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b="1">
                <a:solidFill>
                  <a:schemeClr val="bg2"/>
                </a:solidFill>
                <a:latin typeface="Times" charset="0"/>
              </a:rPr>
              <a:t>　　北　　　　　南</a:t>
            </a:r>
          </a:p>
        </p:txBody>
      </p:sp>
      <p:sp>
        <p:nvSpPr>
          <p:cNvPr id="100367" name="Rectangle 22"/>
          <p:cNvSpPr>
            <a:spLocks noChangeArrowheads="1"/>
          </p:cNvSpPr>
          <p:nvPr/>
        </p:nvSpPr>
        <p:spPr bwMode="auto">
          <a:xfrm>
            <a:off x="3143250" y="2746375"/>
            <a:ext cx="25209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2400" b="1">
                <a:solidFill>
                  <a:schemeClr val="bg2"/>
                </a:solidFill>
                <a:latin typeface="Times" charset="0"/>
              </a:rPr>
              <a:t>イスラエル　　ユダ</a:t>
            </a:r>
          </a:p>
        </p:txBody>
      </p:sp>
      <p:sp>
        <p:nvSpPr>
          <p:cNvPr id="100368" name="Rectangle 24"/>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0369" name="Line 25"/>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0" name="Line 26"/>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1" name="Line 27"/>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2" name="Line 28"/>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3" name="Line 29"/>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4" name="Line 30"/>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5" name="Line 31"/>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6" name="Line 32"/>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7" name="Line 33"/>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8" name="Rectangle 34"/>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0379" name="Rectangle 35"/>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0380" name="Rectangle 36"/>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0381" name="Rectangle 37"/>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0844" name="Rectangle 44"/>
          <p:cNvSpPr>
            <a:spLocks noChangeArrowheads="1"/>
          </p:cNvSpPr>
          <p:nvPr/>
        </p:nvSpPr>
        <p:spPr bwMode="auto">
          <a:xfrm>
            <a:off x="3173413" y="1781175"/>
            <a:ext cx="2936875" cy="515938"/>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rPr>
              <a:t>&lt;&lt;&lt;&lt; </a:t>
            </a:r>
            <a:r>
              <a:rPr lang="ja-JP" altLang="en-US" b="1">
                <a:solidFill>
                  <a:schemeClr val="accent1"/>
                </a:solidFill>
                <a:effectLst>
                  <a:outerShdw blurRad="38100" dist="38100" dir="2700000" algn="tl">
                    <a:srgbClr val="000000"/>
                  </a:outerShdw>
                </a:effectLst>
                <a:latin typeface="Times" charset="0"/>
              </a:rPr>
              <a:t>　分裂 </a:t>
            </a:r>
            <a:r>
              <a:rPr lang="en-US" b="1">
                <a:solidFill>
                  <a:schemeClr val="accent1"/>
                </a:solidFill>
                <a:effectLst>
                  <a:outerShdw blurRad="38100" dist="38100" dir="2700000" algn="tl">
                    <a:srgbClr val="000000"/>
                  </a:outerShdw>
                </a:effectLst>
                <a:latin typeface="Times" charset="0"/>
              </a:rPr>
              <a:t>&gt;&gt;&gt;&gt;</a:t>
            </a:r>
          </a:p>
        </p:txBody>
      </p:sp>
      <p:sp>
        <p:nvSpPr>
          <p:cNvPr id="100383" name="Line 4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84" name="Line 48"/>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849" name="Rectangle 49"/>
          <p:cNvSpPr>
            <a:spLocks noChangeArrowheads="1"/>
          </p:cNvSpPr>
          <p:nvPr/>
        </p:nvSpPr>
        <p:spPr bwMode="auto">
          <a:xfrm>
            <a:off x="3198813" y="3635375"/>
            <a:ext cx="2365375" cy="515938"/>
          </a:xfrm>
          <a:prstGeom prst="rect">
            <a:avLst/>
          </a:prstGeom>
          <a:noFill/>
          <a:ln w="12700">
            <a:noFill/>
            <a:miter lim="800000"/>
            <a:headEnd/>
            <a:tailEnd/>
          </a:ln>
          <a:effectLst/>
        </p:spPr>
        <p:txBody>
          <a:bodyPr wrap="none" lIns="90487" tIns="44450" rIns="90487" bIns="44450">
            <a:spAutoFit/>
          </a:bodyPr>
          <a:lstStyle/>
          <a:p>
            <a:pPr>
              <a:defRPr/>
            </a:pPr>
            <a:r>
              <a:rPr lang="ja-JP" altLang="en-US" b="1" i="1">
                <a:solidFill>
                  <a:schemeClr val="accent1"/>
                </a:solidFill>
                <a:effectLst>
                  <a:outerShdw blurRad="38100" dist="38100" dir="2700000" algn="tl">
                    <a:srgbClr val="000000"/>
                  </a:outerShdw>
                </a:effectLst>
                <a:latin typeface="Times" charset="0"/>
              </a:rPr>
              <a:t>　　預言者たち</a:t>
            </a:r>
          </a:p>
        </p:txBody>
      </p:sp>
      <p:sp>
        <p:nvSpPr>
          <p:cNvPr id="460823" name="Rectangle 23"/>
          <p:cNvSpPr>
            <a:spLocks noChangeArrowheads="1"/>
          </p:cNvSpPr>
          <p:nvPr/>
        </p:nvSpPr>
        <p:spPr bwMode="auto">
          <a:xfrm>
            <a:off x="3427413" y="4575175"/>
            <a:ext cx="16033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200</a:t>
            </a:r>
            <a:r>
              <a:rPr lang="en-US" b="1">
                <a:solidFill>
                  <a:schemeClr val="bg2"/>
                </a:solidFill>
                <a:latin typeface="Times" charset="0"/>
              </a:rPr>
              <a:t>        </a:t>
            </a:r>
          </a:p>
        </p:txBody>
      </p:sp>
      <p:sp>
        <p:nvSpPr>
          <p:cNvPr id="460851" name="Rectangle 51"/>
          <p:cNvSpPr>
            <a:spLocks noChangeArrowheads="1"/>
          </p:cNvSpPr>
          <p:nvPr/>
        </p:nvSpPr>
        <p:spPr bwMode="auto">
          <a:xfrm>
            <a:off x="3090863" y="5040313"/>
            <a:ext cx="14589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2400" b="1">
                <a:solidFill>
                  <a:schemeClr val="accent2"/>
                </a:solidFill>
                <a:latin typeface="Times" charset="0"/>
              </a:rPr>
              <a:t>アッシリア</a:t>
            </a:r>
            <a:endParaRPr lang="ja-JP" altLang="en-US" sz="2400" b="1">
              <a:solidFill>
                <a:schemeClr val="bg2"/>
              </a:solidFill>
              <a:latin typeface="Times" charset="0"/>
            </a:endParaRPr>
          </a:p>
        </p:txBody>
      </p:sp>
      <p:sp>
        <p:nvSpPr>
          <p:cNvPr id="460852" name="Oval 52"/>
          <p:cNvSpPr>
            <a:spLocks noChangeArrowheads="1"/>
          </p:cNvSpPr>
          <p:nvPr/>
        </p:nvSpPr>
        <p:spPr bwMode="auto">
          <a:xfrm>
            <a:off x="3086100" y="4546600"/>
            <a:ext cx="1562100" cy="1143000"/>
          </a:xfrm>
          <a:prstGeom prst="ellipse">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60883" name="Text Box 83"/>
          <p:cNvSpPr txBox="1">
            <a:spLocks noChangeArrowheads="1"/>
          </p:cNvSpPr>
          <p:nvPr/>
        </p:nvSpPr>
        <p:spPr bwMode="auto">
          <a:xfrm>
            <a:off x="1765300" y="-95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chemeClr val="tx1"/>
                </a:solidFill>
                <a:latin typeface="Comic Sans MS" charset="0"/>
              </a:rPr>
              <a:t>列王記下 </a:t>
            </a:r>
            <a:r>
              <a:rPr lang="en-US" altLang="ja-JP" sz="1600" b="1" smtClean="0">
                <a:solidFill>
                  <a:schemeClr val="tx1"/>
                </a:solidFill>
                <a:latin typeface="Comic Sans MS" charset="0"/>
              </a:rPr>
              <a:t>17</a:t>
            </a:r>
            <a:r>
              <a:rPr lang="ja-JP" altLang="en-US" sz="1600" b="1" smtClean="0">
                <a:solidFill>
                  <a:schemeClr val="tx1"/>
                </a:solidFill>
                <a:latin typeface="Comic Sans MS" charset="0"/>
              </a:rPr>
              <a:t>章</a:t>
            </a:r>
            <a:r>
              <a:rPr lang="en-US" altLang="ja-JP" sz="1600" b="1" smtClean="0">
                <a:solidFill>
                  <a:schemeClr val="tx1"/>
                </a:solidFill>
                <a:latin typeface="Comic Sans MS" charset="0"/>
              </a:rPr>
              <a:t>6</a:t>
            </a:r>
            <a:r>
              <a:rPr lang="ja-JP" altLang="en-US" sz="1600" b="1" smtClean="0">
                <a:solidFill>
                  <a:schemeClr val="tx1"/>
                </a:solidFill>
                <a:latin typeface="Comic Sans MS" charset="0"/>
              </a:rPr>
              <a:t>節</a:t>
            </a:r>
          </a:p>
        </p:txBody>
      </p:sp>
      <p:sp>
        <p:nvSpPr>
          <p:cNvPr id="100390" name="Rectangle 137"/>
          <p:cNvSpPr>
            <a:spLocks noChangeArrowheads="1"/>
          </p:cNvSpPr>
          <p:nvPr/>
        </p:nvSpPr>
        <p:spPr bwMode="auto">
          <a:xfrm>
            <a:off x="3338513" y="4130675"/>
            <a:ext cx="25415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   20-J        20-R</a:t>
            </a:r>
          </a:p>
        </p:txBody>
      </p:sp>
      <p:sp>
        <p:nvSpPr>
          <p:cNvPr id="100391" name="Text Box 13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60944" name="Rectangle 144"/>
          <p:cNvSpPr>
            <a:spLocks noChangeArrowheads="1"/>
          </p:cNvSpPr>
          <p:nvPr/>
        </p:nvSpPr>
        <p:spPr bwMode="auto">
          <a:xfrm>
            <a:off x="80946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47</a:t>
            </a:r>
          </a:p>
        </p:txBody>
      </p:sp>
      <p:sp>
        <p:nvSpPr>
          <p:cNvPr id="100393" name="Text Box 14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100394" name="Group 174"/>
          <p:cNvGrpSpPr>
            <a:grpSpLocks/>
          </p:cNvGrpSpPr>
          <p:nvPr/>
        </p:nvGrpSpPr>
        <p:grpSpPr bwMode="auto">
          <a:xfrm>
            <a:off x="8047038" y="3436938"/>
            <a:ext cx="981075" cy="1843087"/>
            <a:chOff x="5051" y="2165"/>
            <a:chExt cx="618" cy="1161"/>
          </a:xfrm>
        </p:grpSpPr>
        <p:grpSp>
          <p:nvGrpSpPr>
            <p:cNvPr id="100410" name="Group 175"/>
            <p:cNvGrpSpPr>
              <a:grpSpLocks/>
            </p:cNvGrpSpPr>
            <p:nvPr/>
          </p:nvGrpSpPr>
          <p:grpSpPr bwMode="auto">
            <a:xfrm>
              <a:off x="5051" y="2165"/>
              <a:ext cx="618" cy="1161"/>
              <a:chOff x="5051" y="2165"/>
              <a:chExt cx="618" cy="1161"/>
            </a:xfrm>
          </p:grpSpPr>
          <p:sp>
            <p:nvSpPr>
              <p:cNvPr id="100412" name="Freeform 17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0413" name="AutoShape 17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0414" name="Rectangle 17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0415" name="Line 17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16" name="Rectangle 18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0417" name="Rectangle 18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0418" name="Line 18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19" name="Line 18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20" name="Line 18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21" name="Line 18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22" name="Line 18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23" name="Line 18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24" name="Line 18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25" name="Line 18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26" name="Line 19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27" name="Line 19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28" name="Rectangle 192"/>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900" b="1">
                    <a:solidFill>
                      <a:srgbClr val="000000"/>
                    </a:solidFill>
                    <a:latin typeface="Chicago" charset="0"/>
                  </a:rPr>
                  <a:t>王制</a:t>
                </a:r>
                <a:r>
                  <a:rPr lang="en-US" altLang="ja-JP" sz="900" b="1">
                    <a:solidFill>
                      <a:srgbClr val="000000"/>
                    </a:solidFill>
                    <a:latin typeface="Chicago" charset="0"/>
                  </a:rPr>
                  <a:t>Y</a:t>
                </a:r>
                <a:endParaRPr lang="en-US" sz="900" b="1">
                  <a:solidFill>
                    <a:srgbClr val="000000"/>
                  </a:solidFill>
                  <a:latin typeface="Chicago" charset="0"/>
                </a:endParaRPr>
              </a:p>
            </p:txBody>
          </p:sp>
        </p:grpSp>
        <p:sp>
          <p:nvSpPr>
            <p:cNvPr id="100411" name="Rectangle 193"/>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0994" name="Rectangle 194"/>
          <p:cNvSpPr>
            <a:spLocks noChangeArrowheads="1"/>
          </p:cNvSpPr>
          <p:nvPr/>
        </p:nvSpPr>
        <p:spPr bwMode="auto">
          <a:xfrm>
            <a:off x="8051800" y="3789363"/>
            <a:ext cx="850900"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a:t>
            </a:r>
            <a:r>
              <a:rPr lang="ja-JP" altLang="en-US" sz="900" b="1">
                <a:solidFill>
                  <a:srgbClr val="000000"/>
                </a:solidFill>
                <a:effectLst>
                  <a:outerShdw blurRad="38100" dist="38100" dir="2700000" algn="tl">
                    <a:srgbClr val="FFFFFF"/>
                  </a:outerShdw>
                </a:effectLst>
                <a:latin typeface="Helvetica" charset="0"/>
              </a:rPr>
              <a:t>　分裂</a:t>
            </a:r>
            <a:r>
              <a:rPr lang="en-US" altLang="ja-JP" sz="900" b="1">
                <a:solidFill>
                  <a:srgbClr val="000000"/>
                </a:solidFill>
                <a:effectLst>
                  <a:outerShdw blurRad="38100" dist="38100" dir="2700000" algn="tl">
                    <a:srgbClr val="FFFFFF"/>
                  </a:outerShdw>
                </a:effectLst>
                <a:latin typeface="Helvetica" charset="0"/>
              </a:rPr>
              <a:t> ••• </a:t>
            </a:r>
            <a:endParaRPr lang="en-US" sz="900" b="1">
              <a:solidFill>
                <a:srgbClr val="000000"/>
              </a:solidFill>
              <a:effectLst>
                <a:outerShdw blurRad="38100" dist="38100" dir="2700000" algn="tl">
                  <a:srgbClr val="FFFFFF"/>
                </a:outerShdw>
              </a:effectLst>
              <a:latin typeface="Helvetica" charset="0"/>
            </a:endParaRPr>
          </a:p>
        </p:txBody>
      </p:sp>
      <p:sp>
        <p:nvSpPr>
          <p:cNvPr id="100396" name="Rectangle 195"/>
          <p:cNvSpPr>
            <a:spLocks noChangeArrowheads="1"/>
          </p:cNvSpPr>
          <p:nvPr/>
        </p:nvSpPr>
        <p:spPr bwMode="auto">
          <a:xfrm>
            <a:off x="8032750" y="3973513"/>
            <a:ext cx="79375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800" b="1">
                <a:solidFill>
                  <a:srgbClr val="000000"/>
                </a:solidFill>
                <a:latin typeface="Helvetica" charset="0"/>
              </a:rPr>
              <a:t>　北　　　　　南</a:t>
            </a:r>
          </a:p>
        </p:txBody>
      </p:sp>
      <p:sp>
        <p:nvSpPr>
          <p:cNvPr id="460996" name="Rectangle 196"/>
          <p:cNvSpPr>
            <a:spLocks noChangeArrowheads="1"/>
          </p:cNvSpPr>
          <p:nvPr/>
        </p:nvSpPr>
        <p:spPr bwMode="auto">
          <a:xfrm>
            <a:off x="8002588" y="4483100"/>
            <a:ext cx="804862" cy="211138"/>
          </a:xfrm>
          <a:prstGeom prst="rect">
            <a:avLst/>
          </a:prstGeom>
          <a:noFill/>
          <a:ln w="12700">
            <a:noFill/>
            <a:miter lim="800000"/>
            <a:headEnd/>
            <a:tailEnd/>
          </a:ln>
          <a:effectLst/>
        </p:spPr>
        <p:txBody>
          <a:bodyPr wrap="none" lIns="90487" tIns="44450" rIns="90487" bIns="44450">
            <a:spAutoFit/>
          </a:bodyPr>
          <a:lstStyle/>
          <a:p>
            <a:pPr>
              <a:defRPr/>
            </a:pPr>
            <a:r>
              <a:rPr lang="ja-JP" altLang="en-US" sz="800" b="1">
                <a:solidFill>
                  <a:srgbClr val="000000"/>
                </a:solidFill>
                <a:effectLst>
                  <a:outerShdw blurRad="38100" dist="38100" dir="2700000" algn="tl">
                    <a:srgbClr val="FFFFFF"/>
                  </a:outerShdw>
                </a:effectLst>
                <a:latin typeface="Helvetica" charset="0"/>
              </a:rPr>
              <a:t>　　預言者たち</a:t>
            </a:r>
          </a:p>
        </p:txBody>
      </p:sp>
      <p:sp>
        <p:nvSpPr>
          <p:cNvPr id="100398" name="Rectangle 197"/>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0399" name="Rectangle 198"/>
          <p:cNvSpPr>
            <a:spLocks noChangeArrowheads="1"/>
          </p:cNvSpPr>
          <p:nvPr/>
        </p:nvSpPr>
        <p:spPr bwMode="auto">
          <a:xfrm>
            <a:off x="8031163" y="5003800"/>
            <a:ext cx="69373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800" b="1">
                <a:solidFill>
                  <a:srgbClr val="000000"/>
                </a:solidFill>
                <a:latin typeface="Helvetica" charset="0"/>
              </a:rPr>
              <a:t>アッシリア</a:t>
            </a:r>
            <a:r>
              <a:rPr lang="en-US" altLang="ja-JP" sz="800" b="1">
                <a:solidFill>
                  <a:srgbClr val="000000"/>
                </a:solidFill>
                <a:latin typeface="Helvetica" charset="0"/>
              </a:rPr>
              <a:t>   </a:t>
            </a:r>
            <a:endParaRPr lang="en-US" sz="800" b="1">
              <a:solidFill>
                <a:srgbClr val="000000"/>
              </a:solidFill>
              <a:latin typeface="Helvetica" charset="0"/>
            </a:endParaRPr>
          </a:p>
        </p:txBody>
      </p:sp>
      <p:sp>
        <p:nvSpPr>
          <p:cNvPr id="100400" name="Rectangle 199"/>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0401" name="Group 200"/>
          <p:cNvGrpSpPr>
            <a:grpSpLocks/>
          </p:cNvGrpSpPr>
          <p:nvPr/>
        </p:nvGrpSpPr>
        <p:grpSpPr bwMode="auto">
          <a:xfrm>
            <a:off x="8061325" y="4151313"/>
            <a:ext cx="931863" cy="377825"/>
            <a:chOff x="5078" y="2615"/>
            <a:chExt cx="587" cy="238"/>
          </a:xfrm>
        </p:grpSpPr>
        <p:sp>
          <p:nvSpPr>
            <p:cNvPr id="100407" name="Rectangle 201"/>
            <p:cNvSpPr>
              <a:spLocks noChangeArrowheads="1"/>
            </p:cNvSpPr>
            <p:nvPr/>
          </p:nvSpPr>
          <p:spPr bwMode="auto">
            <a:xfrm>
              <a:off x="5078" y="2615"/>
              <a:ext cx="383"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700" b="1">
                  <a:solidFill>
                    <a:srgbClr val="000000"/>
                  </a:solidFill>
                  <a:latin typeface="Helvetica" charset="0"/>
                </a:rPr>
                <a:t>イスラエル</a:t>
              </a:r>
            </a:p>
          </p:txBody>
        </p:sp>
        <p:sp>
          <p:nvSpPr>
            <p:cNvPr id="100408" name="Rectangle 202"/>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a:t>
              </a:r>
              <a:r>
                <a:rPr lang="ja-JP" altLang="en-US" sz="800" b="1">
                  <a:solidFill>
                    <a:srgbClr val="000000"/>
                  </a:solidFill>
                  <a:latin typeface="Helvetica" charset="0"/>
                </a:rPr>
                <a:t>　ユダ</a:t>
              </a:r>
            </a:p>
          </p:txBody>
        </p:sp>
        <p:sp>
          <p:nvSpPr>
            <p:cNvPr id="100409" name="Rectangle 203"/>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grpSp>
        <p:nvGrpSpPr>
          <p:cNvPr id="100402" name="Group 204"/>
          <p:cNvGrpSpPr>
            <a:grpSpLocks/>
          </p:cNvGrpSpPr>
          <p:nvPr/>
        </p:nvGrpSpPr>
        <p:grpSpPr bwMode="auto">
          <a:xfrm>
            <a:off x="519113" y="312738"/>
            <a:ext cx="854075" cy="1704975"/>
            <a:chOff x="327" y="161"/>
            <a:chExt cx="538" cy="1074"/>
          </a:xfrm>
        </p:grpSpPr>
        <p:sp>
          <p:nvSpPr>
            <p:cNvPr id="461005" name="Rectangle 205"/>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461006" name="Line 206"/>
            <p:cNvSpPr>
              <a:spLocks noChangeShapeType="1"/>
            </p:cNvSpPr>
            <p:nvPr/>
          </p:nvSpPr>
          <p:spPr bwMode="auto">
            <a:xfrm flipV="1">
              <a:off x="500" y="66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461007" name="Text Box 207"/>
          <p:cNvSpPr txBox="1">
            <a:spLocks noChangeArrowheads="1"/>
          </p:cNvSpPr>
          <p:nvPr/>
        </p:nvSpPr>
        <p:spPr bwMode="auto">
          <a:xfrm>
            <a:off x="6326188" y="1462088"/>
            <a:ext cx="863600"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altLang="ja-JP" sz="3200" b="1" i="1" dirty="0">
                <a:solidFill>
                  <a:srgbClr val="1A0004"/>
                </a:solidFill>
                <a:latin typeface="Kosher-Normal" pitchFamily="-107" charset="0"/>
                <a:ea typeface="ＭＳ Ｐゴシック" pitchFamily="-107" charset="-128"/>
                <a:cs typeface="ＭＳ Ｐゴシック" pitchFamily="-107" charset="-128"/>
              </a:rPr>
              <a:t>DC</a:t>
            </a:r>
          </a:p>
        </p:txBody>
      </p:sp>
      <p:sp>
        <p:nvSpPr>
          <p:cNvPr id="461008" name="Text Box 208"/>
          <p:cNvSpPr txBox="1">
            <a:spLocks noChangeArrowheads="1"/>
          </p:cNvSpPr>
          <p:nvPr/>
        </p:nvSpPr>
        <p:spPr bwMode="auto">
          <a:xfrm>
            <a:off x="6318250" y="3533775"/>
            <a:ext cx="863600" cy="579438"/>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3200" b="1" i="1">
                <a:solidFill>
                  <a:srgbClr val="1A0004"/>
                </a:solidFill>
                <a:latin typeface="Kosher-Normal" pitchFamily="-107" charset="0"/>
                <a:ea typeface="ＭＳ Ｐゴシック" pitchFamily="-107" charset="-128"/>
                <a:cs typeface="ＭＳ Ｐゴシック" pitchFamily="-107" charset="-128"/>
              </a:rPr>
              <a:t>NC</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100"/>
                                  </p:stCondLst>
                                  <p:childTnLst>
                                    <p:set>
                                      <p:cBhvr>
                                        <p:cTn id="6" dur="1" fill="hold">
                                          <p:stCondLst>
                                            <p:cond delay="0"/>
                                          </p:stCondLst>
                                        </p:cTn>
                                        <p:tgtEl>
                                          <p:spTgt spid="460823"/>
                                        </p:tgtEl>
                                        <p:attrNameLst>
                                          <p:attrName>style.visibility</p:attrName>
                                        </p:attrNameLst>
                                      </p:cBhvr>
                                      <p:to>
                                        <p:strVal val="visible"/>
                                      </p:to>
                                    </p:set>
                                    <p:anim calcmode="lin" valueType="num">
                                      <p:cBhvr>
                                        <p:cTn id="7" dur="500" fill="hold"/>
                                        <p:tgtEl>
                                          <p:spTgt spid="460823"/>
                                        </p:tgtEl>
                                        <p:attrNameLst>
                                          <p:attrName>ppt_x</p:attrName>
                                        </p:attrNameLst>
                                      </p:cBhvr>
                                      <p:tavLst>
                                        <p:tav tm="0">
                                          <p:val>
                                            <p:strVal val="#ppt_x-#ppt_w/2"/>
                                          </p:val>
                                        </p:tav>
                                        <p:tav tm="100000">
                                          <p:val>
                                            <p:strVal val="#ppt_x"/>
                                          </p:val>
                                        </p:tav>
                                      </p:tavLst>
                                    </p:anim>
                                    <p:anim calcmode="lin" valueType="num">
                                      <p:cBhvr>
                                        <p:cTn id="8" dur="500" fill="hold"/>
                                        <p:tgtEl>
                                          <p:spTgt spid="460823"/>
                                        </p:tgtEl>
                                        <p:attrNameLst>
                                          <p:attrName>ppt_y</p:attrName>
                                        </p:attrNameLst>
                                      </p:cBhvr>
                                      <p:tavLst>
                                        <p:tav tm="0">
                                          <p:val>
                                            <p:strVal val="#ppt_y"/>
                                          </p:val>
                                        </p:tav>
                                        <p:tav tm="100000">
                                          <p:val>
                                            <p:strVal val="#ppt_y"/>
                                          </p:val>
                                        </p:tav>
                                      </p:tavLst>
                                    </p:anim>
                                    <p:anim calcmode="lin" valueType="num">
                                      <p:cBhvr>
                                        <p:cTn id="9" dur="500" fill="hold"/>
                                        <p:tgtEl>
                                          <p:spTgt spid="460823"/>
                                        </p:tgtEl>
                                        <p:attrNameLst>
                                          <p:attrName>ppt_w</p:attrName>
                                        </p:attrNameLst>
                                      </p:cBhvr>
                                      <p:tavLst>
                                        <p:tav tm="0">
                                          <p:val>
                                            <p:fltVal val="0"/>
                                          </p:val>
                                        </p:tav>
                                        <p:tav tm="100000">
                                          <p:val>
                                            <p:strVal val="#ppt_w"/>
                                          </p:val>
                                        </p:tav>
                                      </p:tavLst>
                                    </p:anim>
                                    <p:anim calcmode="lin" valueType="num">
                                      <p:cBhvr>
                                        <p:cTn id="10" dur="500" fill="hold"/>
                                        <p:tgtEl>
                                          <p:spTgt spid="460823"/>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600"/>
                            </p:stCondLst>
                            <p:childTnLst>
                              <p:par>
                                <p:cTn id="12" presetID="17" presetClass="entr" presetSubtype="8" fill="hold" grpId="0" nodeType="afterEffect">
                                  <p:stCondLst>
                                    <p:cond delay="100"/>
                                  </p:stCondLst>
                                  <p:childTnLst>
                                    <p:set>
                                      <p:cBhvr>
                                        <p:cTn id="13" dur="1" fill="hold">
                                          <p:stCondLst>
                                            <p:cond delay="0"/>
                                          </p:stCondLst>
                                        </p:cTn>
                                        <p:tgtEl>
                                          <p:spTgt spid="460851"/>
                                        </p:tgtEl>
                                        <p:attrNameLst>
                                          <p:attrName>style.visibility</p:attrName>
                                        </p:attrNameLst>
                                      </p:cBhvr>
                                      <p:to>
                                        <p:strVal val="visible"/>
                                      </p:to>
                                    </p:set>
                                    <p:anim calcmode="lin" valueType="num">
                                      <p:cBhvr>
                                        <p:cTn id="14" dur="500" fill="hold"/>
                                        <p:tgtEl>
                                          <p:spTgt spid="460851"/>
                                        </p:tgtEl>
                                        <p:attrNameLst>
                                          <p:attrName>ppt_x</p:attrName>
                                        </p:attrNameLst>
                                      </p:cBhvr>
                                      <p:tavLst>
                                        <p:tav tm="0">
                                          <p:val>
                                            <p:strVal val="#ppt_x-#ppt_w/2"/>
                                          </p:val>
                                        </p:tav>
                                        <p:tav tm="100000">
                                          <p:val>
                                            <p:strVal val="#ppt_x"/>
                                          </p:val>
                                        </p:tav>
                                      </p:tavLst>
                                    </p:anim>
                                    <p:anim calcmode="lin" valueType="num">
                                      <p:cBhvr>
                                        <p:cTn id="15" dur="500" fill="hold"/>
                                        <p:tgtEl>
                                          <p:spTgt spid="460851"/>
                                        </p:tgtEl>
                                        <p:attrNameLst>
                                          <p:attrName>ppt_y</p:attrName>
                                        </p:attrNameLst>
                                      </p:cBhvr>
                                      <p:tavLst>
                                        <p:tav tm="0">
                                          <p:val>
                                            <p:strVal val="#ppt_y"/>
                                          </p:val>
                                        </p:tav>
                                        <p:tav tm="100000">
                                          <p:val>
                                            <p:strVal val="#ppt_y"/>
                                          </p:val>
                                        </p:tav>
                                      </p:tavLst>
                                    </p:anim>
                                    <p:anim calcmode="lin" valueType="num">
                                      <p:cBhvr>
                                        <p:cTn id="16" dur="500" fill="hold"/>
                                        <p:tgtEl>
                                          <p:spTgt spid="460851"/>
                                        </p:tgtEl>
                                        <p:attrNameLst>
                                          <p:attrName>ppt_w</p:attrName>
                                        </p:attrNameLst>
                                      </p:cBhvr>
                                      <p:tavLst>
                                        <p:tav tm="0">
                                          <p:val>
                                            <p:fltVal val="0"/>
                                          </p:val>
                                        </p:tav>
                                        <p:tav tm="100000">
                                          <p:val>
                                            <p:strVal val="#ppt_w"/>
                                          </p:val>
                                        </p:tav>
                                      </p:tavLst>
                                    </p:anim>
                                    <p:anim calcmode="lin" valueType="num">
                                      <p:cBhvr>
                                        <p:cTn id="17" dur="500" fill="hold"/>
                                        <p:tgtEl>
                                          <p:spTgt spid="460851"/>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200"/>
                            </p:stCondLst>
                            <p:childTnLst>
                              <p:par>
                                <p:cTn id="19" presetID="23" presetClass="entr" presetSubtype="528" fill="hold" grpId="0" nodeType="afterEffect">
                                  <p:stCondLst>
                                    <p:cond delay="100"/>
                                  </p:stCondLst>
                                  <p:childTnLst>
                                    <p:set>
                                      <p:cBhvr>
                                        <p:cTn id="20" dur="1" fill="hold">
                                          <p:stCondLst>
                                            <p:cond delay="0"/>
                                          </p:stCondLst>
                                        </p:cTn>
                                        <p:tgtEl>
                                          <p:spTgt spid="460852"/>
                                        </p:tgtEl>
                                        <p:attrNameLst>
                                          <p:attrName>style.visibility</p:attrName>
                                        </p:attrNameLst>
                                      </p:cBhvr>
                                      <p:to>
                                        <p:strVal val="visible"/>
                                      </p:to>
                                    </p:set>
                                    <p:anim calcmode="lin" valueType="num">
                                      <p:cBhvr>
                                        <p:cTn id="21" dur="500" fill="hold"/>
                                        <p:tgtEl>
                                          <p:spTgt spid="460852"/>
                                        </p:tgtEl>
                                        <p:attrNameLst>
                                          <p:attrName>ppt_w</p:attrName>
                                        </p:attrNameLst>
                                      </p:cBhvr>
                                      <p:tavLst>
                                        <p:tav tm="0">
                                          <p:val>
                                            <p:fltVal val="0"/>
                                          </p:val>
                                        </p:tav>
                                        <p:tav tm="100000">
                                          <p:val>
                                            <p:strVal val="#ppt_w"/>
                                          </p:val>
                                        </p:tav>
                                      </p:tavLst>
                                    </p:anim>
                                    <p:anim calcmode="lin" valueType="num">
                                      <p:cBhvr>
                                        <p:cTn id="22" dur="500" fill="hold"/>
                                        <p:tgtEl>
                                          <p:spTgt spid="460852"/>
                                        </p:tgtEl>
                                        <p:attrNameLst>
                                          <p:attrName>ppt_h</p:attrName>
                                        </p:attrNameLst>
                                      </p:cBhvr>
                                      <p:tavLst>
                                        <p:tav tm="0">
                                          <p:val>
                                            <p:fltVal val="0"/>
                                          </p:val>
                                        </p:tav>
                                        <p:tav tm="100000">
                                          <p:val>
                                            <p:strVal val="#ppt_h"/>
                                          </p:val>
                                        </p:tav>
                                      </p:tavLst>
                                    </p:anim>
                                    <p:anim calcmode="lin" valueType="num">
                                      <p:cBhvr>
                                        <p:cTn id="23" dur="500" fill="hold"/>
                                        <p:tgtEl>
                                          <p:spTgt spid="460852"/>
                                        </p:tgtEl>
                                        <p:attrNameLst>
                                          <p:attrName>ppt_x</p:attrName>
                                        </p:attrNameLst>
                                      </p:cBhvr>
                                      <p:tavLst>
                                        <p:tav tm="0">
                                          <p:val>
                                            <p:fltVal val="0.5"/>
                                          </p:val>
                                        </p:tav>
                                        <p:tav tm="100000">
                                          <p:val>
                                            <p:strVal val="#ppt_x"/>
                                          </p:val>
                                        </p:tav>
                                      </p:tavLst>
                                    </p:anim>
                                    <p:anim calcmode="lin" valueType="num">
                                      <p:cBhvr>
                                        <p:cTn id="24" dur="500" fill="hold"/>
                                        <p:tgtEl>
                                          <p:spTgt spid="4608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3" grpId="0" autoUpdateAnimBg="0"/>
      <p:bldP spid="460851" grpId="0" autoUpdateAnimBg="0"/>
      <p:bldP spid="46085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ChangeArrowheads="1"/>
          </p:cNvSpPr>
          <p:nvPr/>
        </p:nvSpPr>
        <p:spPr bwMode="auto">
          <a:xfrm>
            <a:off x="2578100" y="647700"/>
            <a:ext cx="5753100"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p>
            <a:endParaRPr lang="en-US"/>
          </a:p>
        </p:txBody>
      </p:sp>
      <p:grpSp>
        <p:nvGrpSpPr>
          <p:cNvPr id="10242" name="Group 56"/>
          <p:cNvGrpSpPr>
            <a:grpSpLocks/>
          </p:cNvGrpSpPr>
          <p:nvPr/>
        </p:nvGrpSpPr>
        <p:grpSpPr bwMode="auto">
          <a:xfrm>
            <a:off x="8018463" y="3429000"/>
            <a:ext cx="952500" cy="673100"/>
            <a:chOff x="5051" y="2160"/>
            <a:chExt cx="600" cy="424"/>
          </a:xfrm>
        </p:grpSpPr>
        <p:sp>
          <p:nvSpPr>
            <p:cNvPr id="10285" name="Freeform 6"/>
            <p:cNvSpPr>
              <a:spLocks/>
            </p:cNvSpPr>
            <p:nvPr/>
          </p:nvSpPr>
          <p:spPr bwMode="auto">
            <a:xfrm>
              <a:off x="5417" y="225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286" name="Rectangle 7"/>
            <p:cNvSpPr>
              <a:spLocks noChangeArrowheads="1"/>
            </p:cNvSpPr>
            <p:nvPr/>
          </p:nvSpPr>
          <p:spPr bwMode="auto">
            <a:xfrm>
              <a:off x="5153" y="246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287" name="Freeform 8"/>
            <p:cNvSpPr>
              <a:spLocks/>
            </p:cNvSpPr>
            <p:nvPr/>
          </p:nvSpPr>
          <p:spPr bwMode="auto">
            <a:xfrm>
              <a:off x="5414" y="2231"/>
              <a:ext cx="148" cy="76"/>
            </a:xfrm>
            <a:custGeom>
              <a:avLst/>
              <a:gdLst>
                <a:gd name="T0" fmla="*/ 256 w 129"/>
                <a:gd name="T1" fmla="*/ 428 h 49"/>
                <a:gd name="T2" fmla="*/ 0 w 129"/>
                <a:gd name="T3" fmla="*/ 428 h 49"/>
                <a:gd name="T4" fmla="*/ 0 w 129"/>
                <a:gd name="T5" fmla="*/ 0 h 49"/>
                <a:gd name="T6" fmla="*/ 256 w 129"/>
                <a:gd name="T7" fmla="*/ 42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288" name="AutoShape 9"/>
            <p:cNvSpPr>
              <a:spLocks noChangeArrowheads="1"/>
            </p:cNvSpPr>
            <p:nvPr/>
          </p:nvSpPr>
          <p:spPr bwMode="auto">
            <a:xfrm>
              <a:off x="5054" y="217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289" name="Rectangle 10"/>
            <p:cNvSpPr>
              <a:spLocks noChangeArrowheads="1"/>
            </p:cNvSpPr>
            <p:nvPr/>
          </p:nvSpPr>
          <p:spPr bwMode="auto">
            <a:xfrm>
              <a:off x="5051" y="227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290" name="Rectangle 11"/>
            <p:cNvSpPr>
              <a:spLocks noChangeArrowheads="1"/>
            </p:cNvSpPr>
            <p:nvPr/>
          </p:nvSpPr>
          <p:spPr bwMode="auto">
            <a:xfrm>
              <a:off x="5121" y="243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0291" name="AutoShape 12"/>
            <p:cNvSpPr>
              <a:spLocks noChangeArrowheads="1"/>
            </p:cNvSpPr>
            <p:nvPr/>
          </p:nvSpPr>
          <p:spPr bwMode="auto">
            <a:xfrm>
              <a:off x="5062" y="219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292" name="Line 13"/>
            <p:cNvSpPr>
              <a:spLocks noChangeShapeType="1"/>
            </p:cNvSpPr>
            <p:nvPr/>
          </p:nvSpPr>
          <p:spPr bwMode="auto">
            <a:xfrm>
              <a:off x="5071" y="241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93" name="Line 14"/>
            <p:cNvSpPr>
              <a:spLocks noChangeShapeType="1"/>
            </p:cNvSpPr>
            <p:nvPr/>
          </p:nvSpPr>
          <p:spPr bwMode="auto">
            <a:xfrm>
              <a:off x="5071" y="253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94" name="Rectangle 15"/>
            <p:cNvSpPr>
              <a:spLocks noChangeArrowheads="1"/>
            </p:cNvSpPr>
            <p:nvPr/>
          </p:nvSpPr>
          <p:spPr bwMode="auto">
            <a:xfrm>
              <a:off x="5073" y="2160"/>
              <a:ext cx="355"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ヨシュア</a:t>
              </a:r>
            </a:p>
          </p:txBody>
        </p:sp>
        <p:sp>
          <p:nvSpPr>
            <p:cNvPr id="10295" name="Rectangle 16"/>
            <p:cNvSpPr>
              <a:spLocks noChangeArrowheads="1"/>
            </p:cNvSpPr>
            <p:nvPr/>
          </p:nvSpPr>
          <p:spPr bwMode="auto">
            <a:xfrm>
              <a:off x="5114" y="2296"/>
              <a:ext cx="43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エリコ</a:t>
              </a:r>
              <a:r>
                <a:rPr lang="en-US" altLang="ja-JP" sz="900" b="1">
                  <a:solidFill>
                    <a:srgbClr val="000000"/>
                  </a:solidFill>
                  <a:latin typeface="Helvetica" charset="0"/>
                </a:rPr>
                <a:t>/</a:t>
              </a:r>
              <a:r>
                <a:rPr lang="ja-JP" altLang="en-US" sz="900" b="1">
                  <a:solidFill>
                    <a:srgbClr val="000000"/>
                  </a:solidFill>
                  <a:latin typeface="Helvetica" charset="0"/>
                </a:rPr>
                <a:t>アイ</a:t>
              </a:r>
            </a:p>
          </p:txBody>
        </p:sp>
        <p:sp>
          <p:nvSpPr>
            <p:cNvPr id="10296" name="Rectangle 17"/>
            <p:cNvSpPr>
              <a:spLocks noChangeArrowheads="1"/>
            </p:cNvSpPr>
            <p:nvPr/>
          </p:nvSpPr>
          <p:spPr bwMode="auto">
            <a:xfrm>
              <a:off x="5062" y="2416"/>
              <a:ext cx="52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土地を分ける</a:t>
              </a:r>
            </a:p>
          </p:txBody>
        </p:sp>
      </p:grpSp>
      <p:grpSp>
        <p:nvGrpSpPr>
          <p:cNvPr id="10243" name="Group 18"/>
          <p:cNvGrpSpPr>
            <a:grpSpLocks/>
          </p:cNvGrpSpPr>
          <p:nvPr/>
        </p:nvGrpSpPr>
        <p:grpSpPr bwMode="auto">
          <a:xfrm>
            <a:off x="5473700" y="2120900"/>
            <a:ext cx="558800" cy="3644900"/>
            <a:chOff x="3448" y="1336"/>
            <a:chExt cx="352" cy="2296"/>
          </a:xfrm>
        </p:grpSpPr>
        <p:grpSp>
          <p:nvGrpSpPr>
            <p:cNvPr id="10281" name="Group 19" descr="Large confetti"/>
            <p:cNvGrpSpPr>
              <a:grpSpLocks/>
            </p:cNvGrpSpPr>
            <p:nvPr/>
          </p:nvGrpSpPr>
          <p:grpSpPr bwMode="auto">
            <a:xfrm>
              <a:off x="3656" y="1336"/>
              <a:ext cx="144" cy="1416"/>
              <a:chOff x="3656" y="1336"/>
              <a:chExt cx="144" cy="1416"/>
            </a:xfrm>
          </p:grpSpPr>
          <p:sp>
            <p:nvSpPr>
              <p:cNvPr id="528404" name="Freeform 20" descr="Large confetti"/>
              <p:cNvSpPr>
                <a:spLocks/>
              </p:cNvSpPr>
              <p:nvPr/>
            </p:nvSpPr>
            <p:spPr bwMode="auto">
              <a:xfrm>
                <a:off x="3656" y="1336"/>
                <a:ext cx="144" cy="249"/>
              </a:xfrm>
              <a:custGeom>
                <a:avLst/>
                <a:gdLst/>
                <a:ahLst/>
                <a:cxnLst>
                  <a:cxn ang="0">
                    <a:pos x="80" y="224"/>
                  </a:cxn>
                  <a:cxn ang="0">
                    <a:pos x="128" y="136"/>
                  </a:cxn>
                  <a:cxn ang="0">
                    <a:pos x="144" y="88"/>
                  </a:cxn>
                  <a:cxn ang="0">
                    <a:pos x="80" y="0"/>
                  </a:cxn>
                  <a:cxn ang="0">
                    <a:pos x="0" y="64"/>
                  </a:cxn>
                  <a:cxn ang="0">
                    <a:pos x="64" y="160"/>
                  </a:cxn>
                  <a:cxn ang="0">
                    <a:pos x="72" y="232"/>
                  </a:cxn>
                  <a:cxn ang="0">
                    <a:pos x="96" y="248"/>
                  </a:cxn>
                  <a:cxn ang="0">
                    <a:pos x="112" y="224"/>
                  </a:cxn>
                  <a:cxn ang="0">
                    <a:pos x="80" y="224"/>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pattFill prst="lgConfetti">
                <a:fgClr>
                  <a:schemeClr val="accent1"/>
                </a:fgClr>
                <a:bgClr>
                  <a:schemeClr val="bg1"/>
                </a:bgClr>
              </a:pattFill>
              <a:ln w="12700" cap="flat" cmpd="sng">
                <a:solidFill>
                  <a:schemeClr val="accent1"/>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528405" name="Freeform 21" descr="Large confetti"/>
              <p:cNvSpPr>
                <a:spLocks/>
              </p:cNvSpPr>
              <p:nvPr/>
            </p:nvSpPr>
            <p:spPr bwMode="auto">
              <a:xfrm>
                <a:off x="3672" y="1568"/>
                <a:ext cx="72" cy="1184"/>
              </a:xfrm>
              <a:custGeom>
                <a:avLst/>
                <a:gdLst/>
                <a:ahLst/>
                <a:cxnLst>
                  <a:cxn ang="0">
                    <a:pos x="72" y="0"/>
                  </a:cxn>
                  <a:cxn ang="0">
                    <a:pos x="24" y="256"/>
                  </a:cxn>
                  <a:cxn ang="0">
                    <a:pos x="48" y="616"/>
                  </a:cxn>
                  <a:cxn ang="0">
                    <a:pos x="16" y="744"/>
                  </a:cxn>
                  <a:cxn ang="0">
                    <a:pos x="0" y="792"/>
                  </a:cxn>
                  <a:cxn ang="0">
                    <a:pos x="40" y="1120"/>
                  </a:cxn>
                  <a:cxn ang="0">
                    <a:pos x="32" y="1160"/>
                  </a:cxn>
                  <a:cxn ang="0">
                    <a:pos x="24" y="1184"/>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pattFill prst="lgConfetti">
                <a:fgClr>
                  <a:schemeClr val="accent1"/>
                </a:fgClr>
                <a:bgClr>
                  <a:schemeClr val="bg1"/>
                </a:bgClr>
              </a:pattFill>
              <a:ln w="28575" cap="flat" cmpd="sng">
                <a:solidFill>
                  <a:schemeClr val="accent1"/>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grpSp>
        <p:sp>
          <p:nvSpPr>
            <p:cNvPr id="528406" name="Freeform 22" descr="Large confetti"/>
            <p:cNvSpPr>
              <a:spLocks/>
            </p:cNvSpPr>
            <p:nvPr/>
          </p:nvSpPr>
          <p:spPr bwMode="auto">
            <a:xfrm>
              <a:off x="3448" y="2692"/>
              <a:ext cx="274" cy="940"/>
            </a:xfrm>
            <a:custGeom>
              <a:avLst/>
              <a:gdLst/>
              <a:ahLst/>
              <a:cxnLst>
                <a:cxn ang="0">
                  <a:pos x="248" y="4"/>
                </a:cxn>
                <a:cxn ang="0">
                  <a:pos x="192" y="28"/>
                </a:cxn>
                <a:cxn ang="0">
                  <a:pos x="144" y="148"/>
                </a:cxn>
                <a:cxn ang="0">
                  <a:pos x="72" y="300"/>
                </a:cxn>
                <a:cxn ang="0">
                  <a:pos x="48" y="588"/>
                </a:cxn>
                <a:cxn ang="0">
                  <a:pos x="0" y="724"/>
                </a:cxn>
                <a:cxn ang="0">
                  <a:pos x="88" y="940"/>
                </a:cxn>
                <a:cxn ang="0">
                  <a:pos x="160" y="892"/>
                </a:cxn>
                <a:cxn ang="0">
                  <a:pos x="176" y="844"/>
                </a:cxn>
                <a:cxn ang="0">
                  <a:pos x="184" y="820"/>
                </a:cxn>
                <a:cxn ang="0">
                  <a:pos x="176" y="740"/>
                </a:cxn>
                <a:cxn ang="0">
                  <a:pos x="144" y="692"/>
                </a:cxn>
                <a:cxn ang="0">
                  <a:pos x="128" y="644"/>
                </a:cxn>
                <a:cxn ang="0">
                  <a:pos x="216" y="596"/>
                </a:cxn>
                <a:cxn ang="0">
                  <a:pos x="232" y="412"/>
                </a:cxn>
                <a:cxn ang="0">
                  <a:pos x="272" y="276"/>
                </a:cxn>
                <a:cxn ang="0">
                  <a:pos x="272" y="76"/>
                </a:cxn>
                <a:cxn ang="0">
                  <a:pos x="264" y="28"/>
                </a:cxn>
                <a:cxn ang="0">
                  <a:pos x="248" y="4"/>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pattFill prst="lgConfetti">
              <a:fgClr>
                <a:schemeClr val="accent1"/>
              </a:fgClr>
              <a:bgClr>
                <a:schemeClr val="bg1"/>
              </a:bgClr>
            </a:pattFill>
            <a:ln w="12700" cap="flat" cmpd="sng">
              <a:solidFill>
                <a:schemeClr val="accent1"/>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grpSp>
      <p:grpSp>
        <p:nvGrpSpPr>
          <p:cNvPr id="10244" name="Group 23"/>
          <p:cNvGrpSpPr>
            <a:grpSpLocks/>
          </p:cNvGrpSpPr>
          <p:nvPr/>
        </p:nvGrpSpPr>
        <p:grpSpPr bwMode="auto">
          <a:xfrm>
            <a:off x="3073400" y="1079500"/>
            <a:ext cx="2317750" cy="4584700"/>
            <a:chOff x="1936" y="680"/>
            <a:chExt cx="1460" cy="2888"/>
          </a:xfrm>
        </p:grpSpPr>
        <p:sp>
          <p:nvSpPr>
            <p:cNvPr id="528408" name="Freeform 24"/>
            <p:cNvSpPr>
              <a:spLocks/>
            </p:cNvSpPr>
            <p:nvPr/>
          </p:nvSpPr>
          <p:spPr bwMode="auto">
            <a:xfrm>
              <a:off x="2304" y="680"/>
              <a:ext cx="1092" cy="2608"/>
            </a:xfrm>
            <a:custGeom>
              <a:avLst/>
              <a:gdLst/>
              <a:ahLst/>
              <a:cxnLst>
                <a:cxn ang="0">
                  <a:pos x="1080" y="0"/>
                </a:cxn>
                <a:cxn ang="0">
                  <a:pos x="1072" y="120"/>
                </a:cxn>
                <a:cxn ang="0">
                  <a:pos x="1040" y="168"/>
                </a:cxn>
                <a:cxn ang="0">
                  <a:pos x="968" y="320"/>
                </a:cxn>
                <a:cxn ang="0">
                  <a:pos x="944" y="368"/>
                </a:cxn>
                <a:cxn ang="0">
                  <a:pos x="904" y="488"/>
                </a:cxn>
                <a:cxn ang="0">
                  <a:pos x="880" y="536"/>
                </a:cxn>
                <a:cxn ang="0">
                  <a:pos x="872" y="664"/>
                </a:cxn>
                <a:cxn ang="0">
                  <a:pos x="800" y="696"/>
                </a:cxn>
                <a:cxn ang="0">
                  <a:pos x="776" y="704"/>
                </a:cxn>
                <a:cxn ang="0">
                  <a:pos x="744" y="848"/>
                </a:cxn>
                <a:cxn ang="0">
                  <a:pos x="720" y="1120"/>
                </a:cxn>
                <a:cxn ang="0">
                  <a:pos x="576" y="1664"/>
                </a:cxn>
                <a:cxn ang="0">
                  <a:pos x="456" y="1976"/>
                </a:cxn>
                <a:cxn ang="0">
                  <a:pos x="408" y="2048"/>
                </a:cxn>
                <a:cxn ang="0">
                  <a:pos x="376" y="2096"/>
                </a:cxn>
                <a:cxn ang="0">
                  <a:pos x="320" y="2184"/>
                </a:cxn>
                <a:cxn ang="0">
                  <a:pos x="240" y="2264"/>
                </a:cxn>
                <a:cxn ang="0">
                  <a:pos x="152" y="2384"/>
                </a:cxn>
                <a:cxn ang="0">
                  <a:pos x="80" y="2480"/>
                </a:cxn>
                <a:cxn ang="0">
                  <a:pos x="40" y="2528"/>
                </a:cxn>
                <a:cxn ang="0">
                  <a:pos x="0" y="2608"/>
                </a:cxn>
              </a:cxnLst>
              <a:rect l="0" t="0" r="r" b="b"/>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cap="flat" cmpd="sng">
              <a:solidFill>
                <a:schemeClr val="accent1"/>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528409" name="Freeform 25"/>
            <p:cNvSpPr>
              <a:spLocks/>
            </p:cNvSpPr>
            <p:nvPr/>
          </p:nvSpPr>
          <p:spPr bwMode="auto">
            <a:xfrm>
              <a:off x="1936" y="3248"/>
              <a:ext cx="392" cy="320"/>
            </a:xfrm>
            <a:custGeom>
              <a:avLst/>
              <a:gdLst/>
              <a:ahLst/>
              <a:cxnLst>
                <a:cxn ang="0">
                  <a:pos x="392" y="0"/>
                </a:cxn>
                <a:cxn ang="0">
                  <a:pos x="336" y="64"/>
                </a:cxn>
                <a:cxn ang="0">
                  <a:pos x="256" y="144"/>
                </a:cxn>
                <a:cxn ang="0">
                  <a:pos x="0" y="320"/>
                </a:cxn>
              </a:cxnLst>
              <a:rect l="0" t="0" r="r" b="b"/>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cap="flat" cmpd="sng">
              <a:solidFill>
                <a:schemeClr val="accent1"/>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grpSp>
      <p:sp>
        <p:nvSpPr>
          <p:cNvPr id="528410" name="Text Box 26"/>
          <p:cNvSpPr txBox="1">
            <a:spLocks noChangeArrowheads="1"/>
          </p:cNvSpPr>
          <p:nvPr/>
        </p:nvSpPr>
        <p:spPr bwMode="auto">
          <a:xfrm>
            <a:off x="5664200" y="1574800"/>
            <a:ext cx="16129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200" i="1" smtClean="0">
                <a:solidFill>
                  <a:srgbClr val="00FF00"/>
                </a:solidFill>
                <a:latin typeface="Comic Sans MS" charset="0"/>
              </a:rPr>
              <a:t>ガリラヤ湖</a:t>
            </a:r>
          </a:p>
        </p:txBody>
      </p:sp>
      <p:sp>
        <p:nvSpPr>
          <p:cNvPr id="528411" name="Text Box 27"/>
          <p:cNvSpPr txBox="1">
            <a:spLocks noChangeArrowheads="1"/>
          </p:cNvSpPr>
          <p:nvPr/>
        </p:nvSpPr>
        <p:spPr bwMode="auto">
          <a:xfrm>
            <a:off x="5518150" y="26987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i="1" smtClean="0">
                <a:solidFill>
                  <a:srgbClr val="00FF00"/>
                </a:solidFill>
                <a:latin typeface="Comic Sans MS" charset="0"/>
              </a:rPr>
              <a:t>ギルボア山</a:t>
            </a:r>
          </a:p>
        </p:txBody>
      </p:sp>
      <p:sp>
        <p:nvSpPr>
          <p:cNvPr id="528412" name="Text Box 28"/>
          <p:cNvSpPr txBox="1">
            <a:spLocks noChangeArrowheads="1"/>
          </p:cNvSpPr>
          <p:nvPr/>
        </p:nvSpPr>
        <p:spPr bwMode="auto">
          <a:xfrm>
            <a:off x="4838700" y="46609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i="1" smtClean="0">
                <a:solidFill>
                  <a:srgbClr val="00FF00"/>
                </a:solidFill>
                <a:latin typeface="Comic Sans MS" charset="0"/>
              </a:rPr>
              <a:t>ヘブロン</a:t>
            </a:r>
          </a:p>
        </p:txBody>
      </p:sp>
      <p:sp>
        <p:nvSpPr>
          <p:cNvPr id="528413" name="Text Box 29"/>
          <p:cNvSpPr txBox="1">
            <a:spLocks noChangeArrowheads="1"/>
          </p:cNvSpPr>
          <p:nvPr/>
        </p:nvSpPr>
        <p:spPr bwMode="auto">
          <a:xfrm rot="-5286213">
            <a:off x="4360863" y="1376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rgbClr val="FF3300"/>
                </a:solidFill>
                <a:latin typeface="Comic Sans MS" charset="0"/>
              </a:rPr>
              <a:t>アシェル</a:t>
            </a:r>
          </a:p>
        </p:txBody>
      </p:sp>
      <p:sp>
        <p:nvSpPr>
          <p:cNvPr id="528414" name="Text Box 30"/>
          <p:cNvSpPr txBox="1">
            <a:spLocks noChangeArrowheads="1"/>
          </p:cNvSpPr>
          <p:nvPr/>
        </p:nvSpPr>
        <p:spPr bwMode="auto">
          <a:xfrm rot="-844665">
            <a:off x="5075238" y="2413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chemeClr val="tx1"/>
                </a:solidFill>
                <a:latin typeface="Comic Sans MS" charset="0"/>
              </a:rPr>
              <a:t>イッサカル</a:t>
            </a:r>
          </a:p>
        </p:txBody>
      </p:sp>
      <p:sp>
        <p:nvSpPr>
          <p:cNvPr id="528415" name="Text Box 31"/>
          <p:cNvSpPr txBox="1">
            <a:spLocks noChangeArrowheads="1"/>
          </p:cNvSpPr>
          <p:nvPr/>
        </p:nvSpPr>
        <p:spPr bwMode="auto">
          <a:xfrm rot="469584">
            <a:off x="4422775" y="3048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rgbClr val="00FF00"/>
                </a:solidFill>
                <a:latin typeface="Comic Sans MS" charset="0"/>
              </a:rPr>
              <a:t>マナセ</a:t>
            </a:r>
          </a:p>
        </p:txBody>
      </p:sp>
      <p:sp>
        <p:nvSpPr>
          <p:cNvPr id="528416" name="Text Box 32"/>
          <p:cNvSpPr txBox="1">
            <a:spLocks noChangeArrowheads="1"/>
          </p:cNvSpPr>
          <p:nvPr/>
        </p:nvSpPr>
        <p:spPr bwMode="auto">
          <a:xfrm rot="2606806">
            <a:off x="5867400" y="4297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rgbClr val="FFFF00"/>
                </a:solidFill>
                <a:latin typeface="Comic Sans MS" charset="0"/>
              </a:rPr>
              <a:t>ガド</a:t>
            </a:r>
          </a:p>
        </p:txBody>
      </p:sp>
      <p:sp>
        <p:nvSpPr>
          <p:cNvPr id="528417" name="Text Box 33"/>
          <p:cNvSpPr txBox="1">
            <a:spLocks noChangeArrowheads="1"/>
          </p:cNvSpPr>
          <p:nvPr/>
        </p:nvSpPr>
        <p:spPr bwMode="auto">
          <a:xfrm rot="-2225045">
            <a:off x="4560888" y="3597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rgbClr val="FF00FF"/>
                </a:solidFill>
                <a:latin typeface="Comic Sans MS" charset="0"/>
              </a:rPr>
              <a:t>エフライム</a:t>
            </a:r>
          </a:p>
        </p:txBody>
      </p:sp>
      <p:sp>
        <p:nvSpPr>
          <p:cNvPr id="528418" name="Text Box 34"/>
          <p:cNvSpPr txBox="1">
            <a:spLocks noChangeArrowheads="1"/>
          </p:cNvSpPr>
          <p:nvPr/>
        </p:nvSpPr>
        <p:spPr bwMode="auto">
          <a:xfrm>
            <a:off x="4800600" y="426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rgbClr val="FFFF00"/>
                </a:solidFill>
                <a:latin typeface="Comic Sans MS" charset="0"/>
              </a:rPr>
              <a:t>ベニアミン</a:t>
            </a:r>
          </a:p>
        </p:txBody>
      </p:sp>
      <p:sp>
        <p:nvSpPr>
          <p:cNvPr id="528419" name="Text Box 35"/>
          <p:cNvSpPr txBox="1">
            <a:spLocks noChangeArrowheads="1"/>
          </p:cNvSpPr>
          <p:nvPr/>
        </p:nvSpPr>
        <p:spPr bwMode="auto">
          <a:xfrm rot="2953560">
            <a:off x="5764213" y="50355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rgbClr val="FF3300"/>
                </a:solidFill>
                <a:latin typeface="Comic Sans MS" charset="0"/>
              </a:rPr>
              <a:t>ルベン</a:t>
            </a:r>
          </a:p>
        </p:txBody>
      </p:sp>
      <p:sp>
        <p:nvSpPr>
          <p:cNvPr id="528420" name="Text Box 36"/>
          <p:cNvSpPr txBox="1">
            <a:spLocks noChangeArrowheads="1"/>
          </p:cNvSpPr>
          <p:nvPr/>
        </p:nvSpPr>
        <p:spPr bwMode="auto">
          <a:xfrm rot="-3254640">
            <a:off x="3824288" y="3978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rgbClr val="FF3300"/>
                </a:solidFill>
                <a:latin typeface="Comic Sans MS" charset="0"/>
              </a:rPr>
              <a:t>ダン</a:t>
            </a:r>
          </a:p>
        </p:txBody>
      </p:sp>
      <p:sp>
        <p:nvSpPr>
          <p:cNvPr id="528421" name="Text Box 37"/>
          <p:cNvSpPr txBox="1">
            <a:spLocks noChangeArrowheads="1"/>
          </p:cNvSpPr>
          <p:nvPr/>
        </p:nvSpPr>
        <p:spPr bwMode="auto">
          <a:xfrm rot="-2428638">
            <a:off x="3752850" y="47037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chemeClr val="tx1"/>
                </a:solidFill>
                <a:latin typeface="Comic Sans MS" charset="0"/>
              </a:rPr>
              <a:t>ユダ</a:t>
            </a:r>
          </a:p>
        </p:txBody>
      </p:sp>
      <p:sp>
        <p:nvSpPr>
          <p:cNvPr id="528422" name="Text Box 38"/>
          <p:cNvSpPr txBox="1">
            <a:spLocks noChangeArrowheads="1"/>
          </p:cNvSpPr>
          <p:nvPr/>
        </p:nvSpPr>
        <p:spPr bwMode="auto">
          <a:xfrm>
            <a:off x="3898900" y="553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rgbClr val="00FF00"/>
                </a:solidFill>
                <a:latin typeface="Comic Sans MS" charset="0"/>
              </a:rPr>
              <a:t>シメオン</a:t>
            </a:r>
            <a:r>
              <a:rPr lang="en-US" altLang="ja-JP" sz="1600" b="1" smtClean="0">
                <a:solidFill>
                  <a:srgbClr val="00FF00"/>
                </a:solidFill>
                <a:latin typeface="Comic Sans MS" charset="0"/>
              </a:rPr>
              <a:t>..</a:t>
            </a:r>
            <a:endParaRPr lang="en-US" sz="1600" b="1" smtClean="0">
              <a:solidFill>
                <a:srgbClr val="00FF00"/>
              </a:solidFill>
              <a:latin typeface="Comic Sans MS" charset="0"/>
            </a:endParaRPr>
          </a:p>
        </p:txBody>
      </p:sp>
      <p:sp>
        <p:nvSpPr>
          <p:cNvPr id="528423" name="Text Box 39"/>
          <p:cNvSpPr txBox="1">
            <a:spLocks noChangeArrowheads="1"/>
          </p:cNvSpPr>
          <p:nvPr/>
        </p:nvSpPr>
        <p:spPr bwMode="auto">
          <a:xfrm rot="-1471107">
            <a:off x="5795963" y="32432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rgbClr val="00FF00"/>
                </a:solidFill>
                <a:latin typeface="Comic Sans MS" charset="0"/>
              </a:rPr>
              <a:t>マナセ</a:t>
            </a:r>
          </a:p>
        </p:txBody>
      </p:sp>
      <p:sp>
        <p:nvSpPr>
          <p:cNvPr id="528424" name="Text Box 40"/>
          <p:cNvSpPr txBox="1">
            <a:spLocks noChangeArrowheads="1"/>
          </p:cNvSpPr>
          <p:nvPr/>
        </p:nvSpPr>
        <p:spPr bwMode="auto">
          <a:xfrm rot="-4430452">
            <a:off x="5772150" y="125571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rgbClr val="FFFF00"/>
                </a:solidFill>
                <a:latin typeface="Comic Sans MS" charset="0"/>
              </a:rPr>
              <a:t>ナフタリ</a:t>
            </a:r>
          </a:p>
        </p:txBody>
      </p:sp>
      <p:sp>
        <p:nvSpPr>
          <p:cNvPr id="528425" name="Text Box 41"/>
          <p:cNvSpPr txBox="1">
            <a:spLocks noChangeArrowheads="1"/>
          </p:cNvSpPr>
          <p:nvPr/>
        </p:nvSpPr>
        <p:spPr bwMode="auto">
          <a:xfrm rot="-5105054">
            <a:off x="4716463" y="15144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rgbClr val="FF00FF"/>
                </a:solidFill>
                <a:latin typeface="Comic Sans MS" charset="0"/>
              </a:rPr>
              <a:t>ゼブルン</a:t>
            </a:r>
          </a:p>
        </p:txBody>
      </p:sp>
      <p:sp>
        <p:nvSpPr>
          <p:cNvPr id="528426" name="Text Box 42"/>
          <p:cNvSpPr txBox="1">
            <a:spLocks noChangeArrowheads="1"/>
          </p:cNvSpPr>
          <p:nvPr/>
        </p:nvSpPr>
        <p:spPr bwMode="auto">
          <a:xfrm>
            <a:off x="4051300" y="23114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i="1" smtClean="0">
                <a:solidFill>
                  <a:srgbClr val="FFFF00"/>
                </a:solidFill>
                <a:latin typeface="Comic Sans MS" charset="0"/>
              </a:rPr>
              <a:t>カルメル山</a:t>
            </a:r>
          </a:p>
        </p:txBody>
      </p:sp>
      <p:sp>
        <p:nvSpPr>
          <p:cNvPr id="528427" name="Text Box 43"/>
          <p:cNvSpPr txBox="1">
            <a:spLocks noChangeArrowheads="1"/>
          </p:cNvSpPr>
          <p:nvPr/>
        </p:nvSpPr>
        <p:spPr bwMode="auto">
          <a:xfrm>
            <a:off x="5448300" y="21463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i="1" smtClean="0">
                <a:solidFill>
                  <a:srgbClr val="00FF00"/>
                </a:solidFill>
                <a:latin typeface="Comic Sans MS" charset="0"/>
              </a:rPr>
              <a:t>タボ山</a:t>
            </a:r>
          </a:p>
        </p:txBody>
      </p:sp>
      <p:sp>
        <p:nvSpPr>
          <p:cNvPr id="528428" name="Text Box 44"/>
          <p:cNvSpPr txBox="1">
            <a:spLocks noChangeArrowheads="1"/>
          </p:cNvSpPr>
          <p:nvPr/>
        </p:nvSpPr>
        <p:spPr bwMode="auto">
          <a:xfrm>
            <a:off x="4914900" y="50927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i="1" smtClean="0">
                <a:solidFill>
                  <a:srgbClr val="00FF00"/>
                </a:solidFill>
                <a:latin typeface="Comic Sans MS" charset="0"/>
              </a:rPr>
              <a:t>死海</a:t>
            </a:r>
          </a:p>
        </p:txBody>
      </p:sp>
      <p:sp>
        <p:nvSpPr>
          <p:cNvPr id="528429" name="Text Box 45"/>
          <p:cNvSpPr txBox="1">
            <a:spLocks noChangeArrowheads="1"/>
          </p:cNvSpPr>
          <p:nvPr/>
        </p:nvSpPr>
        <p:spPr bwMode="auto">
          <a:xfrm>
            <a:off x="3009900" y="1393825"/>
            <a:ext cx="1612900" cy="8223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2400" b="1" i="1" smtClean="0">
                <a:solidFill>
                  <a:srgbClr val="00FF00"/>
                </a:solidFill>
                <a:latin typeface="Comic Sans MS" charset="0"/>
              </a:rPr>
              <a:t>グレートシー・地中海</a:t>
            </a:r>
          </a:p>
        </p:txBody>
      </p:sp>
      <p:sp>
        <p:nvSpPr>
          <p:cNvPr id="528430" name="Oval 46"/>
          <p:cNvSpPr>
            <a:spLocks noChangeArrowheads="1"/>
          </p:cNvSpPr>
          <p:nvPr/>
        </p:nvSpPr>
        <p:spPr bwMode="auto">
          <a:xfrm>
            <a:off x="4953000" y="49530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528431" name="Oval 47"/>
          <p:cNvSpPr>
            <a:spLocks noChangeArrowheads="1"/>
          </p:cNvSpPr>
          <p:nvPr/>
        </p:nvSpPr>
        <p:spPr bwMode="auto">
          <a:xfrm>
            <a:off x="5435600" y="28702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528432" name="Oval 48"/>
          <p:cNvSpPr>
            <a:spLocks noChangeArrowheads="1"/>
          </p:cNvSpPr>
          <p:nvPr/>
        </p:nvSpPr>
        <p:spPr bwMode="auto">
          <a:xfrm>
            <a:off x="5461000" y="24257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528433" name="Oval 49"/>
          <p:cNvSpPr>
            <a:spLocks noChangeArrowheads="1"/>
          </p:cNvSpPr>
          <p:nvPr/>
        </p:nvSpPr>
        <p:spPr bwMode="auto">
          <a:xfrm>
            <a:off x="4902200" y="22860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528434" name="Text Box 50"/>
          <p:cNvSpPr txBox="1">
            <a:spLocks noChangeArrowheads="1"/>
          </p:cNvSpPr>
          <p:nvPr/>
        </p:nvSpPr>
        <p:spPr bwMode="auto">
          <a:xfrm rot="21562799">
            <a:off x="6489700" y="5451475"/>
            <a:ext cx="1654175" cy="75406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r">
              <a:lnSpc>
                <a:spcPct val="90000"/>
              </a:lnSpc>
              <a:spcBef>
                <a:spcPct val="50000"/>
              </a:spcBef>
              <a:defRPr/>
            </a:pPr>
            <a:r>
              <a:rPr lang="ja-JP" altLang="en-US" sz="1600" b="1" i="1" smtClean="0">
                <a:solidFill>
                  <a:srgbClr val="FFFF00"/>
                </a:solidFill>
              </a:rPr>
              <a:t>レビ</a:t>
            </a:r>
            <a:r>
              <a:rPr lang="en-US" altLang="ja-JP" sz="1600" b="1" i="1" smtClean="0">
                <a:solidFill>
                  <a:srgbClr val="FFFF00"/>
                </a:solidFill>
              </a:rPr>
              <a:t>:</a:t>
            </a:r>
            <a:r>
              <a:rPr lang="ja-JP" altLang="en-US" sz="1600" b="1" i="1" smtClean="0">
                <a:solidFill>
                  <a:srgbClr val="FFFF00"/>
                </a:solidFill>
              </a:rPr>
              <a:t>住む為の町だけが与えられた。</a:t>
            </a:r>
            <a:endParaRPr lang="en-US" sz="1600" b="1" i="1" smtClean="0">
              <a:solidFill>
                <a:srgbClr val="FFFF00"/>
              </a:solidFill>
            </a:endParaRPr>
          </a:p>
        </p:txBody>
      </p:sp>
      <p:sp>
        <p:nvSpPr>
          <p:cNvPr id="528435" name="Text Box 51"/>
          <p:cNvSpPr txBox="1">
            <a:spLocks noChangeArrowheads="1"/>
          </p:cNvSpPr>
          <p:nvPr/>
        </p:nvSpPr>
        <p:spPr bwMode="auto">
          <a:xfrm>
            <a:off x="584200" y="2514600"/>
            <a:ext cx="2387600" cy="252888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r">
              <a:spcBef>
                <a:spcPct val="50000"/>
              </a:spcBef>
              <a:defRPr/>
            </a:pPr>
            <a:r>
              <a:rPr lang="ja-JP" altLang="en-US" sz="3200" b="1" i="1" smtClean="0">
                <a:solidFill>
                  <a:srgbClr val="FFFF00"/>
                </a:solidFill>
                <a:latin typeface="Comic Sans MS" charset="0"/>
              </a:rPr>
              <a:t>“それぞれが自分の目に正しい　　　とすることを行った。”</a:t>
            </a:r>
            <a:endParaRPr lang="en-US" sz="3200" b="1" i="1" smtClean="0">
              <a:solidFill>
                <a:srgbClr val="FFFF00"/>
              </a:solidFill>
              <a:latin typeface="Comic Sans MS" charset="0"/>
            </a:endParaRPr>
          </a:p>
        </p:txBody>
      </p:sp>
      <p:sp>
        <p:nvSpPr>
          <p:cNvPr id="528436" name="Rectangle 52"/>
          <p:cNvSpPr>
            <a:spLocks noChangeArrowheads="1"/>
          </p:cNvSpPr>
          <p:nvPr/>
        </p:nvSpPr>
        <p:spPr bwMode="auto">
          <a:xfrm>
            <a:off x="77851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07" charset="0"/>
              <a:ea typeface="ＭＳ Ｐゴシック" pitchFamily="-107" charset="-128"/>
              <a:cs typeface="ＭＳ Ｐゴシック" pitchFamily="-107" charset="-128"/>
            </a:endParaRPr>
          </a:p>
        </p:txBody>
      </p:sp>
      <p:sp>
        <p:nvSpPr>
          <p:cNvPr id="528438" name="Text Box 54"/>
          <p:cNvSpPr txBox="1">
            <a:spLocks noChangeArrowheads="1"/>
          </p:cNvSpPr>
          <p:nvPr/>
        </p:nvSpPr>
        <p:spPr bwMode="auto">
          <a:xfrm>
            <a:off x="1774825" y="-12700"/>
            <a:ext cx="55340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chemeClr val="tx1"/>
                </a:solidFill>
                <a:latin typeface="Comic Sans MS" charset="0"/>
              </a:rPr>
              <a:t>ヨシュア記 </a:t>
            </a:r>
            <a:r>
              <a:rPr lang="en-US" altLang="ja-JP" sz="1600" b="1" smtClean="0">
                <a:solidFill>
                  <a:schemeClr val="tx1"/>
                </a:solidFill>
                <a:latin typeface="Comic Sans MS" charset="0"/>
              </a:rPr>
              <a:t>14</a:t>
            </a:r>
            <a:r>
              <a:rPr lang="ja-JP" altLang="en-US" sz="1600" b="1" smtClean="0">
                <a:solidFill>
                  <a:schemeClr val="tx1"/>
                </a:solidFill>
                <a:latin typeface="Comic Sans MS" charset="0"/>
              </a:rPr>
              <a:t>章</a:t>
            </a:r>
            <a:r>
              <a:rPr lang="en-US" altLang="ja-JP" sz="1600" b="1" smtClean="0">
                <a:solidFill>
                  <a:schemeClr val="tx1"/>
                </a:solidFill>
                <a:latin typeface="Comic Sans MS" charset="0"/>
              </a:rPr>
              <a:t>21</a:t>
            </a:r>
            <a:r>
              <a:rPr lang="ja-JP" altLang="en-US" sz="1600" b="1" smtClean="0">
                <a:solidFill>
                  <a:schemeClr val="tx1"/>
                </a:solidFill>
                <a:latin typeface="Comic Sans MS" charset="0"/>
              </a:rPr>
              <a:t>節</a:t>
            </a:r>
          </a:p>
        </p:txBody>
      </p:sp>
      <p:sp>
        <p:nvSpPr>
          <p:cNvPr id="10273" name="Text Box 57"/>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28455" name="Rectangle 71"/>
          <p:cNvSpPr>
            <a:spLocks noChangeArrowheads="1"/>
          </p:cNvSpPr>
          <p:nvPr/>
        </p:nvSpPr>
        <p:spPr bwMode="auto">
          <a:xfrm>
            <a:off x="80914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04</a:t>
            </a:r>
          </a:p>
        </p:txBody>
      </p:sp>
      <p:sp>
        <p:nvSpPr>
          <p:cNvPr id="10275" name="Text Box 73"/>
          <p:cNvSpPr txBox="1">
            <a:spLocks noChangeArrowheads="1"/>
          </p:cNvSpPr>
          <p:nvPr/>
        </p:nvSpPr>
        <p:spPr bwMode="auto">
          <a:xfrm>
            <a:off x="8655050" y="64135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a:solidFill>
                <a:srgbClr val="FFA27C"/>
              </a:solidFill>
              <a:latin typeface="B VAG Rounded Bold" charset="0"/>
            </a:endParaRPr>
          </a:p>
        </p:txBody>
      </p:sp>
      <p:grpSp>
        <p:nvGrpSpPr>
          <p:cNvPr id="10276" name="Group 74"/>
          <p:cNvGrpSpPr>
            <a:grpSpLocks/>
          </p:cNvGrpSpPr>
          <p:nvPr/>
        </p:nvGrpSpPr>
        <p:grpSpPr bwMode="auto">
          <a:xfrm>
            <a:off x="519113" y="312738"/>
            <a:ext cx="854075" cy="1704975"/>
            <a:chOff x="327" y="161"/>
            <a:chExt cx="538" cy="1074"/>
          </a:xfrm>
        </p:grpSpPr>
        <p:sp>
          <p:nvSpPr>
            <p:cNvPr id="528459" name="Rectangle 75"/>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528460" name="Line 76"/>
            <p:cNvSpPr>
              <a:spLocks noChangeShapeType="1"/>
            </p:cNvSpPr>
            <p:nvPr/>
          </p:nvSpPr>
          <p:spPr bwMode="auto">
            <a:xfrm flipV="1">
              <a:off x="500" y="677"/>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28435"/>
                                        </p:tgtEl>
                                        <p:attrNameLst>
                                          <p:attrName>style.visibility</p:attrName>
                                        </p:attrNameLst>
                                      </p:cBhvr>
                                      <p:to>
                                        <p:strVal val="visible"/>
                                      </p:to>
                                    </p:set>
                                    <p:anim calcmode="lin" valueType="num">
                                      <p:cBhvr>
                                        <p:cTn id="7" dur="500" fill="hold"/>
                                        <p:tgtEl>
                                          <p:spTgt spid="528435"/>
                                        </p:tgtEl>
                                        <p:attrNameLst>
                                          <p:attrName>ppt_x</p:attrName>
                                        </p:attrNameLst>
                                      </p:cBhvr>
                                      <p:tavLst>
                                        <p:tav tm="0">
                                          <p:val>
                                            <p:strVal val="#ppt_x-#ppt_w/2"/>
                                          </p:val>
                                        </p:tav>
                                        <p:tav tm="100000">
                                          <p:val>
                                            <p:strVal val="#ppt_x"/>
                                          </p:val>
                                        </p:tav>
                                      </p:tavLst>
                                    </p:anim>
                                    <p:anim calcmode="lin" valueType="num">
                                      <p:cBhvr>
                                        <p:cTn id="8" dur="500" fill="hold"/>
                                        <p:tgtEl>
                                          <p:spTgt spid="528435"/>
                                        </p:tgtEl>
                                        <p:attrNameLst>
                                          <p:attrName>ppt_y</p:attrName>
                                        </p:attrNameLst>
                                      </p:cBhvr>
                                      <p:tavLst>
                                        <p:tav tm="0">
                                          <p:val>
                                            <p:strVal val="#ppt_y"/>
                                          </p:val>
                                        </p:tav>
                                        <p:tav tm="100000">
                                          <p:val>
                                            <p:strVal val="#ppt_y"/>
                                          </p:val>
                                        </p:tav>
                                      </p:tavLst>
                                    </p:anim>
                                    <p:anim calcmode="lin" valueType="num">
                                      <p:cBhvr>
                                        <p:cTn id="9" dur="500" fill="hold"/>
                                        <p:tgtEl>
                                          <p:spTgt spid="528435"/>
                                        </p:tgtEl>
                                        <p:attrNameLst>
                                          <p:attrName>ppt_w</p:attrName>
                                        </p:attrNameLst>
                                      </p:cBhvr>
                                      <p:tavLst>
                                        <p:tav tm="0">
                                          <p:val>
                                            <p:fltVal val="0"/>
                                          </p:val>
                                        </p:tav>
                                        <p:tav tm="100000">
                                          <p:val>
                                            <p:strVal val="#ppt_w"/>
                                          </p:val>
                                        </p:tav>
                                      </p:tavLst>
                                    </p:anim>
                                    <p:anim calcmode="lin" valueType="num">
                                      <p:cBhvr>
                                        <p:cTn id="10" dur="500" fill="hold"/>
                                        <p:tgtEl>
                                          <p:spTgt spid="528435"/>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272" fill="hold" grpId="0" nodeType="afterEffect">
                                  <p:stCondLst>
                                    <p:cond delay="100"/>
                                  </p:stCondLst>
                                  <p:childTnLst>
                                    <p:set>
                                      <p:cBhvr>
                                        <p:cTn id="13" dur="1" fill="hold">
                                          <p:stCondLst>
                                            <p:cond delay="0"/>
                                          </p:stCondLst>
                                        </p:cTn>
                                        <p:tgtEl>
                                          <p:spTgt spid="528413"/>
                                        </p:tgtEl>
                                        <p:attrNameLst>
                                          <p:attrName>style.visibility</p:attrName>
                                        </p:attrNameLst>
                                      </p:cBhvr>
                                      <p:to>
                                        <p:strVal val="visible"/>
                                      </p:to>
                                    </p:set>
                                    <p:anim calcmode="lin" valueType="num">
                                      <p:cBhvr>
                                        <p:cTn id="14" dur="500" fill="hold"/>
                                        <p:tgtEl>
                                          <p:spTgt spid="528413"/>
                                        </p:tgtEl>
                                        <p:attrNameLst>
                                          <p:attrName>ppt_w</p:attrName>
                                        </p:attrNameLst>
                                      </p:cBhvr>
                                      <p:tavLst>
                                        <p:tav tm="0">
                                          <p:val>
                                            <p:strVal val="2/3*#ppt_w"/>
                                          </p:val>
                                        </p:tav>
                                        <p:tav tm="100000">
                                          <p:val>
                                            <p:strVal val="#ppt_w"/>
                                          </p:val>
                                        </p:tav>
                                      </p:tavLst>
                                    </p:anim>
                                    <p:anim calcmode="lin" valueType="num">
                                      <p:cBhvr>
                                        <p:cTn id="15" dur="500" fill="hold"/>
                                        <p:tgtEl>
                                          <p:spTgt spid="528413"/>
                                        </p:tgtEl>
                                        <p:attrNameLst>
                                          <p:attrName>ppt_h</p:attrName>
                                        </p:attrNameLst>
                                      </p:cBhvr>
                                      <p:tavLst>
                                        <p:tav tm="0">
                                          <p:val>
                                            <p:strVal val="2/3*#ppt_h"/>
                                          </p:val>
                                        </p:tav>
                                        <p:tav tm="100000">
                                          <p:val>
                                            <p:strVal val="#ppt_h"/>
                                          </p:val>
                                        </p:tav>
                                      </p:tavLst>
                                    </p:anim>
                                  </p:childTnLst>
                                </p:cTn>
                              </p:par>
                            </p:childTnLst>
                          </p:cTn>
                        </p:par>
                        <p:par>
                          <p:cTn id="16" fill="hold" nodeType="afterGroup">
                            <p:stCondLst>
                              <p:cond delay="1100"/>
                            </p:stCondLst>
                            <p:childTnLst>
                              <p:par>
                                <p:cTn id="17" presetID="23" presetClass="entr" presetSubtype="272" fill="hold" grpId="0" nodeType="afterEffect">
                                  <p:stCondLst>
                                    <p:cond delay="100"/>
                                  </p:stCondLst>
                                  <p:childTnLst>
                                    <p:set>
                                      <p:cBhvr>
                                        <p:cTn id="18" dur="1" fill="hold">
                                          <p:stCondLst>
                                            <p:cond delay="0"/>
                                          </p:stCondLst>
                                        </p:cTn>
                                        <p:tgtEl>
                                          <p:spTgt spid="528425"/>
                                        </p:tgtEl>
                                        <p:attrNameLst>
                                          <p:attrName>style.visibility</p:attrName>
                                        </p:attrNameLst>
                                      </p:cBhvr>
                                      <p:to>
                                        <p:strVal val="visible"/>
                                      </p:to>
                                    </p:set>
                                    <p:anim calcmode="lin" valueType="num">
                                      <p:cBhvr>
                                        <p:cTn id="19" dur="500" fill="hold"/>
                                        <p:tgtEl>
                                          <p:spTgt spid="528425"/>
                                        </p:tgtEl>
                                        <p:attrNameLst>
                                          <p:attrName>ppt_w</p:attrName>
                                        </p:attrNameLst>
                                      </p:cBhvr>
                                      <p:tavLst>
                                        <p:tav tm="0">
                                          <p:val>
                                            <p:strVal val="2/3*#ppt_w"/>
                                          </p:val>
                                        </p:tav>
                                        <p:tav tm="100000">
                                          <p:val>
                                            <p:strVal val="#ppt_w"/>
                                          </p:val>
                                        </p:tav>
                                      </p:tavLst>
                                    </p:anim>
                                    <p:anim calcmode="lin" valueType="num">
                                      <p:cBhvr>
                                        <p:cTn id="20" dur="500" fill="hold"/>
                                        <p:tgtEl>
                                          <p:spTgt spid="528425"/>
                                        </p:tgtEl>
                                        <p:attrNameLst>
                                          <p:attrName>ppt_h</p:attrName>
                                        </p:attrNameLst>
                                      </p:cBhvr>
                                      <p:tavLst>
                                        <p:tav tm="0">
                                          <p:val>
                                            <p:strVal val="2/3*#ppt_h"/>
                                          </p:val>
                                        </p:tav>
                                        <p:tav tm="100000">
                                          <p:val>
                                            <p:strVal val="#ppt_h"/>
                                          </p:val>
                                        </p:tav>
                                      </p:tavLst>
                                    </p:anim>
                                  </p:childTnLst>
                                </p:cTn>
                              </p:par>
                            </p:childTnLst>
                          </p:cTn>
                        </p:par>
                        <p:par>
                          <p:cTn id="21" fill="hold" nodeType="afterGroup">
                            <p:stCondLst>
                              <p:cond delay="1700"/>
                            </p:stCondLst>
                            <p:childTnLst>
                              <p:par>
                                <p:cTn id="22" presetID="23" presetClass="entr" presetSubtype="272" fill="hold" grpId="0" nodeType="afterEffect">
                                  <p:stCondLst>
                                    <p:cond delay="100"/>
                                  </p:stCondLst>
                                  <p:childTnLst>
                                    <p:set>
                                      <p:cBhvr>
                                        <p:cTn id="23" dur="1" fill="hold">
                                          <p:stCondLst>
                                            <p:cond delay="0"/>
                                          </p:stCondLst>
                                        </p:cTn>
                                        <p:tgtEl>
                                          <p:spTgt spid="528424"/>
                                        </p:tgtEl>
                                        <p:attrNameLst>
                                          <p:attrName>style.visibility</p:attrName>
                                        </p:attrNameLst>
                                      </p:cBhvr>
                                      <p:to>
                                        <p:strVal val="visible"/>
                                      </p:to>
                                    </p:set>
                                    <p:anim calcmode="lin" valueType="num">
                                      <p:cBhvr>
                                        <p:cTn id="24" dur="500" fill="hold"/>
                                        <p:tgtEl>
                                          <p:spTgt spid="528424"/>
                                        </p:tgtEl>
                                        <p:attrNameLst>
                                          <p:attrName>ppt_w</p:attrName>
                                        </p:attrNameLst>
                                      </p:cBhvr>
                                      <p:tavLst>
                                        <p:tav tm="0">
                                          <p:val>
                                            <p:strVal val="2/3*#ppt_w"/>
                                          </p:val>
                                        </p:tav>
                                        <p:tav tm="100000">
                                          <p:val>
                                            <p:strVal val="#ppt_w"/>
                                          </p:val>
                                        </p:tav>
                                      </p:tavLst>
                                    </p:anim>
                                    <p:anim calcmode="lin" valueType="num">
                                      <p:cBhvr>
                                        <p:cTn id="25" dur="500" fill="hold"/>
                                        <p:tgtEl>
                                          <p:spTgt spid="528424"/>
                                        </p:tgtEl>
                                        <p:attrNameLst>
                                          <p:attrName>ppt_h</p:attrName>
                                        </p:attrNameLst>
                                      </p:cBhvr>
                                      <p:tavLst>
                                        <p:tav tm="0">
                                          <p:val>
                                            <p:strVal val="2/3*#ppt_h"/>
                                          </p:val>
                                        </p:tav>
                                        <p:tav tm="100000">
                                          <p:val>
                                            <p:strVal val="#ppt_h"/>
                                          </p:val>
                                        </p:tav>
                                      </p:tavLst>
                                    </p:anim>
                                  </p:childTnLst>
                                </p:cTn>
                              </p:par>
                            </p:childTnLst>
                          </p:cTn>
                        </p:par>
                        <p:par>
                          <p:cTn id="26" fill="hold" nodeType="afterGroup">
                            <p:stCondLst>
                              <p:cond delay="2300"/>
                            </p:stCondLst>
                            <p:childTnLst>
                              <p:par>
                                <p:cTn id="27" presetID="23" presetClass="entr" presetSubtype="272" fill="hold" grpId="0" nodeType="afterEffect">
                                  <p:stCondLst>
                                    <p:cond delay="100"/>
                                  </p:stCondLst>
                                  <p:childTnLst>
                                    <p:set>
                                      <p:cBhvr>
                                        <p:cTn id="28" dur="1" fill="hold">
                                          <p:stCondLst>
                                            <p:cond delay="0"/>
                                          </p:stCondLst>
                                        </p:cTn>
                                        <p:tgtEl>
                                          <p:spTgt spid="528416"/>
                                        </p:tgtEl>
                                        <p:attrNameLst>
                                          <p:attrName>style.visibility</p:attrName>
                                        </p:attrNameLst>
                                      </p:cBhvr>
                                      <p:to>
                                        <p:strVal val="visible"/>
                                      </p:to>
                                    </p:set>
                                    <p:anim calcmode="lin" valueType="num">
                                      <p:cBhvr>
                                        <p:cTn id="29" dur="500" fill="hold"/>
                                        <p:tgtEl>
                                          <p:spTgt spid="528416"/>
                                        </p:tgtEl>
                                        <p:attrNameLst>
                                          <p:attrName>ppt_w</p:attrName>
                                        </p:attrNameLst>
                                      </p:cBhvr>
                                      <p:tavLst>
                                        <p:tav tm="0">
                                          <p:val>
                                            <p:strVal val="2/3*#ppt_w"/>
                                          </p:val>
                                        </p:tav>
                                        <p:tav tm="100000">
                                          <p:val>
                                            <p:strVal val="#ppt_w"/>
                                          </p:val>
                                        </p:tav>
                                      </p:tavLst>
                                    </p:anim>
                                    <p:anim calcmode="lin" valueType="num">
                                      <p:cBhvr>
                                        <p:cTn id="30" dur="500" fill="hold"/>
                                        <p:tgtEl>
                                          <p:spTgt spid="528416"/>
                                        </p:tgtEl>
                                        <p:attrNameLst>
                                          <p:attrName>ppt_h</p:attrName>
                                        </p:attrNameLst>
                                      </p:cBhvr>
                                      <p:tavLst>
                                        <p:tav tm="0">
                                          <p:val>
                                            <p:strVal val="2/3*#ppt_h"/>
                                          </p:val>
                                        </p:tav>
                                        <p:tav tm="100000">
                                          <p:val>
                                            <p:strVal val="#ppt_h"/>
                                          </p:val>
                                        </p:tav>
                                      </p:tavLst>
                                    </p:anim>
                                  </p:childTnLst>
                                </p:cTn>
                              </p:par>
                            </p:childTnLst>
                          </p:cTn>
                        </p:par>
                        <p:par>
                          <p:cTn id="31" fill="hold" nodeType="afterGroup">
                            <p:stCondLst>
                              <p:cond delay="2900"/>
                            </p:stCondLst>
                            <p:childTnLst>
                              <p:par>
                                <p:cTn id="32" presetID="23" presetClass="entr" presetSubtype="272" fill="hold" grpId="0" nodeType="afterEffect">
                                  <p:stCondLst>
                                    <p:cond delay="100"/>
                                  </p:stCondLst>
                                  <p:childTnLst>
                                    <p:set>
                                      <p:cBhvr>
                                        <p:cTn id="33" dur="1" fill="hold">
                                          <p:stCondLst>
                                            <p:cond delay="0"/>
                                          </p:stCondLst>
                                        </p:cTn>
                                        <p:tgtEl>
                                          <p:spTgt spid="528414"/>
                                        </p:tgtEl>
                                        <p:attrNameLst>
                                          <p:attrName>style.visibility</p:attrName>
                                        </p:attrNameLst>
                                      </p:cBhvr>
                                      <p:to>
                                        <p:strVal val="visible"/>
                                      </p:to>
                                    </p:set>
                                    <p:anim calcmode="lin" valueType="num">
                                      <p:cBhvr>
                                        <p:cTn id="34" dur="500" fill="hold"/>
                                        <p:tgtEl>
                                          <p:spTgt spid="528414"/>
                                        </p:tgtEl>
                                        <p:attrNameLst>
                                          <p:attrName>ppt_w</p:attrName>
                                        </p:attrNameLst>
                                      </p:cBhvr>
                                      <p:tavLst>
                                        <p:tav tm="0">
                                          <p:val>
                                            <p:strVal val="2/3*#ppt_w"/>
                                          </p:val>
                                        </p:tav>
                                        <p:tav tm="100000">
                                          <p:val>
                                            <p:strVal val="#ppt_w"/>
                                          </p:val>
                                        </p:tav>
                                      </p:tavLst>
                                    </p:anim>
                                    <p:anim calcmode="lin" valueType="num">
                                      <p:cBhvr>
                                        <p:cTn id="35" dur="500" fill="hold"/>
                                        <p:tgtEl>
                                          <p:spTgt spid="528414"/>
                                        </p:tgtEl>
                                        <p:attrNameLst>
                                          <p:attrName>ppt_h</p:attrName>
                                        </p:attrNameLst>
                                      </p:cBhvr>
                                      <p:tavLst>
                                        <p:tav tm="0">
                                          <p:val>
                                            <p:strVal val="2/3*#ppt_h"/>
                                          </p:val>
                                        </p:tav>
                                        <p:tav tm="100000">
                                          <p:val>
                                            <p:strVal val="#ppt_h"/>
                                          </p:val>
                                        </p:tav>
                                      </p:tavLst>
                                    </p:anim>
                                  </p:childTnLst>
                                </p:cTn>
                              </p:par>
                            </p:childTnLst>
                          </p:cTn>
                        </p:par>
                        <p:par>
                          <p:cTn id="36" fill="hold" nodeType="afterGroup">
                            <p:stCondLst>
                              <p:cond delay="3500"/>
                            </p:stCondLst>
                            <p:childTnLst>
                              <p:par>
                                <p:cTn id="37" presetID="23" presetClass="entr" presetSubtype="272" fill="hold" grpId="0" nodeType="afterEffect">
                                  <p:stCondLst>
                                    <p:cond delay="100"/>
                                  </p:stCondLst>
                                  <p:childTnLst>
                                    <p:set>
                                      <p:cBhvr>
                                        <p:cTn id="38" dur="1" fill="hold">
                                          <p:stCondLst>
                                            <p:cond delay="0"/>
                                          </p:stCondLst>
                                        </p:cTn>
                                        <p:tgtEl>
                                          <p:spTgt spid="528415"/>
                                        </p:tgtEl>
                                        <p:attrNameLst>
                                          <p:attrName>style.visibility</p:attrName>
                                        </p:attrNameLst>
                                      </p:cBhvr>
                                      <p:to>
                                        <p:strVal val="visible"/>
                                      </p:to>
                                    </p:set>
                                    <p:anim calcmode="lin" valueType="num">
                                      <p:cBhvr>
                                        <p:cTn id="39" dur="500" fill="hold"/>
                                        <p:tgtEl>
                                          <p:spTgt spid="528415"/>
                                        </p:tgtEl>
                                        <p:attrNameLst>
                                          <p:attrName>ppt_w</p:attrName>
                                        </p:attrNameLst>
                                      </p:cBhvr>
                                      <p:tavLst>
                                        <p:tav tm="0">
                                          <p:val>
                                            <p:strVal val="2/3*#ppt_w"/>
                                          </p:val>
                                        </p:tav>
                                        <p:tav tm="100000">
                                          <p:val>
                                            <p:strVal val="#ppt_w"/>
                                          </p:val>
                                        </p:tav>
                                      </p:tavLst>
                                    </p:anim>
                                    <p:anim calcmode="lin" valueType="num">
                                      <p:cBhvr>
                                        <p:cTn id="40" dur="500" fill="hold"/>
                                        <p:tgtEl>
                                          <p:spTgt spid="528415"/>
                                        </p:tgtEl>
                                        <p:attrNameLst>
                                          <p:attrName>ppt_h</p:attrName>
                                        </p:attrNameLst>
                                      </p:cBhvr>
                                      <p:tavLst>
                                        <p:tav tm="0">
                                          <p:val>
                                            <p:strVal val="2/3*#ppt_h"/>
                                          </p:val>
                                        </p:tav>
                                        <p:tav tm="100000">
                                          <p:val>
                                            <p:strVal val="#ppt_h"/>
                                          </p:val>
                                        </p:tav>
                                      </p:tavLst>
                                    </p:anim>
                                  </p:childTnLst>
                                </p:cTn>
                              </p:par>
                            </p:childTnLst>
                          </p:cTn>
                        </p:par>
                        <p:par>
                          <p:cTn id="41" fill="hold" nodeType="afterGroup">
                            <p:stCondLst>
                              <p:cond delay="4100"/>
                            </p:stCondLst>
                            <p:childTnLst>
                              <p:par>
                                <p:cTn id="42" presetID="23" presetClass="entr" presetSubtype="272" fill="hold" grpId="0" nodeType="afterEffect">
                                  <p:stCondLst>
                                    <p:cond delay="100"/>
                                  </p:stCondLst>
                                  <p:childTnLst>
                                    <p:set>
                                      <p:cBhvr>
                                        <p:cTn id="43" dur="1" fill="hold">
                                          <p:stCondLst>
                                            <p:cond delay="0"/>
                                          </p:stCondLst>
                                        </p:cTn>
                                        <p:tgtEl>
                                          <p:spTgt spid="528423"/>
                                        </p:tgtEl>
                                        <p:attrNameLst>
                                          <p:attrName>style.visibility</p:attrName>
                                        </p:attrNameLst>
                                      </p:cBhvr>
                                      <p:to>
                                        <p:strVal val="visible"/>
                                      </p:to>
                                    </p:set>
                                    <p:anim calcmode="lin" valueType="num">
                                      <p:cBhvr>
                                        <p:cTn id="44" dur="500" fill="hold"/>
                                        <p:tgtEl>
                                          <p:spTgt spid="528423"/>
                                        </p:tgtEl>
                                        <p:attrNameLst>
                                          <p:attrName>ppt_w</p:attrName>
                                        </p:attrNameLst>
                                      </p:cBhvr>
                                      <p:tavLst>
                                        <p:tav tm="0">
                                          <p:val>
                                            <p:strVal val="2/3*#ppt_w"/>
                                          </p:val>
                                        </p:tav>
                                        <p:tav tm="100000">
                                          <p:val>
                                            <p:strVal val="#ppt_w"/>
                                          </p:val>
                                        </p:tav>
                                      </p:tavLst>
                                    </p:anim>
                                    <p:anim calcmode="lin" valueType="num">
                                      <p:cBhvr>
                                        <p:cTn id="45" dur="500" fill="hold"/>
                                        <p:tgtEl>
                                          <p:spTgt spid="528423"/>
                                        </p:tgtEl>
                                        <p:attrNameLst>
                                          <p:attrName>ppt_h</p:attrName>
                                        </p:attrNameLst>
                                      </p:cBhvr>
                                      <p:tavLst>
                                        <p:tav tm="0">
                                          <p:val>
                                            <p:strVal val="2/3*#ppt_h"/>
                                          </p:val>
                                        </p:tav>
                                        <p:tav tm="100000">
                                          <p:val>
                                            <p:strVal val="#ppt_h"/>
                                          </p:val>
                                        </p:tav>
                                      </p:tavLst>
                                    </p:anim>
                                  </p:childTnLst>
                                </p:cTn>
                              </p:par>
                            </p:childTnLst>
                          </p:cTn>
                        </p:par>
                        <p:par>
                          <p:cTn id="46" fill="hold" nodeType="afterGroup">
                            <p:stCondLst>
                              <p:cond delay="4700"/>
                            </p:stCondLst>
                            <p:childTnLst>
                              <p:par>
                                <p:cTn id="47" presetID="23" presetClass="entr" presetSubtype="272" fill="hold" grpId="0" nodeType="afterEffect">
                                  <p:stCondLst>
                                    <p:cond delay="100"/>
                                  </p:stCondLst>
                                  <p:childTnLst>
                                    <p:set>
                                      <p:cBhvr>
                                        <p:cTn id="48" dur="1" fill="hold">
                                          <p:stCondLst>
                                            <p:cond delay="0"/>
                                          </p:stCondLst>
                                        </p:cTn>
                                        <p:tgtEl>
                                          <p:spTgt spid="528417"/>
                                        </p:tgtEl>
                                        <p:attrNameLst>
                                          <p:attrName>style.visibility</p:attrName>
                                        </p:attrNameLst>
                                      </p:cBhvr>
                                      <p:to>
                                        <p:strVal val="visible"/>
                                      </p:to>
                                    </p:set>
                                    <p:anim calcmode="lin" valueType="num">
                                      <p:cBhvr>
                                        <p:cTn id="49" dur="500" fill="hold"/>
                                        <p:tgtEl>
                                          <p:spTgt spid="528417"/>
                                        </p:tgtEl>
                                        <p:attrNameLst>
                                          <p:attrName>ppt_w</p:attrName>
                                        </p:attrNameLst>
                                      </p:cBhvr>
                                      <p:tavLst>
                                        <p:tav tm="0">
                                          <p:val>
                                            <p:strVal val="2/3*#ppt_w"/>
                                          </p:val>
                                        </p:tav>
                                        <p:tav tm="100000">
                                          <p:val>
                                            <p:strVal val="#ppt_w"/>
                                          </p:val>
                                        </p:tav>
                                      </p:tavLst>
                                    </p:anim>
                                    <p:anim calcmode="lin" valueType="num">
                                      <p:cBhvr>
                                        <p:cTn id="50" dur="500" fill="hold"/>
                                        <p:tgtEl>
                                          <p:spTgt spid="528417"/>
                                        </p:tgtEl>
                                        <p:attrNameLst>
                                          <p:attrName>ppt_h</p:attrName>
                                        </p:attrNameLst>
                                      </p:cBhvr>
                                      <p:tavLst>
                                        <p:tav tm="0">
                                          <p:val>
                                            <p:strVal val="2/3*#ppt_h"/>
                                          </p:val>
                                        </p:tav>
                                        <p:tav tm="100000">
                                          <p:val>
                                            <p:strVal val="#ppt_h"/>
                                          </p:val>
                                        </p:tav>
                                      </p:tavLst>
                                    </p:anim>
                                  </p:childTnLst>
                                </p:cTn>
                              </p:par>
                            </p:childTnLst>
                          </p:cTn>
                        </p:par>
                        <p:par>
                          <p:cTn id="51" fill="hold" nodeType="afterGroup">
                            <p:stCondLst>
                              <p:cond delay="5300"/>
                            </p:stCondLst>
                            <p:childTnLst>
                              <p:par>
                                <p:cTn id="52" presetID="23" presetClass="entr" presetSubtype="272" fill="hold" grpId="0" nodeType="afterEffect">
                                  <p:stCondLst>
                                    <p:cond delay="100"/>
                                  </p:stCondLst>
                                  <p:childTnLst>
                                    <p:set>
                                      <p:cBhvr>
                                        <p:cTn id="53" dur="1" fill="hold">
                                          <p:stCondLst>
                                            <p:cond delay="0"/>
                                          </p:stCondLst>
                                        </p:cTn>
                                        <p:tgtEl>
                                          <p:spTgt spid="528421"/>
                                        </p:tgtEl>
                                        <p:attrNameLst>
                                          <p:attrName>style.visibility</p:attrName>
                                        </p:attrNameLst>
                                      </p:cBhvr>
                                      <p:to>
                                        <p:strVal val="visible"/>
                                      </p:to>
                                    </p:set>
                                    <p:anim calcmode="lin" valueType="num">
                                      <p:cBhvr>
                                        <p:cTn id="54" dur="500" fill="hold"/>
                                        <p:tgtEl>
                                          <p:spTgt spid="528421"/>
                                        </p:tgtEl>
                                        <p:attrNameLst>
                                          <p:attrName>ppt_w</p:attrName>
                                        </p:attrNameLst>
                                      </p:cBhvr>
                                      <p:tavLst>
                                        <p:tav tm="0">
                                          <p:val>
                                            <p:strVal val="2/3*#ppt_w"/>
                                          </p:val>
                                        </p:tav>
                                        <p:tav tm="100000">
                                          <p:val>
                                            <p:strVal val="#ppt_w"/>
                                          </p:val>
                                        </p:tav>
                                      </p:tavLst>
                                    </p:anim>
                                    <p:anim calcmode="lin" valueType="num">
                                      <p:cBhvr>
                                        <p:cTn id="55" dur="500" fill="hold"/>
                                        <p:tgtEl>
                                          <p:spTgt spid="528421"/>
                                        </p:tgtEl>
                                        <p:attrNameLst>
                                          <p:attrName>ppt_h</p:attrName>
                                        </p:attrNameLst>
                                      </p:cBhvr>
                                      <p:tavLst>
                                        <p:tav tm="0">
                                          <p:val>
                                            <p:strVal val="2/3*#ppt_h"/>
                                          </p:val>
                                        </p:tav>
                                        <p:tav tm="100000">
                                          <p:val>
                                            <p:strVal val="#ppt_h"/>
                                          </p:val>
                                        </p:tav>
                                      </p:tavLst>
                                    </p:anim>
                                  </p:childTnLst>
                                </p:cTn>
                              </p:par>
                            </p:childTnLst>
                          </p:cTn>
                        </p:par>
                        <p:par>
                          <p:cTn id="56" fill="hold" nodeType="afterGroup">
                            <p:stCondLst>
                              <p:cond delay="5900"/>
                            </p:stCondLst>
                            <p:childTnLst>
                              <p:par>
                                <p:cTn id="57" presetID="23" presetClass="entr" presetSubtype="272" fill="hold" grpId="0" nodeType="afterEffect">
                                  <p:stCondLst>
                                    <p:cond delay="100"/>
                                  </p:stCondLst>
                                  <p:childTnLst>
                                    <p:set>
                                      <p:cBhvr>
                                        <p:cTn id="58" dur="1" fill="hold">
                                          <p:stCondLst>
                                            <p:cond delay="0"/>
                                          </p:stCondLst>
                                        </p:cTn>
                                        <p:tgtEl>
                                          <p:spTgt spid="528419"/>
                                        </p:tgtEl>
                                        <p:attrNameLst>
                                          <p:attrName>style.visibility</p:attrName>
                                        </p:attrNameLst>
                                      </p:cBhvr>
                                      <p:to>
                                        <p:strVal val="visible"/>
                                      </p:to>
                                    </p:set>
                                    <p:anim calcmode="lin" valueType="num">
                                      <p:cBhvr>
                                        <p:cTn id="59" dur="500" fill="hold"/>
                                        <p:tgtEl>
                                          <p:spTgt spid="528419"/>
                                        </p:tgtEl>
                                        <p:attrNameLst>
                                          <p:attrName>ppt_w</p:attrName>
                                        </p:attrNameLst>
                                      </p:cBhvr>
                                      <p:tavLst>
                                        <p:tav tm="0">
                                          <p:val>
                                            <p:strVal val="2/3*#ppt_w"/>
                                          </p:val>
                                        </p:tav>
                                        <p:tav tm="100000">
                                          <p:val>
                                            <p:strVal val="#ppt_w"/>
                                          </p:val>
                                        </p:tav>
                                      </p:tavLst>
                                    </p:anim>
                                    <p:anim calcmode="lin" valueType="num">
                                      <p:cBhvr>
                                        <p:cTn id="60" dur="500" fill="hold"/>
                                        <p:tgtEl>
                                          <p:spTgt spid="528419"/>
                                        </p:tgtEl>
                                        <p:attrNameLst>
                                          <p:attrName>ppt_h</p:attrName>
                                        </p:attrNameLst>
                                      </p:cBhvr>
                                      <p:tavLst>
                                        <p:tav tm="0">
                                          <p:val>
                                            <p:strVal val="2/3*#ppt_h"/>
                                          </p:val>
                                        </p:tav>
                                        <p:tav tm="100000">
                                          <p:val>
                                            <p:strVal val="#ppt_h"/>
                                          </p:val>
                                        </p:tav>
                                      </p:tavLst>
                                    </p:anim>
                                  </p:childTnLst>
                                </p:cTn>
                              </p:par>
                            </p:childTnLst>
                          </p:cTn>
                        </p:par>
                        <p:par>
                          <p:cTn id="61" fill="hold" nodeType="afterGroup">
                            <p:stCondLst>
                              <p:cond delay="6500"/>
                            </p:stCondLst>
                            <p:childTnLst>
                              <p:par>
                                <p:cTn id="62" presetID="23" presetClass="entr" presetSubtype="272" fill="hold" grpId="0" nodeType="afterEffect">
                                  <p:stCondLst>
                                    <p:cond delay="100"/>
                                  </p:stCondLst>
                                  <p:childTnLst>
                                    <p:set>
                                      <p:cBhvr>
                                        <p:cTn id="63" dur="1" fill="hold">
                                          <p:stCondLst>
                                            <p:cond delay="0"/>
                                          </p:stCondLst>
                                        </p:cTn>
                                        <p:tgtEl>
                                          <p:spTgt spid="528418"/>
                                        </p:tgtEl>
                                        <p:attrNameLst>
                                          <p:attrName>style.visibility</p:attrName>
                                        </p:attrNameLst>
                                      </p:cBhvr>
                                      <p:to>
                                        <p:strVal val="visible"/>
                                      </p:to>
                                    </p:set>
                                    <p:anim calcmode="lin" valueType="num">
                                      <p:cBhvr>
                                        <p:cTn id="64" dur="500" fill="hold"/>
                                        <p:tgtEl>
                                          <p:spTgt spid="528418"/>
                                        </p:tgtEl>
                                        <p:attrNameLst>
                                          <p:attrName>ppt_w</p:attrName>
                                        </p:attrNameLst>
                                      </p:cBhvr>
                                      <p:tavLst>
                                        <p:tav tm="0">
                                          <p:val>
                                            <p:strVal val="2/3*#ppt_w"/>
                                          </p:val>
                                        </p:tav>
                                        <p:tav tm="100000">
                                          <p:val>
                                            <p:strVal val="#ppt_w"/>
                                          </p:val>
                                        </p:tav>
                                      </p:tavLst>
                                    </p:anim>
                                    <p:anim calcmode="lin" valueType="num">
                                      <p:cBhvr>
                                        <p:cTn id="65" dur="500" fill="hold"/>
                                        <p:tgtEl>
                                          <p:spTgt spid="528418"/>
                                        </p:tgtEl>
                                        <p:attrNameLst>
                                          <p:attrName>ppt_h</p:attrName>
                                        </p:attrNameLst>
                                      </p:cBhvr>
                                      <p:tavLst>
                                        <p:tav tm="0">
                                          <p:val>
                                            <p:strVal val="2/3*#ppt_h"/>
                                          </p:val>
                                        </p:tav>
                                        <p:tav tm="100000">
                                          <p:val>
                                            <p:strVal val="#ppt_h"/>
                                          </p:val>
                                        </p:tav>
                                      </p:tavLst>
                                    </p:anim>
                                  </p:childTnLst>
                                </p:cTn>
                              </p:par>
                            </p:childTnLst>
                          </p:cTn>
                        </p:par>
                        <p:par>
                          <p:cTn id="66" fill="hold" nodeType="afterGroup">
                            <p:stCondLst>
                              <p:cond delay="7100"/>
                            </p:stCondLst>
                            <p:childTnLst>
                              <p:par>
                                <p:cTn id="67" presetID="23" presetClass="entr" presetSubtype="272" fill="hold" grpId="0" nodeType="afterEffect">
                                  <p:stCondLst>
                                    <p:cond delay="100"/>
                                  </p:stCondLst>
                                  <p:childTnLst>
                                    <p:set>
                                      <p:cBhvr>
                                        <p:cTn id="68" dur="1" fill="hold">
                                          <p:stCondLst>
                                            <p:cond delay="0"/>
                                          </p:stCondLst>
                                        </p:cTn>
                                        <p:tgtEl>
                                          <p:spTgt spid="528420"/>
                                        </p:tgtEl>
                                        <p:attrNameLst>
                                          <p:attrName>style.visibility</p:attrName>
                                        </p:attrNameLst>
                                      </p:cBhvr>
                                      <p:to>
                                        <p:strVal val="visible"/>
                                      </p:to>
                                    </p:set>
                                    <p:anim calcmode="lin" valueType="num">
                                      <p:cBhvr>
                                        <p:cTn id="69" dur="500" fill="hold"/>
                                        <p:tgtEl>
                                          <p:spTgt spid="528420"/>
                                        </p:tgtEl>
                                        <p:attrNameLst>
                                          <p:attrName>ppt_w</p:attrName>
                                        </p:attrNameLst>
                                      </p:cBhvr>
                                      <p:tavLst>
                                        <p:tav tm="0">
                                          <p:val>
                                            <p:strVal val="2/3*#ppt_w"/>
                                          </p:val>
                                        </p:tav>
                                        <p:tav tm="100000">
                                          <p:val>
                                            <p:strVal val="#ppt_w"/>
                                          </p:val>
                                        </p:tav>
                                      </p:tavLst>
                                    </p:anim>
                                    <p:anim calcmode="lin" valueType="num">
                                      <p:cBhvr>
                                        <p:cTn id="70" dur="500" fill="hold"/>
                                        <p:tgtEl>
                                          <p:spTgt spid="528420"/>
                                        </p:tgtEl>
                                        <p:attrNameLst>
                                          <p:attrName>ppt_h</p:attrName>
                                        </p:attrNameLst>
                                      </p:cBhvr>
                                      <p:tavLst>
                                        <p:tav tm="0">
                                          <p:val>
                                            <p:strVal val="2/3*#ppt_h"/>
                                          </p:val>
                                        </p:tav>
                                        <p:tav tm="100000">
                                          <p:val>
                                            <p:strVal val="#ppt_h"/>
                                          </p:val>
                                        </p:tav>
                                      </p:tavLst>
                                    </p:anim>
                                  </p:childTnLst>
                                </p:cTn>
                              </p:par>
                            </p:childTnLst>
                          </p:cTn>
                        </p:par>
                        <p:par>
                          <p:cTn id="71" fill="hold" nodeType="afterGroup">
                            <p:stCondLst>
                              <p:cond delay="7700"/>
                            </p:stCondLst>
                            <p:childTnLst>
                              <p:par>
                                <p:cTn id="72" presetID="23" presetClass="entr" presetSubtype="272" fill="hold" grpId="0" nodeType="afterEffect">
                                  <p:stCondLst>
                                    <p:cond delay="100"/>
                                  </p:stCondLst>
                                  <p:childTnLst>
                                    <p:set>
                                      <p:cBhvr>
                                        <p:cTn id="73" dur="1" fill="hold">
                                          <p:stCondLst>
                                            <p:cond delay="0"/>
                                          </p:stCondLst>
                                        </p:cTn>
                                        <p:tgtEl>
                                          <p:spTgt spid="528422"/>
                                        </p:tgtEl>
                                        <p:attrNameLst>
                                          <p:attrName>style.visibility</p:attrName>
                                        </p:attrNameLst>
                                      </p:cBhvr>
                                      <p:to>
                                        <p:strVal val="visible"/>
                                      </p:to>
                                    </p:set>
                                    <p:anim calcmode="lin" valueType="num">
                                      <p:cBhvr>
                                        <p:cTn id="74" dur="500" fill="hold"/>
                                        <p:tgtEl>
                                          <p:spTgt spid="528422"/>
                                        </p:tgtEl>
                                        <p:attrNameLst>
                                          <p:attrName>ppt_w</p:attrName>
                                        </p:attrNameLst>
                                      </p:cBhvr>
                                      <p:tavLst>
                                        <p:tav tm="0">
                                          <p:val>
                                            <p:strVal val="2/3*#ppt_w"/>
                                          </p:val>
                                        </p:tav>
                                        <p:tav tm="100000">
                                          <p:val>
                                            <p:strVal val="#ppt_w"/>
                                          </p:val>
                                        </p:tav>
                                      </p:tavLst>
                                    </p:anim>
                                    <p:anim calcmode="lin" valueType="num">
                                      <p:cBhvr>
                                        <p:cTn id="75" dur="500" fill="hold"/>
                                        <p:tgtEl>
                                          <p:spTgt spid="52842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413" grpId="0" autoUpdateAnimBg="0"/>
      <p:bldP spid="528414" grpId="0" autoUpdateAnimBg="0"/>
      <p:bldP spid="528415" grpId="0" autoUpdateAnimBg="0"/>
      <p:bldP spid="528416" grpId="0" autoUpdateAnimBg="0"/>
      <p:bldP spid="528417" grpId="0" autoUpdateAnimBg="0"/>
      <p:bldP spid="528418" grpId="0" autoUpdateAnimBg="0"/>
      <p:bldP spid="528419" grpId="0" autoUpdateAnimBg="0"/>
      <p:bldP spid="528420" grpId="0" autoUpdateAnimBg="0"/>
      <p:bldP spid="528421" grpId="0" autoUpdateAnimBg="0"/>
      <p:bldP spid="528422" grpId="0" autoUpdateAnimBg="0"/>
      <p:bldP spid="528423" grpId="0" autoUpdateAnimBg="0"/>
      <p:bldP spid="528424" grpId="0" autoUpdateAnimBg="0"/>
      <p:bldP spid="528425" grpId="0" autoUpdateAnimBg="0"/>
      <p:bldP spid="528435"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102402"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82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102404"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2405"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406"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832"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ER</a:t>
            </a:r>
          </a:p>
        </p:txBody>
      </p:sp>
      <p:sp>
        <p:nvSpPr>
          <p:cNvPr id="102408"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83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PG</a:t>
            </a:r>
          </a:p>
        </p:txBody>
      </p:sp>
      <p:sp>
        <p:nvSpPr>
          <p:cNvPr id="102410"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411"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412"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83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SG</a:t>
            </a:r>
          </a:p>
        </p:txBody>
      </p:sp>
      <p:sp>
        <p:nvSpPr>
          <p:cNvPr id="461839"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RS</a:t>
            </a:r>
          </a:p>
        </p:txBody>
      </p:sp>
      <p:sp>
        <p:nvSpPr>
          <p:cNvPr id="461840"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MS</a:t>
            </a:r>
          </a:p>
        </p:txBody>
      </p:sp>
      <p:sp>
        <p:nvSpPr>
          <p:cNvPr id="102416"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2417"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18"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844" name="Rectangle 20"/>
          <p:cNvSpPr>
            <a:spLocks noChangeArrowheads="1"/>
          </p:cNvSpPr>
          <p:nvPr/>
        </p:nvSpPr>
        <p:spPr bwMode="auto">
          <a:xfrm>
            <a:off x="76200" y="304800"/>
            <a:ext cx="28257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a:solidFill>
                  <a:schemeClr val="tx2"/>
                </a:solidFill>
                <a:latin typeface="Times" charset="0"/>
              </a:rPr>
              <a:t> </a:t>
            </a:r>
            <a:r>
              <a:rPr lang="ja-JP" altLang="en-US" sz="2400" b="1">
                <a:solidFill>
                  <a:schemeClr val="tx2"/>
                </a:solidFill>
                <a:latin typeface="Times" charset="0"/>
              </a:rPr>
              <a:t>舞台準備</a:t>
            </a:r>
          </a:p>
        </p:txBody>
      </p:sp>
      <p:sp>
        <p:nvSpPr>
          <p:cNvPr id="461845"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DS</a:t>
            </a:r>
          </a:p>
        </p:txBody>
      </p:sp>
      <p:sp>
        <p:nvSpPr>
          <p:cNvPr id="46184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02422"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4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61849"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U</a:t>
            </a:r>
          </a:p>
        </p:txBody>
      </p:sp>
      <p:sp>
        <p:nvSpPr>
          <p:cNvPr id="461850"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B</a:t>
            </a:r>
          </a:p>
        </p:txBody>
      </p:sp>
      <p:sp>
        <p:nvSpPr>
          <p:cNvPr id="102426"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52"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H</a:t>
            </a:r>
          </a:p>
        </p:txBody>
      </p:sp>
      <p:sp>
        <p:nvSpPr>
          <p:cNvPr id="102428"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54"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N(A)</a:t>
            </a:r>
          </a:p>
        </p:txBody>
      </p:sp>
      <p:sp>
        <p:nvSpPr>
          <p:cNvPr id="102430"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2431"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57"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C</a:t>
            </a:r>
          </a:p>
        </p:txBody>
      </p:sp>
      <p:sp>
        <p:nvSpPr>
          <p:cNvPr id="102433"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59"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J</a:t>
            </a:r>
          </a:p>
        </p:txBody>
      </p:sp>
      <p:sp>
        <p:nvSpPr>
          <p:cNvPr id="102435"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2436"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62"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KB</a:t>
            </a:r>
          </a:p>
        </p:txBody>
      </p:sp>
      <p:sp>
        <p:nvSpPr>
          <p:cNvPr id="102438"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64"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MS</a:t>
            </a:r>
          </a:p>
        </p:txBody>
      </p:sp>
      <p:sp>
        <p:nvSpPr>
          <p:cNvPr id="102440"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66"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E</a:t>
            </a:r>
          </a:p>
        </p:txBody>
      </p:sp>
      <p:sp>
        <p:nvSpPr>
          <p:cNvPr id="461867"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MN</a:t>
            </a:r>
          </a:p>
        </p:txBody>
      </p:sp>
      <p:sp>
        <p:nvSpPr>
          <p:cNvPr id="461868"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07" charset="0"/>
              <a:ea typeface="ＭＳ Ｐゴシック" pitchFamily="-107" charset="-128"/>
              <a:cs typeface="ＭＳ Ｐゴシック" pitchFamily="-107" charset="-128"/>
            </a:endParaRPr>
          </a:p>
        </p:txBody>
      </p:sp>
      <p:grpSp>
        <p:nvGrpSpPr>
          <p:cNvPr id="2" name="Group 45"/>
          <p:cNvGrpSpPr>
            <a:grpSpLocks/>
          </p:cNvGrpSpPr>
          <p:nvPr/>
        </p:nvGrpSpPr>
        <p:grpSpPr bwMode="auto">
          <a:xfrm>
            <a:off x="6299200" y="985838"/>
            <a:ext cx="2000250" cy="1327150"/>
            <a:chOff x="3968" y="621"/>
            <a:chExt cx="1260" cy="836"/>
          </a:xfrm>
        </p:grpSpPr>
        <p:sp>
          <p:nvSpPr>
            <p:cNvPr id="461870"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EEFF4B"/>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61871"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61872"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61873"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61874"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61875"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07" charset="0"/>
                <a:ea typeface="ＭＳ Ｐゴシック" pitchFamily="-107" charset="-128"/>
                <a:cs typeface="ＭＳ Ｐゴシック" pitchFamily="-107" charset="-128"/>
              </a:endParaRPr>
            </a:p>
          </p:txBody>
        </p:sp>
      </p:grpSp>
      <p:sp>
        <p:nvSpPr>
          <p:cNvPr id="461876"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14C2F8"/>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61877" name="Rectangle 53"/>
          <p:cNvSpPr>
            <a:spLocks noChangeArrowheads="1"/>
          </p:cNvSpPr>
          <p:nvPr/>
        </p:nvSpPr>
        <p:spPr bwMode="auto">
          <a:xfrm>
            <a:off x="647700" y="4184650"/>
            <a:ext cx="7683500" cy="1765300"/>
          </a:xfrm>
          <a:prstGeom prst="rect">
            <a:avLst/>
          </a:prstGeom>
          <a:solidFill>
            <a:srgbClr val="14C2F8"/>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61878" name="Rectangle 54"/>
          <p:cNvSpPr>
            <a:spLocks noChangeArrowheads="1"/>
          </p:cNvSpPr>
          <p:nvPr/>
        </p:nvSpPr>
        <p:spPr bwMode="auto">
          <a:xfrm>
            <a:off x="611188" y="4225925"/>
            <a:ext cx="7718425" cy="1736725"/>
          </a:xfrm>
          <a:prstGeom prst="rect">
            <a:avLst/>
          </a:prstGeom>
          <a:noFill/>
          <a:ln w="50800">
            <a:noFill/>
            <a:miter lim="800000"/>
            <a:headEnd/>
            <a:tailEnd/>
          </a:ln>
          <a:effectLst>
            <a:outerShdw blurRad="63500" dist="38099" dir="2700000" algn="ctr" rotWithShape="0">
              <a:srgbClr val="2E7E3B">
                <a:alpha val="74998"/>
              </a:srgbClr>
            </a:outerShdw>
          </a:effectLst>
        </p:spPr>
        <p:txBody>
          <a:bodyPr lIns="90487" tIns="44450" rIns="90487" bIns="44450">
            <a:spAutoFit/>
          </a:bodyPr>
          <a:lstStyle/>
          <a:p>
            <a:pPr algn="ctr">
              <a:defRPr/>
            </a:pPr>
            <a:r>
              <a:rPr lang="ja-JP" altLang="en-US" sz="3600" b="1">
                <a:solidFill>
                  <a:srgbClr val="D83104"/>
                </a:solidFill>
                <a:latin typeface="Times" charset="0"/>
              </a:rPr>
              <a:t>北王国</a:t>
            </a:r>
            <a:endParaRPr lang="ja-JP" altLang="en-US" sz="3600" b="1">
              <a:solidFill>
                <a:srgbClr val="FF5008"/>
              </a:solidFill>
              <a:latin typeface="Times" charset="0"/>
            </a:endParaRPr>
          </a:p>
          <a:p>
            <a:pPr algn="ctr">
              <a:defRPr/>
            </a:pPr>
            <a:r>
              <a:rPr lang="ja-JP" altLang="en-US" sz="3600" b="1">
                <a:solidFill>
                  <a:schemeClr val="bg2"/>
                </a:solidFill>
                <a:latin typeface="Times" charset="0"/>
              </a:rPr>
              <a:t>イスラエル</a:t>
            </a:r>
            <a:r>
              <a:rPr lang="en-US" altLang="ja-JP" sz="3600" b="1">
                <a:solidFill>
                  <a:schemeClr val="bg2"/>
                </a:solidFill>
                <a:latin typeface="Times" charset="0"/>
              </a:rPr>
              <a:t>(722 B.C.)</a:t>
            </a:r>
          </a:p>
          <a:p>
            <a:pPr algn="ctr">
              <a:defRPr/>
            </a:pPr>
            <a:r>
              <a:rPr lang="ja-JP" altLang="en-US" sz="3600" b="1" i="1">
                <a:solidFill>
                  <a:schemeClr val="accent2"/>
                </a:solidFill>
                <a:latin typeface="Times" charset="0"/>
              </a:rPr>
              <a:t>ユダヤ人離散</a:t>
            </a:r>
            <a:endParaRPr lang="ja-JP" altLang="en-US" sz="3600" b="1" i="1" u="sng">
              <a:solidFill>
                <a:schemeClr val="accent2"/>
              </a:solidFill>
              <a:latin typeface="Times" charset="0"/>
            </a:endParaRPr>
          </a:p>
        </p:txBody>
      </p:sp>
      <p:sp>
        <p:nvSpPr>
          <p:cNvPr id="461939" name="Text Box 115"/>
          <p:cNvSpPr txBox="1">
            <a:spLocks noChangeArrowheads="1"/>
          </p:cNvSpPr>
          <p:nvPr/>
        </p:nvSpPr>
        <p:spPr bwMode="auto">
          <a:xfrm>
            <a:off x="17653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chemeClr val="tx1"/>
                </a:solidFill>
                <a:latin typeface="Comic Sans MS" charset="0"/>
              </a:rPr>
              <a:t>列王記下 </a:t>
            </a:r>
            <a:r>
              <a:rPr lang="en-US" altLang="ja-JP" sz="1600" b="1" smtClean="0">
                <a:solidFill>
                  <a:schemeClr val="tx1"/>
                </a:solidFill>
                <a:latin typeface="Comic Sans MS" charset="0"/>
              </a:rPr>
              <a:t>17</a:t>
            </a:r>
            <a:r>
              <a:rPr lang="ja-JP" altLang="en-US" sz="1600" b="1" smtClean="0">
                <a:solidFill>
                  <a:schemeClr val="tx1"/>
                </a:solidFill>
                <a:latin typeface="Comic Sans MS" charset="0"/>
              </a:rPr>
              <a:t>章</a:t>
            </a:r>
            <a:r>
              <a:rPr lang="en-US" altLang="ja-JP" sz="1600" b="1" smtClean="0">
                <a:solidFill>
                  <a:schemeClr val="tx1"/>
                </a:solidFill>
                <a:latin typeface="Comic Sans MS" charset="0"/>
              </a:rPr>
              <a:t>6</a:t>
            </a:r>
            <a:r>
              <a:rPr lang="ja-JP" altLang="en-US" sz="1600" b="1" smtClean="0">
                <a:solidFill>
                  <a:schemeClr val="tx1"/>
                </a:solidFill>
                <a:latin typeface="Comic Sans MS" charset="0"/>
              </a:rPr>
              <a:t>節</a:t>
            </a:r>
          </a:p>
        </p:txBody>
      </p:sp>
      <p:grpSp>
        <p:nvGrpSpPr>
          <p:cNvPr id="3" name="Group 117"/>
          <p:cNvGrpSpPr>
            <a:grpSpLocks/>
          </p:cNvGrpSpPr>
          <p:nvPr/>
        </p:nvGrpSpPr>
        <p:grpSpPr bwMode="auto">
          <a:xfrm>
            <a:off x="6308725" y="981075"/>
            <a:ext cx="2000250" cy="1327150"/>
            <a:chOff x="3968" y="621"/>
            <a:chExt cx="1260" cy="836"/>
          </a:xfrm>
        </p:grpSpPr>
        <p:sp>
          <p:nvSpPr>
            <p:cNvPr id="461942" name="Freeform 118"/>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FA0532"/>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61943" name="Freeform 119"/>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61944" name="Freeform 120"/>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61945" name="Freeform 121"/>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61946" name="Freeform 122"/>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61947" name="Freeform 123"/>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07" charset="0"/>
                <a:ea typeface="ＭＳ Ｐゴシック" pitchFamily="-107" charset="-128"/>
                <a:cs typeface="ＭＳ Ｐゴシック" pitchFamily="-107" charset="-128"/>
              </a:endParaRPr>
            </a:p>
          </p:txBody>
        </p:sp>
      </p:grpSp>
      <p:sp>
        <p:nvSpPr>
          <p:cNvPr id="102450" name="Text Box 202"/>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02451" name="Group 204"/>
          <p:cNvGrpSpPr>
            <a:grpSpLocks/>
          </p:cNvGrpSpPr>
          <p:nvPr/>
        </p:nvGrpSpPr>
        <p:grpSpPr bwMode="auto">
          <a:xfrm>
            <a:off x="8018463" y="3436938"/>
            <a:ext cx="981075" cy="1843087"/>
            <a:chOff x="5051" y="2165"/>
            <a:chExt cx="618" cy="1161"/>
          </a:xfrm>
        </p:grpSpPr>
        <p:grpSp>
          <p:nvGrpSpPr>
            <p:cNvPr id="102467" name="Group 205"/>
            <p:cNvGrpSpPr>
              <a:grpSpLocks/>
            </p:cNvGrpSpPr>
            <p:nvPr/>
          </p:nvGrpSpPr>
          <p:grpSpPr bwMode="auto">
            <a:xfrm>
              <a:off x="5051" y="2165"/>
              <a:ext cx="618" cy="1161"/>
              <a:chOff x="5051" y="2165"/>
              <a:chExt cx="618" cy="1161"/>
            </a:xfrm>
          </p:grpSpPr>
          <p:sp>
            <p:nvSpPr>
              <p:cNvPr id="102469" name="Freeform 2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2470" name="AutoShape 2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2471" name="Rectangle 2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2472" name="Line 2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3" name="Rectangle 2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2474" name="Rectangle 2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2475" name="Line 2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6" name="Line 2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7" name="Line 2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8" name="Line 2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9" name="Line 2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80" name="Line 2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81" name="Line 2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82" name="Line 2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83" name="Line 2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84" name="Line 2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85" name="Rectangle 222"/>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900" b="1">
                    <a:solidFill>
                      <a:srgbClr val="000000"/>
                    </a:solidFill>
                    <a:latin typeface="Chicago" charset="0"/>
                  </a:rPr>
                  <a:t>王制</a:t>
                </a:r>
              </a:p>
            </p:txBody>
          </p:sp>
        </p:grpSp>
        <p:sp>
          <p:nvSpPr>
            <p:cNvPr id="102468" name="Rectangle 223"/>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2048" name="Rectangle 224"/>
          <p:cNvSpPr>
            <a:spLocks noChangeArrowheads="1"/>
          </p:cNvSpPr>
          <p:nvPr/>
        </p:nvSpPr>
        <p:spPr bwMode="auto">
          <a:xfrm>
            <a:off x="8051800" y="3789363"/>
            <a:ext cx="850900"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a:t>
            </a:r>
            <a:r>
              <a:rPr lang="ja-JP" altLang="en-US" sz="900" b="1">
                <a:solidFill>
                  <a:srgbClr val="000000"/>
                </a:solidFill>
                <a:effectLst>
                  <a:outerShdw blurRad="38100" dist="38100" dir="2700000" algn="tl">
                    <a:srgbClr val="FFFFFF"/>
                  </a:outerShdw>
                </a:effectLst>
                <a:latin typeface="Helvetica" charset="0"/>
              </a:rPr>
              <a:t>　分裂 </a:t>
            </a:r>
            <a:r>
              <a:rPr lang="en-US" sz="900" b="1">
                <a:solidFill>
                  <a:srgbClr val="000000"/>
                </a:solidFill>
                <a:effectLst>
                  <a:outerShdw blurRad="38100" dist="38100" dir="2700000" algn="tl">
                    <a:srgbClr val="FFFFFF"/>
                  </a:outerShdw>
                </a:effectLst>
                <a:latin typeface="Helvetica" charset="0"/>
              </a:rPr>
              <a:t>••• </a:t>
            </a:r>
          </a:p>
        </p:txBody>
      </p:sp>
      <p:sp>
        <p:nvSpPr>
          <p:cNvPr id="102453" name="Rectangle 225"/>
          <p:cNvSpPr>
            <a:spLocks noChangeArrowheads="1"/>
          </p:cNvSpPr>
          <p:nvPr/>
        </p:nvSpPr>
        <p:spPr bwMode="auto">
          <a:xfrm>
            <a:off x="8032750" y="3973513"/>
            <a:ext cx="8620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800" b="1">
                <a:solidFill>
                  <a:srgbClr val="000000"/>
                </a:solidFill>
                <a:latin typeface="Helvetica" charset="0"/>
              </a:rPr>
              <a:t>　　北　　　　　南</a:t>
            </a:r>
          </a:p>
        </p:txBody>
      </p:sp>
      <p:sp>
        <p:nvSpPr>
          <p:cNvPr id="462050" name="Rectangle 226"/>
          <p:cNvSpPr>
            <a:spLocks noChangeArrowheads="1"/>
          </p:cNvSpPr>
          <p:nvPr/>
        </p:nvSpPr>
        <p:spPr bwMode="auto">
          <a:xfrm>
            <a:off x="8002588" y="4483100"/>
            <a:ext cx="804862" cy="211138"/>
          </a:xfrm>
          <a:prstGeom prst="rect">
            <a:avLst/>
          </a:prstGeom>
          <a:noFill/>
          <a:ln w="12700">
            <a:noFill/>
            <a:miter lim="800000"/>
            <a:headEnd/>
            <a:tailEnd/>
          </a:ln>
          <a:effectLst/>
        </p:spPr>
        <p:txBody>
          <a:bodyPr wrap="none" lIns="90487" tIns="44450" rIns="90487" bIns="44450">
            <a:spAutoFit/>
          </a:bodyPr>
          <a:lstStyle/>
          <a:p>
            <a:pPr>
              <a:defRPr/>
            </a:pPr>
            <a:r>
              <a:rPr lang="ja-JP" altLang="en-US" sz="800" b="1">
                <a:solidFill>
                  <a:srgbClr val="000000"/>
                </a:solidFill>
                <a:effectLst>
                  <a:outerShdw blurRad="38100" dist="38100" dir="2700000" algn="tl">
                    <a:srgbClr val="FFFFFF"/>
                  </a:outerShdw>
                </a:effectLst>
                <a:latin typeface="Helvetica" charset="0"/>
              </a:rPr>
              <a:t>　　預言者たち</a:t>
            </a:r>
          </a:p>
        </p:txBody>
      </p:sp>
      <p:sp>
        <p:nvSpPr>
          <p:cNvPr id="102455" name="Rectangle 227"/>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2456" name="Rectangle 228"/>
          <p:cNvSpPr>
            <a:spLocks noChangeArrowheads="1"/>
          </p:cNvSpPr>
          <p:nvPr/>
        </p:nvSpPr>
        <p:spPr bwMode="auto">
          <a:xfrm>
            <a:off x="8031163" y="5003800"/>
            <a:ext cx="63658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800" b="1">
                <a:solidFill>
                  <a:srgbClr val="000000"/>
                </a:solidFill>
                <a:latin typeface="Helvetica" charset="0"/>
              </a:rPr>
              <a:t>アッシリア </a:t>
            </a:r>
          </a:p>
        </p:txBody>
      </p:sp>
      <p:sp>
        <p:nvSpPr>
          <p:cNvPr id="102457" name="Rectangle 229"/>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2458" name="Group 230"/>
          <p:cNvGrpSpPr>
            <a:grpSpLocks/>
          </p:cNvGrpSpPr>
          <p:nvPr/>
        </p:nvGrpSpPr>
        <p:grpSpPr bwMode="auto">
          <a:xfrm>
            <a:off x="8061325" y="4151313"/>
            <a:ext cx="931863" cy="377825"/>
            <a:chOff x="5078" y="2615"/>
            <a:chExt cx="587" cy="238"/>
          </a:xfrm>
        </p:grpSpPr>
        <p:sp>
          <p:nvSpPr>
            <p:cNvPr id="102464" name="Rectangle 231"/>
            <p:cNvSpPr>
              <a:spLocks noChangeArrowheads="1"/>
            </p:cNvSpPr>
            <p:nvPr/>
          </p:nvSpPr>
          <p:spPr bwMode="auto">
            <a:xfrm>
              <a:off x="5078" y="2615"/>
              <a:ext cx="383"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700" b="1">
                  <a:solidFill>
                    <a:srgbClr val="000000"/>
                  </a:solidFill>
                  <a:latin typeface="Helvetica" charset="0"/>
                </a:rPr>
                <a:t>イスラエル</a:t>
              </a:r>
            </a:p>
          </p:txBody>
        </p:sp>
        <p:sp>
          <p:nvSpPr>
            <p:cNvPr id="102465" name="Rectangle 232"/>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800" b="1">
                  <a:solidFill>
                    <a:srgbClr val="000000"/>
                  </a:solidFill>
                  <a:latin typeface="Helvetica" charset="0"/>
                </a:rPr>
                <a:t>　　ユダ</a:t>
              </a:r>
            </a:p>
          </p:txBody>
        </p:sp>
        <p:sp>
          <p:nvSpPr>
            <p:cNvPr id="102466" name="Rectangle 233"/>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62058" name="Rectangle 234"/>
          <p:cNvSpPr>
            <a:spLocks noChangeArrowheads="1"/>
          </p:cNvSpPr>
          <p:nvPr/>
        </p:nvSpPr>
        <p:spPr bwMode="auto">
          <a:xfrm>
            <a:off x="80914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48</a:t>
            </a:r>
          </a:p>
        </p:txBody>
      </p:sp>
      <p:sp>
        <p:nvSpPr>
          <p:cNvPr id="102460" name="Text Box 23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62060" name="AutoShape 236"/>
          <p:cNvSpPr>
            <a:spLocks noChangeArrowheads="1"/>
          </p:cNvSpPr>
          <p:nvPr/>
        </p:nvSpPr>
        <p:spPr bwMode="auto">
          <a:xfrm>
            <a:off x="801688" y="5345113"/>
            <a:ext cx="7299325" cy="6270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solidFill>
                <a:srgbClr val="FFF30C"/>
              </a:solidFill>
              <a:latin typeface="Comic Sans MS" pitchFamily="-107" charset="0"/>
              <a:ea typeface="ＭＳ Ｐゴシック" pitchFamily="-107" charset="-128"/>
              <a:cs typeface="ＭＳ Ｐゴシック" pitchFamily="-107" charset="-128"/>
            </a:endParaRPr>
          </a:p>
        </p:txBody>
      </p:sp>
      <p:sp>
        <p:nvSpPr>
          <p:cNvPr id="102462" name="Text Box 237"/>
          <p:cNvSpPr txBox="1">
            <a:spLocks noChangeArrowheads="1"/>
          </p:cNvSpPr>
          <p:nvPr/>
        </p:nvSpPr>
        <p:spPr bwMode="auto">
          <a:xfrm>
            <a:off x="8602663" y="64849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B VAG Rounded Bold" charset="0"/>
            </a:endParaRPr>
          </a:p>
        </p:txBody>
      </p:sp>
      <p:sp>
        <p:nvSpPr>
          <p:cNvPr id="461879" name="Oval 55"/>
          <p:cNvSpPr>
            <a:spLocks noChangeArrowheads="1"/>
          </p:cNvSpPr>
          <p:nvPr/>
        </p:nvSpPr>
        <p:spPr bwMode="auto">
          <a:xfrm>
            <a:off x="4064000" y="4818063"/>
            <a:ext cx="2527300" cy="54768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461876"/>
                                        </p:tgtEl>
                                        <p:attrNameLst>
                                          <p:attrName>style.visibility</p:attrName>
                                        </p:attrNameLst>
                                      </p:cBhvr>
                                      <p:to>
                                        <p:strVal val="visible"/>
                                      </p:to>
                                    </p:set>
                                    <p:animEffect transition="in" filter="wipe(right)">
                                      <p:cBhvr>
                                        <p:cTn id="7" dur="500"/>
                                        <p:tgtEl>
                                          <p:spTgt spid="46187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61868"/>
                                        </p:tgtEl>
                                        <p:attrNameLst>
                                          <p:attrName>style.visibility</p:attrName>
                                        </p:attrNameLst>
                                      </p:cBhvr>
                                      <p:to>
                                        <p:strVal val="visible"/>
                                      </p:to>
                                    </p:set>
                                    <p:animEffect transition="in" filter="wipe(left)">
                                      <p:cBhvr>
                                        <p:cTn id="11" dur="500"/>
                                        <p:tgtEl>
                                          <p:spTgt spid="461868"/>
                                        </p:tgtEl>
                                      </p:cBhvr>
                                    </p:animEffect>
                                  </p:childTnLst>
                                </p:cTn>
                              </p:par>
                            </p:childTnLst>
                          </p:cTn>
                        </p:par>
                        <p:par>
                          <p:cTn id="12" fill="hold" nodeType="afterGroup">
                            <p:stCondLst>
                              <p:cond delay="1000"/>
                            </p:stCondLst>
                            <p:childTnLst>
                              <p:par>
                                <p:cTn id="13" presetID="19"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0" fill="hold"/>
                                        <p:tgtEl>
                                          <p:spTgt spid="2"/>
                                        </p:tgtEl>
                                        <p:attrNameLst>
                                          <p:attrName>ppt_w</p:attrName>
                                        </p:attrNameLst>
                                      </p:cBhvr>
                                      <p:tavLst>
                                        <p:tav tm="0" fmla="#ppt_w*sin(2.5*pi*$)">
                                          <p:val>
                                            <p:fltVal val="0"/>
                                          </p:val>
                                        </p:tav>
                                        <p:tav tm="100000">
                                          <p:val>
                                            <p:fltVal val="1"/>
                                          </p:val>
                                        </p:tav>
                                      </p:tavLst>
                                    </p:anim>
                                    <p:anim calcmode="lin" valueType="num">
                                      <p:cBhvr>
                                        <p:cTn id="16" dur="5000" fill="hold"/>
                                        <p:tgtEl>
                                          <p:spTgt spid="2"/>
                                        </p:tgtEl>
                                        <p:attrNameLst>
                                          <p:attrName>ppt_h</p:attrName>
                                        </p:attrNameLst>
                                      </p:cBhvr>
                                      <p:tavLst>
                                        <p:tav tm="0">
                                          <p:val>
                                            <p:strVal val="#ppt_h"/>
                                          </p:val>
                                        </p:tav>
                                        <p:tav tm="100000">
                                          <p:val>
                                            <p:strVal val="#ppt_h"/>
                                          </p:val>
                                        </p:tav>
                                      </p:tavLst>
                                    </p:anim>
                                  </p:childTnLst>
                                </p:cTn>
                              </p:par>
                            </p:childTnLst>
                          </p:cTn>
                        </p:par>
                        <p:par>
                          <p:cTn id="17" fill="hold" nodeType="afterGroup">
                            <p:stCondLst>
                              <p:cond delay="6000"/>
                            </p:stCondLst>
                            <p:childTnLst>
                              <p:par>
                                <p:cTn id="18" presetID="4" presetClass="entr" presetSubtype="32" fill="hold" grpId="0" nodeType="afterEffect">
                                  <p:stCondLst>
                                    <p:cond delay="0"/>
                                  </p:stCondLst>
                                  <p:childTnLst>
                                    <p:set>
                                      <p:cBhvr>
                                        <p:cTn id="19" dur="1" fill="hold">
                                          <p:stCondLst>
                                            <p:cond delay="0"/>
                                          </p:stCondLst>
                                        </p:cTn>
                                        <p:tgtEl>
                                          <p:spTgt spid="462060"/>
                                        </p:tgtEl>
                                        <p:attrNameLst>
                                          <p:attrName>style.visibility</p:attrName>
                                        </p:attrNameLst>
                                      </p:cBhvr>
                                      <p:to>
                                        <p:strVal val="visible"/>
                                      </p:to>
                                    </p:set>
                                    <p:animEffect transition="in" filter="box(out)">
                                      <p:cBhvr>
                                        <p:cTn id="20" dur="500"/>
                                        <p:tgtEl>
                                          <p:spTgt spid="462060"/>
                                        </p:tgtEl>
                                      </p:cBhvr>
                                    </p:animEffect>
                                  </p:childTnLst>
                                </p:cTn>
                              </p:par>
                            </p:childTnLst>
                          </p:cTn>
                        </p:par>
                        <p:par>
                          <p:cTn id="21" fill="hold" nodeType="afterGroup">
                            <p:stCondLst>
                              <p:cond delay="6500"/>
                            </p:stCondLst>
                            <p:childTnLst>
                              <p:par>
                                <p:cTn id="22" presetID="23" presetClass="entr" presetSubtype="3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strVal val="(6*min(max(#ppt_w*#ppt_h,.3),1)-7.4)/-.7*#ppt_w"/>
                                          </p:val>
                                        </p:tav>
                                        <p:tav tm="100000">
                                          <p:val>
                                            <p:strVal val="#ppt_w"/>
                                          </p:val>
                                        </p:tav>
                                      </p:tavLst>
                                    </p:anim>
                                    <p:anim calcmode="lin" valueType="num">
                                      <p:cBhvr>
                                        <p:cTn id="25" dur="500" fill="hold"/>
                                        <p:tgtEl>
                                          <p:spTgt spid="3"/>
                                        </p:tgtEl>
                                        <p:attrNameLst>
                                          <p:attrName>ppt_h</p:attrName>
                                        </p:attrNameLst>
                                      </p:cBhvr>
                                      <p:tavLst>
                                        <p:tav tm="0">
                                          <p:val>
                                            <p:strVal val="(6*min(max(#ppt_w*#ppt_h,.3),1)-7.4)/-.7*#ppt_h"/>
                                          </p:val>
                                        </p:tav>
                                        <p:tav tm="100000">
                                          <p:val>
                                            <p:strVal val="#ppt_h"/>
                                          </p:val>
                                        </p:tav>
                                      </p:tavLst>
                                    </p:anim>
                                    <p:anim calcmode="lin" valueType="num">
                                      <p:cBhvr>
                                        <p:cTn id="26" dur="500" fill="hold"/>
                                        <p:tgtEl>
                                          <p:spTgt spid="3"/>
                                        </p:tgtEl>
                                        <p:attrNameLst>
                                          <p:attrName>ppt_x</p:attrName>
                                        </p:attrNameLst>
                                      </p:cBhvr>
                                      <p:tavLst>
                                        <p:tav tm="0">
                                          <p:val>
                                            <p:fltVal val="0.5"/>
                                          </p:val>
                                        </p:tav>
                                        <p:tav tm="100000">
                                          <p:val>
                                            <p:strVal val="#ppt_x"/>
                                          </p:val>
                                        </p:tav>
                                      </p:tavLst>
                                    </p:anim>
                                    <p:anim calcmode="lin" valueType="num">
                                      <p:cBhvr>
                                        <p:cTn id="27" dur="500" fill="hold"/>
                                        <p:tgtEl>
                                          <p:spTgt spid="3"/>
                                        </p:tgtEl>
                                        <p:attrNameLst>
                                          <p:attrName>ppt_y</p:attrName>
                                        </p:attrNameLst>
                                      </p:cBhvr>
                                      <p:tavLst>
                                        <p:tav tm="0">
                                          <p:val>
                                            <p:strVal val="1+(6*min(max(#ppt_w*#ppt_h,.3),1)-7.4)/-.7*#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461879"/>
                                        </p:tgtEl>
                                        <p:attrNameLst>
                                          <p:attrName>style.visibility</p:attrName>
                                        </p:attrNameLst>
                                      </p:cBhvr>
                                      <p:to>
                                        <p:strVal val="visible"/>
                                      </p:to>
                                    </p:set>
                                    <p:animEffect transition="in" filter="box(out)">
                                      <p:cBhvr>
                                        <p:cTn id="32" dur="500"/>
                                        <p:tgtEl>
                                          <p:spTgt spid="461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060" grpId="0" animBg="1" autoUpdateAnimBg="0"/>
      <p:bldP spid="46187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algn="ctr"/>
            <a:endParaRPr lang="en-US" sz="1600">
              <a:latin typeface="Times" charset="0"/>
            </a:endParaRPr>
          </a:p>
        </p:txBody>
      </p:sp>
      <p:sp>
        <p:nvSpPr>
          <p:cNvPr id="104450"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285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104452"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4453"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54"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2856"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ER</a:t>
            </a:r>
          </a:p>
        </p:txBody>
      </p:sp>
      <p:sp>
        <p:nvSpPr>
          <p:cNvPr id="104456"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2858"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PG</a:t>
            </a:r>
          </a:p>
        </p:txBody>
      </p:sp>
      <p:sp>
        <p:nvSpPr>
          <p:cNvPr id="104458"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59"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60"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2862"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SG</a:t>
            </a:r>
          </a:p>
        </p:txBody>
      </p:sp>
      <p:sp>
        <p:nvSpPr>
          <p:cNvPr id="462863"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RS</a:t>
            </a:r>
          </a:p>
        </p:txBody>
      </p:sp>
      <p:sp>
        <p:nvSpPr>
          <p:cNvPr id="462864"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MS</a:t>
            </a:r>
          </a:p>
        </p:txBody>
      </p:sp>
      <p:sp>
        <p:nvSpPr>
          <p:cNvPr id="104464"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4465"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66"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2868" name="Rectangle 20"/>
          <p:cNvSpPr>
            <a:spLocks noChangeArrowheads="1"/>
          </p:cNvSpPr>
          <p:nvPr/>
        </p:nvSpPr>
        <p:spPr bwMode="auto">
          <a:xfrm>
            <a:off x="76200" y="304800"/>
            <a:ext cx="28257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a:solidFill>
                  <a:schemeClr val="tx2"/>
                </a:solidFill>
                <a:latin typeface="Times" charset="0"/>
              </a:rPr>
              <a:t> </a:t>
            </a:r>
            <a:r>
              <a:rPr lang="ja-JP" altLang="en-US" sz="2400" b="1">
                <a:solidFill>
                  <a:schemeClr val="tx2"/>
                </a:solidFill>
                <a:latin typeface="Times" charset="0"/>
              </a:rPr>
              <a:t>舞台準備</a:t>
            </a:r>
          </a:p>
        </p:txBody>
      </p:sp>
      <p:sp>
        <p:nvSpPr>
          <p:cNvPr id="462869"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DS</a:t>
            </a:r>
          </a:p>
        </p:txBody>
      </p:sp>
      <p:sp>
        <p:nvSpPr>
          <p:cNvPr id="46287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04470"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72"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62873"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U</a:t>
            </a:r>
          </a:p>
        </p:txBody>
      </p:sp>
      <p:sp>
        <p:nvSpPr>
          <p:cNvPr id="462874"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B</a:t>
            </a:r>
          </a:p>
        </p:txBody>
      </p:sp>
      <p:sp>
        <p:nvSpPr>
          <p:cNvPr id="104474"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76"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H</a:t>
            </a:r>
          </a:p>
        </p:txBody>
      </p:sp>
      <p:sp>
        <p:nvSpPr>
          <p:cNvPr id="104476"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78"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N(A)</a:t>
            </a:r>
          </a:p>
        </p:txBody>
      </p:sp>
      <p:sp>
        <p:nvSpPr>
          <p:cNvPr id="104478"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4479"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81"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C</a:t>
            </a:r>
          </a:p>
        </p:txBody>
      </p:sp>
      <p:sp>
        <p:nvSpPr>
          <p:cNvPr id="104481"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83"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J</a:t>
            </a:r>
          </a:p>
        </p:txBody>
      </p:sp>
      <p:sp>
        <p:nvSpPr>
          <p:cNvPr id="104483"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4484"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86"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KB</a:t>
            </a:r>
          </a:p>
        </p:txBody>
      </p:sp>
      <p:sp>
        <p:nvSpPr>
          <p:cNvPr id="104486"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88"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MS</a:t>
            </a:r>
          </a:p>
        </p:txBody>
      </p:sp>
      <p:sp>
        <p:nvSpPr>
          <p:cNvPr id="104488"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90"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E</a:t>
            </a:r>
          </a:p>
        </p:txBody>
      </p:sp>
      <p:sp>
        <p:nvSpPr>
          <p:cNvPr id="462891"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MN</a:t>
            </a:r>
          </a:p>
        </p:txBody>
      </p:sp>
      <p:sp>
        <p:nvSpPr>
          <p:cNvPr id="462892" name="Line 44"/>
          <p:cNvSpPr>
            <a:spLocks noChangeShapeType="1"/>
          </p:cNvSpPr>
          <p:nvPr/>
        </p:nvSpPr>
        <p:spPr bwMode="auto">
          <a:xfrm>
            <a:off x="6845300" y="1473200"/>
            <a:ext cx="622300" cy="469900"/>
          </a:xfrm>
          <a:prstGeom prst="line">
            <a:avLst/>
          </a:prstGeom>
          <a:noFill/>
          <a:ln w="57150">
            <a:solidFill>
              <a:srgbClr val="D83104"/>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2893" name="Line 45"/>
          <p:cNvSpPr>
            <a:spLocks noChangeShapeType="1"/>
          </p:cNvSpPr>
          <p:nvPr/>
        </p:nvSpPr>
        <p:spPr bwMode="auto">
          <a:xfrm flipH="1">
            <a:off x="6883400" y="1371600"/>
            <a:ext cx="381000" cy="762000"/>
          </a:xfrm>
          <a:prstGeom prst="line">
            <a:avLst/>
          </a:prstGeom>
          <a:noFill/>
          <a:ln w="57150">
            <a:solidFill>
              <a:srgbClr val="D83104"/>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2894" name="Freeform 46"/>
          <p:cNvSpPr>
            <a:spLocks/>
          </p:cNvSpPr>
          <p:nvPr/>
        </p:nvSpPr>
        <p:spPr bwMode="auto">
          <a:xfrm>
            <a:off x="5816600" y="1735138"/>
            <a:ext cx="1358900" cy="1414462"/>
          </a:xfrm>
          <a:custGeom>
            <a:avLst/>
            <a:gdLst/>
            <a:ahLst/>
            <a:cxnLst>
              <a:cxn ang="0">
                <a:pos x="0" y="891"/>
              </a:cxn>
              <a:cxn ang="0">
                <a:pos x="24" y="779"/>
              </a:cxn>
              <a:cxn ang="0">
                <a:pos x="96" y="675"/>
              </a:cxn>
              <a:cxn ang="0">
                <a:pos x="560" y="435"/>
              </a:cxn>
              <a:cxn ang="0">
                <a:pos x="752" y="267"/>
              </a:cxn>
              <a:cxn ang="0">
                <a:pos x="824" y="179"/>
              </a:cxn>
              <a:cxn ang="0">
                <a:pos x="856" y="99"/>
              </a:cxn>
              <a:cxn ang="0">
                <a:pos x="848" y="27"/>
              </a:cxn>
              <a:cxn ang="0">
                <a:pos x="832" y="3"/>
              </a:cxn>
            </a:cxnLst>
            <a:rect l="0" t="0" r="r" b="b"/>
            <a:pathLst>
              <a:path w="856" h="891">
                <a:moveTo>
                  <a:pt x="0" y="891"/>
                </a:moveTo>
                <a:cubicBezTo>
                  <a:pt x="3" y="863"/>
                  <a:pt x="6" y="805"/>
                  <a:pt x="24" y="779"/>
                </a:cubicBezTo>
                <a:cubicBezTo>
                  <a:pt x="42" y="751"/>
                  <a:pt x="69" y="699"/>
                  <a:pt x="96" y="675"/>
                </a:cubicBezTo>
                <a:cubicBezTo>
                  <a:pt x="229" y="553"/>
                  <a:pt x="392" y="490"/>
                  <a:pt x="560" y="435"/>
                </a:cubicBezTo>
                <a:cubicBezTo>
                  <a:pt x="628" y="383"/>
                  <a:pt x="696" y="333"/>
                  <a:pt x="752" y="267"/>
                </a:cubicBezTo>
                <a:cubicBezTo>
                  <a:pt x="776" y="237"/>
                  <a:pt x="824" y="179"/>
                  <a:pt x="824" y="179"/>
                </a:cubicBezTo>
                <a:cubicBezTo>
                  <a:pt x="833" y="149"/>
                  <a:pt x="848" y="129"/>
                  <a:pt x="856" y="99"/>
                </a:cubicBezTo>
                <a:cubicBezTo>
                  <a:pt x="853" y="75"/>
                  <a:pt x="851" y="50"/>
                  <a:pt x="848" y="27"/>
                </a:cubicBezTo>
                <a:cubicBezTo>
                  <a:pt x="843" y="0"/>
                  <a:pt x="847" y="3"/>
                  <a:pt x="832" y="3"/>
                </a:cubicBezTo>
              </a:path>
            </a:pathLst>
          </a:custGeom>
          <a:noFill/>
          <a:ln w="57150" cap="flat" cmpd="sng">
            <a:solidFill>
              <a:srgbClr val="EEFF4B"/>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62895" name="Freeform 47"/>
          <p:cNvSpPr>
            <a:spLocks/>
          </p:cNvSpPr>
          <p:nvPr/>
        </p:nvSpPr>
        <p:spPr bwMode="auto">
          <a:xfrm>
            <a:off x="5778500" y="1612900"/>
            <a:ext cx="1346200" cy="1536700"/>
          </a:xfrm>
          <a:custGeom>
            <a:avLst/>
            <a:gdLst/>
            <a:ahLst/>
            <a:cxnLst>
              <a:cxn ang="0">
                <a:pos x="848" y="48"/>
              </a:cxn>
              <a:cxn ang="0">
                <a:pos x="728" y="0"/>
              </a:cxn>
              <a:cxn ang="0">
                <a:pos x="584" y="32"/>
              </a:cxn>
              <a:cxn ang="0">
                <a:pos x="512" y="72"/>
              </a:cxn>
              <a:cxn ang="0">
                <a:pos x="472" y="112"/>
              </a:cxn>
              <a:cxn ang="0">
                <a:pos x="424" y="160"/>
              </a:cxn>
              <a:cxn ang="0">
                <a:pos x="328" y="328"/>
              </a:cxn>
              <a:cxn ang="0">
                <a:pos x="208" y="616"/>
              </a:cxn>
              <a:cxn ang="0">
                <a:pos x="136" y="712"/>
              </a:cxn>
              <a:cxn ang="0">
                <a:pos x="64" y="808"/>
              </a:cxn>
              <a:cxn ang="0">
                <a:pos x="0" y="968"/>
              </a:cxn>
            </a:cxnLst>
            <a:rect l="0" t="0" r="r" b="b"/>
            <a:pathLst>
              <a:path w="848" h="968">
                <a:moveTo>
                  <a:pt x="848" y="48"/>
                </a:moveTo>
                <a:cubicBezTo>
                  <a:pt x="819" y="5"/>
                  <a:pt x="775" y="6"/>
                  <a:pt x="728" y="0"/>
                </a:cubicBezTo>
                <a:cubicBezTo>
                  <a:pt x="679" y="12"/>
                  <a:pt x="632" y="15"/>
                  <a:pt x="584" y="32"/>
                </a:cubicBezTo>
                <a:cubicBezTo>
                  <a:pt x="557" y="40"/>
                  <a:pt x="512" y="72"/>
                  <a:pt x="512" y="72"/>
                </a:cubicBezTo>
                <a:cubicBezTo>
                  <a:pt x="479" y="121"/>
                  <a:pt x="515" y="73"/>
                  <a:pt x="472" y="112"/>
                </a:cubicBezTo>
                <a:cubicBezTo>
                  <a:pt x="455" y="127"/>
                  <a:pt x="424" y="160"/>
                  <a:pt x="424" y="160"/>
                </a:cubicBezTo>
                <a:cubicBezTo>
                  <a:pt x="403" y="220"/>
                  <a:pt x="353" y="269"/>
                  <a:pt x="328" y="328"/>
                </a:cubicBezTo>
                <a:cubicBezTo>
                  <a:pt x="285" y="423"/>
                  <a:pt x="258" y="524"/>
                  <a:pt x="208" y="616"/>
                </a:cubicBezTo>
                <a:cubicBezTo>
                  <a:pt x="186" y="655"/>
                  <a:pt x="160" y="677"/>
                  <a:pt x="136" y="712"/>
                </a:cubicBezTo>
                <a:cubicBezTo>
                  <a:pt x="110" y="747"/>
                  <a:pt x="101" y="783"/>
                  <a:pt x="64" y="808"/>
                </a:cubicBezTo>
                <a:cubicBezTo>
                  <a:pt x="38" y="883"/>
                  <a:pt x="0" y="886"/>
                  <a:pt x="0" y="968"/>
                </a:cubicBezTo>
              </a:path>
            </a:pathLst>
          </a:custGeom>
          <a:noFill/>
          <a:ln w="57150" cap="flat" cmpd="sng">
            <a:solidFill>
              <a:srgbClr val="EEFF4B"/>
            </a:solidFill>
            <a:prstDash val="sysDot"/>
            <a:round/>
            <a:headEnd type="none" w="med" len="med"/>
            <a:tailEnd type="none" w="med" len="med"/>
          </a:ln>
          <a:effectLst>
            <a:outerShdw blurRad="63500" dist="117432" dir="4604261"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104495" name="Text Box 15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04496" name="Group 158"/>
          <p:cNvGrpSpPr>
            <a:grpSpLocks/>
          </p:cNvGrpSpPr>
          <p:nvPr/>
        </p:nvGrpSpPr>
        <p:grpSpPr bwMode="auto">
          <a:xfrm>
            <a:off x="8018463" y="3436938"/>
            <a:ext cx="981075" cy="1843087"/>
            <a:chOff x="5051" y="2165"/>
            <a:chExt cx="618" cy="1161"/>
          </a:xfrm>
        </p:grpSpPr>
        <p:grpSp>
          <p:nvGrpSpPr>
            <p:cNvPr id="104513" name="Group 159"/>
            <p:cNvGrpSpPr>
              <a:grpSpLocks/>
            </p:cNvGrpSpPr>
            <p:nvPr/>
          </p:nvGrpSpPr>
          <p:grpSpPr bwMode="auto">
            <a:xfrm>
              <a:off x="5051" y="2165"/>
              <a:ext cx="618" cy="1161"/>
              <a:chOff x="5051" y="2165"/>
              <a:chExt cx="618" cy="1161"/>
            </a:xfrm>
          </p:grpSpPr>
          <p:sp>
            <p:nvSpPr>
              <p:cNvPr id="104515" name="Freeform 16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4516" name="AutoShape 16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4517" name="Rectangle 16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4518" name="Line 16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19" name="Rectangle 16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4520" name="Rectangle 16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4521" name="Line 16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2" name="Line 16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3" name="Line 16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4" name="Line 16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5" name="Line 17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6" name="Line 17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7" name="Line 17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8" name="Line 17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9" name="Line 17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30" name="Line 17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31" name="Rectangle 176"/>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900" b="1">
                    <a:solidFill>
                      <a:srgbClr val="000000"/>
                    </a:solidFill>
                    <a:latin typeface="Chicago" charset="0"/>
                  </a:rPr>
                  <a:t>王制</a:t>
                </a:r>
                <a:endParaRPr lang="en-US" sz="900" b="1">
                  <a:solidFill>
                    <a:srgbClr val="000000"/>
                  </a:solidFill>
                  <a:latin typeface="Chicago" charset="0"/>
                </a:endParaRPr>
              </a:p>
            </p:txBody>
          </p:sp>
        </p:grpSp>
        <p:sp>
          <p:nvSpPr>
            <p:cNvPr id="104514" name="Rectangle 17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3026" name="Rectangle 178"/>
          <p:cNvSpPr>
            <a:spLocks noChangeArrowheads="1"/>
          </p:cNvSpPr>
          <p:nvPr/>
        </p:nvSpPr>
        <p:spPr bwMode="auto">
          <a:xfrm>
            <a:off x="8051800" y="3789363"/>
            <a:ext cx="819150"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a:t>
            </a:r>
            <a:r>
              <a:rPr lang="ja-JP" altLang="en-US" sz="900" b="1">
                <a:solidFill>
                  <a:srgbClr val="000000"/>
                </a:solidFill>
                <a:effectLst>
                  <a:outerShdw blurRad="38100" dist="38100" dir="2700000" algn="tl">
                    <a:srgbClr val="FFFFFF"/>
                  </a:outerShdw>
                </a:effectLst>
                <a:latin typeface="Helvetica" charset="0"/>
              </a:rPr>
              <a:t>　分裂</a:t>
            </a:r>
            <a:r>
              <a:rPr lang="en-US" altLang="ja-JP" sz="900" b="1">
                <a:solidFill>
                  <a:srgbClr val="000000"/>
                </a:solidFill>
                <a:effectLst>
                  <a:outerShdw blurRad="38100" dist="38100" dir="2700000" algn="tl">
                    <a:srgbClr val="FFFFFF"/>
                  </a:outerShdw>
                </a:effectLst>
                <a:latin typeface="Helvetica" charset="0"/>
              </a:rPr>
              <a:t>••• </a:t>
            </a:r>
            <a:endParaRPr lang="en-US" sz="900" b="1">
              <a:solidFill>
                <a:srgbClr val="000000"/>
              </a:solidFill>
              <a:effectLst>
                <a:outerShdw blurRad="38100" dist="38100" dir="2700000" algn="tl">
                  <a:srgbClr val="FFFFFF"/>
                </a:outerShdw>
              </a:effectLst>
              <a:latin typeface="Helvetica" charset="0"/>
            </a:endParaRPr>
          </a:p>
        </p:txBody>
      </p:sp>
      <p:sp>
        <p:nvSpPr>
          <p:cNvPr id="104498" name="Rectangle 179"/>
          <p:cNvSpPr>
            <a:spLocks noChangeArrowheads="1"/>
          </p:cNvSpPr>
          <p:nvPr/>
        </p:nvSpPr>
        <p:spPr bwMode="auto">
          <a:xfrm>
            <a:off x="8032750" y="3973513"/>
            <a:ext cx="79375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800" b="1">
                <a:solidFill>
                  <a:srgbClr val="000000"/>
                </a:solidFill>
                <a:latin typeface="Helvetica" charset="0"/>
              </a:rPr>
              <a:t>　　北　　　　南</a:t>
            </a:r>
          </a:p>
        </p:txBody>
      </p:sp>
      <p:sp>
        <p:nvSpPr>
          <p:cNvPr id="463028" name="Rectangle 180"/>
          <p:cNvSpPr>
            <a:spLocks noChangeArrowheads="1"/>
          </p:cNvSpPr>
          <p:nvPr/>
        </p:nvSpPr>
        <p:spPr bwMode="auto">
          <a:xfrm>
            <a:off x="8002588" y="4483100"/>
            <a:ext cx="873125" cy="211138"/>
          </a:xfrm>
          <a:prstGeom prst="rect">
            <a:avLst/>
          </a:prstGeom>
          <a:noFill/>
          <a:ln w="12700">
            <a:noFill/>
            <a:miter lim="800000"/>
            <a:headEnd/>
            <a:tailEnd/>
          </a:ln>
          <a:effectLst/>
        </p:spPr>
        <p:txBody>
          <a:bodyPr wrap="none" lIns="90487" tIns="44450" rIns="90487" bIns="44450">
            <a:spAutoFit/>
          </a:bodyPr>
          <a:lstStyle/>
          <a:p>
            <a:pPr>
              <a:defRPr/>
            </a:pPr>
            <a:r>
              <a:rPr lang="ja-JP" altLang="en-US" sz="800" b="1">
                <a:solidFill>
                  <a:srgbClr val="000000"/>
                </a:solidFill>
                <a:effectLst>
                  <a:outerShdw blurRad="38100" dist="38100" dir="2700000" algn="tl">
                    <a:srgbClr val="FFFFFF"/>
                  </a:outerShdw>
                </a:effectLst>
                <a:latin typeface="Helvetica" charset="0"/>
              </a:rPr>
              <a:t>　　　預言者たち</a:t>
            </a:r>
          </a:p>
        </p:txBody>
      </p:sp>
      <p:sp>
        <p:nvSpPr>
          <p:cNvPr id="104500" name="Rectangle 181"/>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4501" name="Rectangle 182"/>
          <p:cNvSpPr>
            <a:spLocks noChangeArrowheads="1"/>
          </p:cNvSpPr>
          <p:nvPr/>
        </p:nvSpPr>
        <p:spPr bwMode="auto">
          <a:xfrm>
            <a:off x="8031163" y="5003800"/>
            <a:ext cx="66516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800" b="1">
                <a:solidFill>
                  <a:srgbClr val="000000"/>
                </a:solidFill>
                <a:latin typeface="Helvetica" charset="0"/>
              </a:rPr>
              <a:t>アッシリア  </a:t>
            </a:r>
          </a:p>
        </p:txBody>
      </p:sp>
      <p:sp>
        <p:nvSpPr>
          <p:cNvPr id="104502" name="Rectangle 183"/>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4503" name="Group 184"/>
          <p:cNvGrpSpPr>
            <a:grpSpLocks/>
          </p:cNvGrpSpPr>
          <p:nvPr/>
        </p:nvGrpSpPr>
        <p:grpSpPr bwMode="auto">
          <a:xfrm>
            <a:off x="8061325" y="4151313"/>
            <a:ext cx="931863" cy="377825"/>
            <a:chOff x="5078" y="2615"/>
            <a:chExt cx="587" cy="238"/>
          </a:xfrm>
        </p:grpSpPr>
        <p:sp>
          <p:nvSpPr>
            <p:cNvPr id="104510" name="Rectangle 185"/>
            <p:cNvSpPr>
              <a:spLocks noChangeArrowheads="1"/>
            </p:cNvSpPr>
            <p:nvPr/>
          </p:nvSpPr>
          <p:spPr bwMode="auto">
            <a:xfrm>
              <a:off x="5078" y="2615"/>
              <a:ext cx="383"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700" b="1">
                  <a:solidFill>
                    <a:srgbClr val="000000"/>
                  </a:solidFill>
                  <a:latin typeface="Helvetica" charset="0"/>
                </a:rPr>
                <a:t>イスラエル</a:t>
              </a:r>
              <a:endParaRPr lang="en-US" sz="700" b="1">
                <a:solidFill>
                  <a:srgbClr val="000000"/>
                </a:solidFill>
                <a:latin typeface="Helvetica" charset="0"/>
              </a:endParaRPr>
            </a:p>
          </p:txBody>
        </p:sp>
        <p:sp>
          <p:nvSpPr>
            <p:cNvPr id="104511" name="Rectangle 186"/>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800" b="1">
                  <a:solidFill>
                    <a:srgbClr val="000000"/>
                  </a:solidFill>
                  <a:latin typeface="Helvetica" charset="0"/>
                </a:rPr>
                <a:t>　ユダ</a:t>
              </a:r>
            </a:p>
          </p:txBody>
        </p:sp>
        <p:sp>
          <p:nvSpPr>
            <p:cNvPr id="104512" name="Rectangle 187"/>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63038" name="Rectangle 190"/>
          <p:cNvSpPr>
            <a:spLocks noChangeArrowheads="1"/>
          </p:cNvSpPr>
          <p:nvPr/>
        </p:nvSpPr>
        <p:spPr bwMode="auto">
          <a:xfrm>
            <a:off x="80914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49</a:t>
            </a:r>
          </a:p>
        </p:txBody>
      </p:sp>
      <p:sp>
        <p:nvSpPr>
          <p:cNvPr id="104505" name="Text Box 19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63040" name="Text Box 192"/>
          <p:cNvSpPr txBox="1">
            <a:spLocks noChangeArrowheads="1"/>
          </p:cNvSpPr>
          <p:nvPr/>
        </p:nvSpPr>
        <p:spPr bwMode="auto">
          <a:xfrm>
            <a:off x="3008313" y="3746500"/>
            <a:ext cx="4648200" cy="11906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3600" smtClean="0">
                <a:solidFill>
                  <a:srgbClr val="FFEA18"/>
                </a:solidFill>
                <a:latin typeface="Comic Sans MS" charset="0"/>
              </a:rPr>
              <a:t>バビロンがアッシリアを征服</a:t>
            </a:r>
            <a:r>
              <a:rPr lang="en-US" altLang="ja-JP" sz="3600" smtClean="0">
                <a:solidFill>
                  <a:srgbClr val="FFEA18"/>
                </a:solidFill>
                <a:latin typeface="Comic Sans MS" charset="0"/>
              </a:rPr>
              <a:t>!</a:t>
            </a:r>
            <a:endParaRPr lang="en-US" sz="3600" smtClean="0">
              <a:solidFill>
                <a:srgbClr val="FFEA18"/>
              </a:solidFill>
              <a:latin typeface="Comic Sans MS" charset="0"/>
            </a:endParaRPr>
          </a:p>
        </p:txBody>
      </p:sp>
      <p:sp>
        <p:nvSpPr>
          <p:cNvPr id="104507" name="Text Box 193"/>
          <p:cNvSpPr txBox="1">
            <a:spLocks noChangeArrowheads="1"/>
          </p:cNvSpPr>
          <p:nvPr/>
        </p:nvSpPr>
        <p:spPr bwMode="auto">
          <a:xfrm>
            <a:off x="8599488" y="64849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2</a:t>
            </a:r>
            <a:endParaRPr lang="en-US" sz="1600">
              <a:solidFill>
                <a:srgbClr val="FFA27C"/>
              </a:solidFill>
              <a:latin typeface="B VAG Rounded Bold" charset="0"/>
            </a:endParaRPr>
          </a:p>
        </p:txBody>
      </p:sp>
      <p:sp>
        <p:nvSpPr>
          <p:cNvPr id="463042" name="Text Box 194"/>
          <p:cNvSpPr txBox="1">
            <a:spLocks noChangeArrowheads="1"/>
          </p:cNvSpPr>
          <p:nvPr/>
        </p:nvSpPr>
        <p:spPr bwMode="auto">
          <a:xfrm>
            <a:off x="804863" y="1476375"/>
            <a:ext cx="5522912" cy="116046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b="1" smtClean="0">
                <a:solidFill>
                  <a:schemeClr val="tx2"/>
                </a:solidFill>
                <a:latin typeface="Comic Sans MS" charset="0"/>
              </a:rPr>
              <a:t>では</a:t>
            </a:r>
            <a:r>
              <a:rPr lang="en-US" altLang="ja-JP" b="1" smtClean="0">
                <a:solidFill>
                  <a:schemeClr val="tx2"/>
                </a:solidFill>
                <a:latin typeface="Comic Sans MS" charset="0"/>
              </a:rPr>
              <a:t>…                        </a:t>
            </a:r>
          </a:p>
          <a:p>
            <a:pPr>
              <a:spcBef>
                <a:spcPct val="50000"/>
              </a:spcBef>
              <a:defRPr/>
            </a:pPr>
            <a:r>
              <a:rPr lang="ja-JP" altLang="en-US" b="1" smtClean="0">
                <a:solidFill>
                  <a:schemeClr val="tx2"/>
                </a:solidFill>
                <a:latin typeface="Comic Sans MS" charset="0"/>
              </a:rPr>
              <a:t>南王国は</a:t>
            </a:r>
            <a:r>
              <a:rPr lang="en-US" altLang="ja-JP" b="1" smtClean="0">
                <a:solidFill>
                  <a:schemeClr val="tx2"/>
                </a:solidFill>
                <a:latin typeface="Comic Sans MS" charset="0"/>
              </a:rPr>
              <a:t>?</a:t>
            </a:r>
            <a:endParaRPr lang="en-US" b="1" smtClean="0">
              <a:solidFill>
                <a:schemeClr val="tx2"/>
              </a:solidFill>
              <a:latin typeface="Comic Sans MS" charset="0"/>
            </a:endParaRPr>
          </a:p>
        </p:txBody>
      </p:sp>
      <p:sp>
        <p:nvSpPr>
          <p:cNvPr id="463043" name="AutoShape 195"/>
          <p:cNvSpPr>
            <a:spLocks noChangeArrowheads="1"/>
          </p:cNvSpPr>
          <p:nvPr/>
        </p:nvSpPr>
        <p:spPr bwMode="auto">
          <a:xfrm rot="-11114126">
            <a:off x="3252788" y="2952750"/>
            <a:ext cx="2389187" cy="5365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8131B"/>
          </a:solidFill>
          <a:ln w="12700">
            <a:solidFill>
              <a:schemeClr val="tx1"/>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63042"/>
                                        </p:tgtEl>
                                        <p:attrNameLst>
                                          <p:attrName>style.visibility</p:attrName>
                                        </p:attrNameLst>
                                      </p:cBhvr>
                                      <p:to>
                                        <p:strVal val="visible"/>
                                      </p:to>
                                    </p:set>
                                    <p:anim calcmode="lin" valueType="num">
                                      <p:cBhvr additive="base">
                                        <p:cTn id="7" dur="500" fill="hold"/>
                                        <p:tgtEl>
                                          <p:spTgt spid="463042"/>
                                        </p:tgtEl>
                                        <p:attrNameLst>
                                          <p:attrName>ppt_x</p:attrName>
                                        </p:attrNameLst>
                                      </p:cBhvr>
                                      <p:tavLst>
                                        <p:tav tm="0">
                                          <p:val>
                                            <p:strVal val="0-#ppt_w/2"/>
                                          </p:val>
                                        </p:tav>
                                        <p:tav tm="100000">
                                          <p:val>
                                            <p:strVal val="#ppt_x"/>
                                          </p:val>
                                        </p:tav>
                                      </p:tavLst>
                                    </p:anim>
                                    <p:anim calcmode="lin" valueType="num">
                                      <p:cBhvr additive="base">
                                        <p:cTn id="8" dur="500" fill="hold"/>
                                        <p:tgtEl>
                                          <p:spTgt spid="46304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463040"/>
                                        </p:tgtEl>
                                        <p:attrNameLst>
                                          <p:attrName>style.visibility</p:attrName>
                                        </p:attrNameLst>
                                      </p:cBhvr>
                                      <p:to>
                                        <p:strVal val="visible"/>
                                      </p:to>
                                    </p:set>
                                    <p:anim calcmode="lin" valueType="num">
                                      <p:cBhvr>
                                        <p:cTn id="13" dur="500" fill="hold"/>
                                        <p:tgtEl>
                                          <p:spTgt spid="463040"/>
                                        </p:tgtEl>
                                        <p:attrNameLst>
                                          <p:attrName>ppt_w</p:attrName>
                                        </p:attrNameLst>
                                      </p:cBhvr>
                                      <p:tavLst>
                                        <p:tav tm="0">
                                          <p:val>
                                            <p:fltVal val="0"/>
                                          </p:val>
                                        </p:tav>
                                        <p:tav tm="100000">
                                          <p:val>
                                            <p:strVal val="#ppt_w"/>
                                          </p:val>
                                        </p:tav>
                                      </p:tavLst>
                                    </p:anim>
                                    <p:anim calcmode="lin" valueType="num">
                                      <p:cBhvr>
                                        <p:cTn id="14" dur="500" fill="hold"/>
                                        <p:tgtEl>
                                          <p:spTgt spid="463040"/>
                                        </p:tgtEl>
                                        <p:attrNameLst>
                                          <p:attrName>ppt_h</p:attrName>
                                        </p:attrNameLst>
                                      </p:cBhvr>
                                      <p:tavLst>
                                        <p:tav tm="0">
                                          <p:val>
                                            <p:fltVal val="0"/>
                                          </p:val>
                                        </p:tav>
                                        <p:tav tm="100000">
                                          <p:val>
                                            <p:strVal val="#ppt_h"/>
                                          </p:val>
                                        </p:tav>
                                      </p:tavLst>
                                    </p:anim>
                                    <p:anim calcmode="lin" valueType="num">
                                      <p:cBhvr>
                                        <p:cTn id="15" dur="500" fill="hold"/>
                                        <p:tgtEl>
                                          <p:spTgt spid="463040"/>
                                        </p:tgtEl>
                                        <p:attrNameLst>
                                          <p:attrName>ppt_x</p:attrName>
                                        </p:attrNameLst>
                                      </p:cBhvr>
                                      <p:tavLst>
                                        <p:tav tm="0">
                                          <p:val>
                                            <p:fltVal val="0.5"/>
                                          </p:val>
                                        </p:tav>
                                        <p:tav tm="100000">
                                          <p:val>
                                            <p:strVal val="#ppt_x"/>
                                          </p:val>
                                        </p:tav>
                                      </p:tavLst>
                                    </p:anim>
                                    <p:anim calcmode="lin" valueType="num">
                                      <p:cBhvr>
                                        <p:cTn id="16" dur="500" fill="hold"/>
                                        <p:tgtEl>
                                          <p:spTgt spid="463040"/>
                                        </p:tgtEl>
                                        <p:attrNameLst>
                                          <p:attrName>ppt_y</p:attrName>
                                        </p:attrNameLst>
                                      </p:cBhvr>
                                      <p:tavLst>
                                        <p:tav tm="0">
                                          <p:val>
                                            <p:fltVal val="0.5"/>
                                          </p:val>
                                        </p:tav>
                                        <p:tav tm="100000">
                                          <p:val>
                                            <p:strVal val="#ppt_y"/>
                                          </p:val>
                                        </p:tav>
                                      </p:tavLst>
                                    </p:anim>
                                  </p:childTnLst>
                                </p:cTn>
                              </p:par>
                            </p:childTnLst>
                          </p:cTn>
                        </p:par>
                        <p:par>
                          <p:cTn id="17" fill="hold" nodeType="afterGroup">
                            <p:stCondLst>
                              <p:cond delay="500"/>
                            </p:stCondLst>
                            <p:childTnLst>
                              <p:par>
                                <p:cTn id="18" presetID="22" presetClass="entr" presetSubtype="4" fill="hold" nodeType="afterEffect">
                                  <p:stCondLst>
                                    <p:cond delay="0"/>
                                  </p:stCondLst>
                                  <p:childTnLst>
                                    <p:set>
                                      <p:cBhvr>
                                        <p:cTn id="19" dur="1" fill="hold">
                                          <p:stCondLst>
                                            <p:cond delay="0"/>
                                          </p:stCondLst>
                                        </p:cTn>
                                        <p:tgtEl>
                                          <p:spTgt spid="462894"/>
                                        </p:tgtEl>
                                        <p:attrNameLst>
                                          <p:attrName>style.visibility</p:attrName>
                                        </p:attrNameLst>
                                      </p:cBhvr>
                                      <p:to>
                                        <p:strVal val="visible"/>
                                      </p:to>
                                    </p:set>
                                    <p:animEffect transition="in" filter="wipe(down)">
                                      <p:cBhvr>
                                        <p:cTn id="20" dur="500"/>
                                        <p:tgtEl>
                                          <p:spTgt spid="462894"/>
                                        </p:tgtEl>
                                      </p:cBhvr>
                                    </p:animEffect>
                                  </p:childTnLst>
                                </p:cTn>
                              </p:par>
                            </p:childTnLst>
                          </p:cTn>
                        </p:par>
                        <p:par>
                          <p:cTn id="21" fill="hold" nodeType="afterGroup">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462892"/>
                                        </p:tgtEl>
                                        <p:attrNameLst>
                                          <p:attrName>style.visibility</p:attrName>
                                        </p:attrNameLst>
                                      </p:cBhvr>
                                      <p:to>
                                        <p:strVal val="visible"/>
                                      </p:to>
                                    </p:set>
                                    <p:animEffect transition="in" filter="wipe(up)">
                                      <p:cBhvr>
                                        <p:cTn id="24" dur="500"/>
                                        <p:tgtEl>
                                          <p:spTgt spid="462892"/>
                                        </p:tgtEl>
                                      </p:cBhvr>
                                    </p:animEffect>
                                  </p:childTnLst>
                                </p:cTn>
                              </p:par>
                            </p:childTnLst>
                          </p:cTn>
                        </p:par>
                        <p:par>
                          <p:cTn id="25" fill="hold" nodeType="afterGroup">
                            <p:stCondLst>
                              <p:cond delay="1500"/>
                            </p:stCondLst>
                            <p:childTnLst>
                              <p:par>
                                <p:cTn id="26" presetID="22" presetClass="entr" presetSubtype="1" fill="hold" grpId="0" nodeType="afterEffect">
                                  <p:stCondLst>
                                    <p:cond delay="0"/>
                                  </p:stCondLst>
                                  <p:childTnLst>
                                    <p:set>
                                      <p:cBhvr>
                                        <p:cTn id="27" dur="1" fill="hold">
                                          <p:stCondLst>
                                            <p:cond delay="0"/>
                                          </p:stCondLst>
                                        </p:cTn>
                                        <p:tgtEl>
                                          <p:spTgt spid="462893"/>
                                        </p:tgtEl>
                                        <p:attrNameLst>
                                          <p:attrName>style.visibility</p:attrName>
                                        </p:attrNameLst>
                                      </p:cBhvr>
                                      <p:to>
                                        <p:strVal val="visible"/>
                                      </p:to>
                                    </p:set>
                                    <p:animEffect transition="in" filter="wipe(up)">
                                      <p:cBhvr>
                                        <p:cTn id="28" dur="500"/>
                                        <p:tgtEl>
                                          <p:spTgt spid="462893"/>
                                        </p:tgtEl>
                                      </p:cBhvr>
                                    </p:animEffect>
                                  </p:childTnLst>
                                </p:cTn>
                              </p:par>
                            </p:childTnLst>
                          </p:cTn>
                        </p:par>
                        <p:par>
                          <p:cTn id="29" fill="hold" nodeType="afterGroup">
                            <p:stCondLst>
                              <p:cond delay="2000"/>
                            </p:stCondLst>
                            <p:childTnLst>
                              <p:par>
                                <p:cTn id="30" presetID="22" presetClass="entr" presetSubtype="1" fill="hold" nodeType="afterEffect">
                                  <p:stCondLst>
                                    <p:cond delay="0"/>
                                  </p:stCondLst>
                                  <p:childTnLst>
                                    <p:set>
                                      <p:cBhvr>
                                        <p:cTn id="31" dur="1" fill="hold">
                                          <p:stCondLst>
                                            <p:cond delay="0"/>
                                          </p:stCondLst>
                                        </p:cTn>
                                        <p:tgtEl>
                                          <p:spTgt spid="462895"/>
                                        </p:tgtEl>
                                        <p:attrNameLst>
                                          <p:attrName>style.visibility</p:attrName>
                                        </p:attrNameLst>
                                      </p:cBhvr>
                                      <p:to>
                                        <p:strVal val="visible"/>
                                      </p:to>
                                    </p:set>
                                    <p:animEffect transition="in" filter="wipe(up)">
                                      <p:cBhvr>
                                        <p:cTn id="32" dur="500"/>
                                        <p:tgtEl>
                                          <p:spTgt spid="46289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nodeType="clickEffect">
                                  <p:stCondLst>
                                    <p:cond delay="0"/>
                                  </p:stCondLst>
                                  <p:childTnLst>
                                    <p:set>
                                      <p:cBhvr>
                                        <p:cTn id="36" dur="1" fill="hold">
                                          <p:stCondLst>
                                            <p:cond delay="0"/>
                                          </p:stCondLst>
                                        </p:cTn>
                                        <p:tgtEl>
                                          <p:spTgt spid="463043"/>
                                        </p:tgtEl>
                                        <p:attrNameLst>
                                          <p:attrName>style.visibility</p:attrName>
                                        </p:attrNameLst>
                                      </p:cBhvr>
                                      <p:to>
                                        <p:strVal val="visible"/>
                                      </p:to>
                                    </p:set>
                                    <p:animEffect transition="in" filter="wipe(right)">
                                      <p:cBhvr>
                                        <p:cTn id="37" dur="500"/>
                                        <p:tgtEl>
                                          <p:spTgt spid="463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92" grpId="0" animBg="1"/>
      <p:bldP spid="462893" grpId="0" animBg="1"/>
      <p:bldP spid="463040" grpId="0" autoUpdateAnimBg="0"/>
      <p:bldP spid="463042"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7" name="Group 113"/>
          <p:cNvGrpSpPr>
            <a:grpSpLocks/>
          </p:cNvGrpSpPr>
          <p:nvPr/>
        </p:nvGrpSpPr>
        <p:grpSpPr bwMode="auto">
          <a:xfrm>
            <a:off x="6019800" y="1162050"/>
            <a:ext cx="1289050" cy="1435100"/>
            <a:chOff x="1084" y="711"/>
            <a:chExt cx="2950" cy="2769"/>
          </a:xfrm>
        </p:grpSpPr>
        <p:grpSp>
          <p:nvGrpSpPr>
            <p:cNvPr id="106594" name="Group 114"/>
            <p:cNvGrpSpPr>
              <a:grpSpLocks/>
            </p:cNvGrpSpPr>
            <p:nvPr/>
          </p:nvGrpSpPr>
          <p:grpSpPr bwMode="auto">
            <a:xfrm>
              <a:off x="1084" y="711"/>
              <a:ext cx="2950" cy="2769"/>
              <a:chOff x="2707" y="548"/>
              <a:chExt cx="2950" cy="2769"/>
            </a:xfrm>
          </p:grpSpPr>
          <p:grpSp>
            <p:nvGrpSpPr>
              <p:cNvPr id="106600" name="Group 115"/>
              <p:cNvGrpSpPr>
                <a:grpSpLocks/>
              </p:cNvGrpSpPr>
              <p:nvPr/>
            </p:nvGrpSpPr>
            <p:grpSpPr bwMode="auto">
              <a:xfrm>
                <a:off x="3180" y="1046"/>
                <a:ext cx="2105" cy="1421"/>
                <a:chOff x="578" y="2316"/>
                <a:chExt cx="2105" cy="1421"/>
              </a:xfrm>
            </p:grpSpPr>
            <p:sp>
              <p:nvSpPr>
                <p:cNvPr id="106602" name="Freeform 116" descr="Cork"/>
                <p:cNvSpPr>
                  <a:spLocks/>
                </p:cNvSpPr>
                <p:nvPr/>
              </p:nvSpPr>
              <p:spPr bwMode="auto">
                <a:xfrm>
                  <a:off x="633" y="2316"/>
                  <a:ext cx="2050" cy="256"/>
                </a:xfrm>
                <a:custGeom>
                  <a:avLst/>
                  <a:gdLst>
                    <a:gd name="T0" fmla="*/ 48338 w 592"/>
                    <a:gd name="T1" fmla="*/ 135578 h 90"/>
                    <a:gd name="T2" fmla="*/ 131006 w 592"/>
                    <a:gd name="T3" fmla="*/ 66304 h 90"/>
                    <a:gd name="T4" fmla="*/ 203587 w 592"/>
                    <a:gd name="T5" fmla="*/ 54016 h 90"/>
                    <a:gd name="T6" fmla="*/ 274347 w 592"/>
                    <a:gd name="T7" fmla="*/ 48239 h 90"/>
                    <a:gd name="T8" fmla="*/ 669197 w 592"/>
                    <a:gd name="T9" fmla="*/ 51393 h 90"/>
                    <a:gd name="T10" fmla="*/ 906754 w 592"/>
                    <a:gd name="T11" fmla="*/ 60365 h 90"/>
                    <a:gd name="T12" fmla="*/ 1015706 w 592"/>
                    <a:gd name="T13" fmla="*/ 69461 h 90"/>
                    <a:gd name="T14" fmla="*/ 1420484 w 592"/>
                    <a:gd name="T15" fmla="*/ 78433 h 90"/>
                    <a:gd name="T16" fmla="*/ 2017515 w 592"/>
                    <a:gd name="T17" fmla="*/ 66304 h 90"/>
                    <a:gd name="T18" fmla="*/ 2817261 w 592"/>
                    <a:gd name="T19" fmla="*/ 24420 h 90"/>
                    <a:gd name="T20" fmla="*/ 3105566 w 592"/>
                    <a:gd name="T21" fmla="*/ 0 h 90"/>
                    <a:gd name="T22" fmla="*/ 3415743 w 592"/>
                    <a:gd name="T23" fmla="*/ 3154 h 90"/>
                    <a:gd name="T24" fmla="*/ 3522873 w 592"/>
                    <a:gd name="T25" fmla="*/ 45042 h 90"/>
                    <a:gd name="T26" fmla="*/ 3534792 w 592"/>
                    <a:gd name="T27" fmla="*/ 54016 h 90"/>
                    <a:gd name="T28" fmla="*/ 3474535 w 592"/>
                    <a:gd name="T29" fmla="*/ 90473 h 90"/>
                    <a:gd name="T30" fmla="*/ 3486454 w 592"/>
                    <a:gd name="T31" fmla="*/ 9963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6603" name="Freeform 117" descr="Cork"/>
                <p:cNvSpPr>
                  <a:spLocks/>
                </p:cNvSpPr>
                <p:nvPr/>
              </p:nvSpPr>
              <p:spPr bwMode="auto">
                <a:xfrm>
                  <a:off x="578" y="2506"/>
                  <a:ext cx="2074" cy="1231"/>
                </a:xfrm>
                <a:custGeom>
                  <a:avLst/>
                  <a:gdLst>
                    <a:gd name="T0" fmla="*/ 3573537 w 599"/>
                    <a:gd name="T1" fmla="*/ 0 h 432"/>
                    <a:gd name="T2" fmla="*/ 3549667 w 599"/>
                    <a:gd name="T3" fmla="*/ 9022 h 432"/>
                    <a:gd name="T4" fmla="*/ 3513308 w 599"/>
                    <a:gd name="T5" fmla="*/ 15037 h 432"/>
                    <a:gd name="T6" fmla="*/ 3490899 w 599"/>
                    <a:gd name="T7" fmla="*/ 36466 h 432"/>
                    <a:gd name="T8" fmla="*/ 3323732 w 599"/>
                    <a:gd name="T9" fmla="*/ 140377 h 432"/>
                    <a:gd name="T10" fmla="*/ 3132588 w 599"/>
                    <a:gd name="T11" fmla="*/ 317518 h 432"/>
                    <a:gd name="T12" fmla="*/ 3072394 w 599"/>
                    <a:gd name="T13" fmla="*/ 405814 h 432"/>
                    <a:gd name="T14" fmla="*/ 3013747 w 599"/>
                    <a:gd name="T15" fmla="*/ 533792 h 432"/>
                    <a:gd name="T16" fmla="*/ 2953514 w 599"/>
                    <a:gd name="T17" fmla="*/ 613642 h 432"/>
                    <a:gd name="T18" fmla="*/ 2749868 w 599"/>
                    <a:gd name="T19" fmla="*/ 644018 h 432"/>
                    <a:gd name="T20" fmla="*/ 2582712 w 599"/>
                    <a:gd name="T21" fmla="*/ 631643 h 432"/>
                    <a:gd name="T22" fmla="*/ 2511981 w 599"/>
                    <a:gd name="T23" fmla="*/ 625228 h 432"/>
                    <a:gd name="T24" fmla="*/ 2536426 w 599"/>
                    <a:gd name="T25" fmla="*/ 536958 h 432"/>
                    <a:gd name="T26" fmla="*/ 2570797 w 599"/>
                    <a:gd name="T27" fmla="*/ 515538 h 432"/>
                    <a:gd name="T28" fmla="*/ 2415559 w 599"/>
                    <a:gd name="T29" fmla="*/ 500493 h 432"/>
                    <a:gd name="T30" fmla="*/ 2069198 w 599"/>
                    <a:gd name="T31" fmla="*/ 481888 h 432"/>
                    <a:gd name="T32" fmla="*/ 673776 w 599"/>
                    <a:gd name="T33" fmla="*/ 549342 h 432"/>
                    <a:gd name="T34" fmla="*/ 615130 w 599"/>
                    <a:gd name="T35" fmla="*/ 561553 h 432"/>
                    <a:gd name="T36" fmla="*/ 518538 w 599"/>
                    <a:gd name="T37" fmla="*/ 597995 h 432"/>
                    <a:gd name="T38" fmla="*/ 317048 w 599"/>
                    <a:gd name="T39" fmla="*/ 659058 h 432"/>
                    <a:gd name="T40" fmla="*/ 172180 w 599"/>
                    <a:gd name="T41" fmla="*/ 644018 h 432"/>
                    <a:gd name="T42" fmla="*/ 101446 w 599"/>
                    <a:gd name="T43" fmla="*/ 631643 h 432"/>
                    <a:gd name="T44" fmla="*/ 41265 w 599"/>
                    <a:gd name="T45" fmla="*/ 607040 h 432"/>
                    <a:gd name="T46" fmla="*/ 65672 w 599"/>
                    <a:gd name="T47" fmla="*/ 567545 h 432"/>
                    <a:gd name="T48" fmla="*/ 101446 w 599"/>
                    <a:gd name="T49" fmla="*/ 509725 h 432"/>
                    <a:gd name="T50" fmla="*/ 160262 w 599"/>
                    <a:gd name="T51" fmla="*/ 400009 h 432"/>
                    <a:gd name="T52" fmla="*/ 172180 w 599"/>
                    <a:gd name="T53" fmla="*/ 286866 h 432"/>
                    <a:gd name="T54" fmla="*/ 184094 w 599"/>
                    <a:gd name="T55" fmla="*/ 192181 h 432"/>
                    <a:gd name="T56" fmla="*/ 172180 w 599"/>
                    <a:gd name="T57" fmla="*/ 125337 h 432"/>
                    <a:gd name="T58" fmla="*/ 125905 w 599"/>
                    <a:gd name="T59" fmla="*/ 45487 h 432"/>
                    <a:gd name="T60" fmla="*/ 113987 w 599"/>
                    <a:gd name="T61" fmla="*/ 2142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06601" name="Picture 118"/>
              <p:cNvPicPr>
                <a:picLocks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06595" name="Freeform 119"/>
            <p:cNvSpPr>
              <a:spLocks/>
            </p:cNvSpPr>
            <p:nvPr/>
          </p:nvSpPr>
          <p:spPr bwMode="auto">
            <a:xfrm>
              <a:off x="1616" y="2649"/>
              <a:ext cx="88" cy="277"/>
            </a:xfrm>
            <a:custGeom>
              <a:avLst/>
              <a:gdLst>
                <a:gd name="T0" fmla="*/ 93 w 85"/>
                <a:gd name="T1" fmla="*/ 58 h 318"/>
                <a:gd name="T2" fmla="*/ 81 w 85"/>
                <a:gd name="T3" fmla="*/ 26 h 318"/>
                <a:gd name="T4" fmla="*/ 61 w 85"/>
                <a:gd name="T5" fmla="*/ 16 h 318"/>
                <a:gd name="T6" fmla="*/ 69 w 85"/>
                <a:gd name="T7" fmla="*/ 26 h 318"/>
                <a:gd name="T8" fmla="*/ 81 w 85"/>
                <a:gd name="T9" fmla="*/ 10 h 318"/>
                <a:gd name="T10" fmla="*/ 47 w 85"/>
                <a:gd name="T11" fmla="*/ 3 h 318"/>
                <a:gd name="T12" fmla="*/ 47 w 85"/>
                <a:gd name="T13" fmla="*/ 16 h 318"/>
                <a:gd name="T14" fmla="*/ 61 w 85"/>
                <a:gd name="T15" fmla="*/ 71 h 318"/>
                <a:gd name="T16" fmla="*/ 37 w 85"/>
                <a:gd name="T17" fmla="*/ 61 h 318"/>
                <a:gd name="T18" fmla="*/ 47 w 85"/>
                <a:gd name="T19" fmla="*/ 49 h 318"/>
                <a:gd name="T20" fmla="*/ 61 w 85"/>
                <a:gd name="T21" fmla="*/ 61 h 318"/>
                <a:gd name="T22" fmla="*/ 47 w 85"/>
                <a:gd name="T23" fmla="*/ 38 h 318"/>
                <a:gd name="T24" fmla="*/ 61 w 85"/>
                <a:gd name="T25" fmla="*/ 58 h 318"/>
                <a:gd name="T26" fmla="*/ 47 w 85"/>
                <a:gd name="T27" fmla="*/ 45 h 318"/>
                <a:gd name="T28" fmla="*/ 61 w 85"/>
                <a:gd name="T29" fmla="*/ 55 h 318"/>
                <a:gd name="T30" fmla="*/ 69 w 85"/>
                <a:gd name="T31" fmla="*/ 64 h 318"/>
                <a:gd name="T32" fmla="*/ 93 w 85"/>
                <a:gd name="T33" fmla="*/ 78 h 318"/>
                <a:gd name="T34" fmla="*/ 101 w 85"/>
                <a:gd name="T35" fmla="*/ 87 h 318"/>
                <a:gd name="T36" fmla="*/ 93 w 85"/>
                <a:gd name="T37" fmla="*/ 106 h 318"/>
                <a:gd name="T38" fmla="*/ 81 w 85"/>
                <a:gd name="T39" fmla="*/ 103 h 318"/>
                <a:gd name="T40" fmla="*/ 69 w 85"/>
                <a:gd name="T41" fmla="*/ 119 h 318"/>
                <a:gd name="T42" fmla="*/ 47 w 85"/>
                <a:gd name="T43" fmla="*/ 110 h 318"/>
                <a:gd name="T44" fmla="*/ 37 w 85"/>
                <a:gd name="T45" fmla="*/ 78 h 318"/>
                <a:gd name="T46" fmla="*/ 29 w 85"/>
                <a:gd name="T47" fmla="*/ 93 h 318"/>
                <a:gd name="T48" fmla="*/ 5 w 85"/>
                <a:gd name="T49" fmla="*/ 80 h 318"/>
                <a:gd name="T50" fmla="*/ 47 w 85"/>
                <a:gd name="T51" fmla="*/ 55 h 318"/>
                <a:gd name="T52" fmla="*/ 81 w 85"/>
                <a:gd name="T53" fmla="*/ 64 h 318"/>
                <a:gd name="T54" fmla="*/ 93 w 85"/>
                <a:gd name="T55" fmla="*/ 84 h 318"/>
                <a:gd name="T56" fmla="*/ 81 w 85"/>
                <a:gd name="T57" fmla="*/ 71 h 318"/>
                <a:gd name="T58" fmla="*/ 81 w 85"/>
                <a:gd name="T59" fmla="*/ 3 h 318"/>
                <a:gd name="T60" fmla="*/ 61 w 85"/>
                <a:gd name="T61" fmla="*/ 13 h 318"/>
                <a:gd name="T62" fmla="*/ 29 w 85"/>
                <a:gd name="T63" fmla="*/ 16 h 318"/>
                <a:gd name="T64" fmla="*/ 47 w 85"/>
                <a:gd name="T65" fmla="*/ 36 h 318"/>
                <a:gd name="T66" fmla="*/ 69 w 85"/>
                <a:gd name="T67" fmla="*/ 51 h 318"/>
                <a:gd name="T68" fmla="*/ 93 w 85"/>
                <a:gd name="T69" fmla="*/ 58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6596" name="Freeform 120"/>
            <p:cNvSpPr>
              <a:spLocks/>
            </p:cNvSpPr>
            <p:nvPr/>
          </p:nvSpPr>
          <p:spPr bwMode="auto">
            <a:xfrm>
              <a:off x="1635" y="2647"/>
              <a:ext cx="109" cy="309"/>
            </a:xfrm>
            <a:custGeom>
              <a:avLst/>
              <a:gdLst>
                <a:gd name="T0" fmla="*/ 1 w 105"/>
                <a:gd name="T1" fmla="*/ 0 h 354"/>
                <a:gd name="T2" fmla="*/ 120 w 105"/>
                <a:gd name="T3" fmla="*/ 3 h 354"/>
                <a:gd name="T4" fmla="*/ 94 w 105"/>
                <a:gd name="T5" fmla="*/ 11 h 354"/>
                <a:gd name="T6" fmla="*/ 109 w 105"/>
                <a:gd name="T7" fmla="*/ 24 h 354"/>
                <a:gd name="T8" fmla="*/ 109 w 105"/>
                <a:gd name="T9" fmla="*/ 57 h 354"/>
                <a:gd name="T10" fmla="*/ 126 w 105"/>
                <a:gd name="T11" fmla="*/ 65 h 354"/>
                <a:gd name="T12" fmla="*/ 126 w 105"/>
                <a:gd name="T13" fmla="*/ 93 h 354"/>
                <a:gd name="T14" fmla="*/ 109 w 105"/>
                <a:gd name="T15" fmla="*/ 129 h 354"/>
                <a:gd name="T16" fmla="*/ 89 w 105"/>
                <a:gd name="T17" fmla="*/ 137 h 354"/>
                <a:gd name="T18" fmla="*/ 21 w 105"/>
                <a:gd name="T19" fmla="*/ 123 h 354"/>
                <a:gd name="T20" fmla="*/ 12 w 105"/>
                <a:gd name="T21" fmla="*/ 109 h 354"/>
                <a:gd name="T22" fmla="*/ 21 w 105"/>
                <a:gd name="T23" fmla="*/ 94 h 354"/>
                <a:gd name="T24" fmla="*/ 9 w 105"/>
                <a:gd name="T25" fmla="*/ 38 h 354"/>
                <a:gd name="T26" fmla="*/ 27 w 105"/>
                <a:gd name="T27" fmla="*/ 17 h 354"/>
                <a:gd name="T28" fmla="*/ 6 w 105"/>
                <a:gd name="T29" fmla="*/ 5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6597" name="Freeform 121"/>
            <p:cNvSpPr>
              <a:spLocks/>
            </p:cNvSpPr>
            <p:nvPr/>
          </p:nvSpPr>
          <p:spPr bwMode="auto">
            <a:xfrm>
              <a:off x="3008" y="2583"/>
              <a:ext cx="155" cy="328"/>
            </a:xfrm>
            <a:custGeom>
              <a:avLst/>
              <a:gdLst>
                <a:gd name="T0" fmla="*/ 186 w 149"/>
                <a:gd name="T1" fmla="*/ 8 h 376"/>
                <a:gd name="T2" fmla="*/ 176 w 149"/>
                <a:gd name="T3" fmla="*/ 39 h 376"/>
                <a:gd name="T4" fmla="*/ 164 w 149"/>
                <a:gd name="T5" fmla="*/ 50 h 376"/>
                <a:gd name="T6" fmla="*/ 161 w 149"/>
                <a:gd name="T7" fmla="*/ 53 h 376"/>
                <a:gd name="T8" fmla="*/ 137 w 149"/>
                <a:gd name="T9" fmla="*/ 93 h 376"/>
                <a:gd name="T10" fmla="*/ 108 w 149"/>
                <a:gd name="T11" fmla="*/ 120 h 376"/>
                <a:gd name="T12" fmla="*/ 87 w 149"/>
                <a:gd name="T13" fmla="*/ 140 h 376"/>
                <a:gd name="T14" fmla="*/ 73 w 149"/>
                <a:gd name="T15" fmla="*/ 140 h 376"/>
                <a:gd name="T16" fmla="*/ 25 w 149"/>
                <a:gd name="T17" fmla="*/ 143 h 376"/>
                <a:gd name="T18" fmla="*/ 2 w 149"/>
                <a:gd name="T19" fmla="*/ 134 h 376"/>
                <a:gd name="T20" fmla="*/ 5 w 149"/>
                <a:gd name="T21" fmla="*/ 122 h 376"/>
                <a:gd name="T22" fmla="*/ 8 w 149"/>
                <a:gd name="T23" fmla="*/ 85 h 376"/>
                <a:gd name="T24" fmla="*/ 28 w 149"/>
                <a:gd name="T25" fmla="*/ 77 h 376"/>
                <a:gd name="T26" fmla="*/ 44 w 149"/>
                <a:gd name="T27" fmla="*/ 40 h 376"/>
                <a:gd name="T28" fmla="*/ 56 w 149"/>
                <a:gd name="T29" fmla="*/ 29 h 376"/>
                <a:gd name="T30" fmla="*/ 105 w 149"/>
                <a:gd name="T31" fmla="*/ 7 h 376"/>
                <a:gd name="T32" fmla="*/ 161 w 149"/>
                <a:gd name="T33" fmla="*/ 7 h 376"/>
                <a:gd name="T34" fmla="*/ 186 w 149"/>
                <a:gd name="T35" fmla="*/ 8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6598" name="Freeform 122"/>
            <p:cNvSpPr>
              <a:spLocks/>
            </p:cNvSpPr>
            <p:nvPr/>
          </p:nvSpPr>
          <p:spPr bwMode="auto">
            <a:xfrm>
              <a:off x="1714" y="1020"/>
              <a:ext cx="99" cy="440"/>
            </a:xfrm>
            <a:custGeom>
              <a:avLst/>
              <a:gdLst>
                <a:gd name="T0" fmla="*/ 33 w 96"/>
                <a:gd name="T1" fmla="*/ 188 h 504"/>
                <a:gd name="T2" fmla="*/ 75 w 96"/>
                <a:gd name="T3" fmla="*/ 190 h 504"/>
                <a:gd name="T4" fmla="*/ 89 w 96"/>
                <a:gd name="T5" fmla="*/ 175 h 504"/>
                <a:gd name="T6" fmla="*/ 89 w 96"/>
                <a:gd name="T7" fmla="*/ 125 h 504"/>
                <a:gd name="T8" fmla="*/ 109 w 96"/>
                <a:gd name="T9" fmla="*/ 82 h 504"/>
                <a:gd name="T10" fmla="*/ 118 w 96"/>
                <a:gd name="T11" fmla="*/ 67 h 504"/>
                <a:gd name="T12" fmla="*/ 109 w 96"/>
                <a:gd name="T13" fmla="*/ 20 h 504"/>
                <a:gd name="T14" fmla="*/ 96 w 96"/>
                <a:gd name="T15" fmla="*/ 3 h 504"/>
                <a:gd name="T16" fmla="*/ 36 w 96"/>
                <a:gd name="T17" fmla="*/ 10 h 504"/>
                <a:gd name="T18" fmla="*/ 33 w 96"/>
                <a:gd name="T19" fmla="*/ 47 h 504"/>
                <a:gd name="T20" fmla="*/ 39 w 96"/>
                <a:gd name="T21" fmla="*/ 141 h 504"/>
                <a:gd name="T22" fmla="*/ 47 w 96"/>
                <a:gd name="T23" fmla="*/ 157 h 504"/>
                <a:gd name="T24" fmla="*/ 31 w 96"/>
                <a:gd name="T25" fmla="*/ 183 h 504"/>
                <a:gd name="T26" fmla="*/ 33 w 96"/>
                <a:gd name="T27" fmla="*/ 18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6599" name="Freeform 123"/>
            <p:cNvSpPr>
              <a:spLocks/>
            </p:cNvSpPr>
            <p:nvPr/>
          </p:nvSpPr>
          <p:spPr bwMode="auto">
            <a:xfrm>
              <a:off x="3431" y="1007"/>
              <a:ext cx="156" cy="358"/>
            </a:xfrm>
            <a:custGeom>
              <a:avLst/>
              <a:gdLst>
                <a:gd name="T0" fmla="*/ 5 w 150"/>
                <a:gd name="T1" fmla="*/ 148 h 410"/>
                <a:gd name="T2" fmla="*/ 54 w 150"/>
                <a:gd name="T3" fmla="*/ 159 h 410"/>
                <a:gd name="T4" fmla="*/ 105 w 150"/>
                <a:gd name="T5" fmla="*/ 155 h 410"/>
                <a:gd name="T6" fmla="*/ 123 w 150"/>
                <a:gd name="T7" fmla="*/ 140 h 410"/>
                <a:gd name="T8" fmla="*/ 151 w 150"/>
                <a:gd name="T9" fmla="*/ 107 h 410"/>
                <a:gd name="T10" fmla="*/ 168 w 150"/>
                <a:gd name="T11" fmla="*/ 84 h 410"/>
                <a:gd name="T12" fmla="*/ 179 w 150"/>
                <a:gd name="T13" fmla="*/ 75 h 410"/>
                <a:gd name="T14" fmla="*/ 182 w 150"/>
                <a:gd name="T15" fmla="*/ 45 h 410"/>
                <a:gd name="T16" fmla="*/ 189 w 150"/>
                <a:gd name="T17" fmla="*/ 39 h 410"/>
                <a:gd name="T18" fmla="*/ 192 w 150"/>
                <a:gd name="T19" fmla="*/ 18 h 410"/>
                <a:gd name="T20" fmla="*/ 171 w 150"/>
                <a:gd name="T21" fmla="*/ 0 h 410"/>
                <a:gd name="T22" fmla="*/ 123 w 150"/>
                <a:gd name="T23" fmla="*/ 5 h 410"/>
                <a:gd name="T24" fmla="*/ 101 w 150"/>
                <a:gd name="T25" fmla="*/ 21 h 410"/>
                <a:gd name="T26" fmla="*/ 87 w 150"/>
                <a:gd name="T27" fmla="*/ 53 h 410"/>
                <a:gd name="T28" fmla="*/ 76 w 150"/>
                <a:gd name="T29" fmla="*/ 62 h 410"/>
                <a:gd name="T30" fmla="*/ 56 w 150"/>
                <a:gd name="T31" fmla="*/ 84 h 410"/>
                <a:gd name="T32" fmla="*/ 54 w 150"/>
                <a:gd name="T33" fmla="*/ 87 h 410"/>
                <a:gd name="T34" fmla="*/ 44 w 150"/>
                <a:gd name="T35" fmla="*/ 90 h 410"/>
                <a:gd name="T36" fmla="*/ 40 w 150"/>
                <a:gd name="T37" fmla="*/ 97 h 410"/>
                <a:gd name="T38" fmla="*/ 36 w 150"/>
                <a:gd name="T39" fmla="*/ 100 h 410"/>
                <a:gd name="T40" fmla="*/ 23 w 150"/>
                <a:gd name="T41" fmla="*/ 135 h 410"/>
                <a:gd name="T42" fmla="*/ 10 w 150"/>
                <a:gd name="T43" fmla="*/ 148 h 410"/>
                <a:gd name="T44" fmla="*/ 2 w 150"/>
                <a:gd name="T45" fmla="*/ 149 h 410"/>
                <a:gd name="T46" fmla="*/ 5 w 150"/>
                <a:gd name="T47" fmla="*/ 14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06498" name="Group 113"/>
          <p:cNvGrpSpPr>
            <a:grpSpLocks/>
          </p:cNvGrpSpPr>
          <p:nvPr/>
        </p:nvGrpSpPr>
        <p:grpSpPr bwMode="auto">
          <a:xfrm>
            <a:off x="6019800" y="3179763"/>
            <a:ext cx="1289050" cy="1435100"/>
            <a:chOff x="1084" y="711"/>
            <a:chExt cx="2950" cy="2769"/>
          </a:xfrm>
        </p:grpSpPr>
        <p:grpSp>
          <p:nvGrpSpPr>
            <p:cNvPr id="106584" name="Group 114"/>
            <p:cNvGrpSpPr>
              <a:grpSpLocks/>
            </p:cNvGrpSpPr>
            <p:nvPr/>
          </p:nvGrpSpPr>
          <p:grpSpPr bwMode="auto">
            <a:xfrm>
              <a:off x="1084" y="711"/>
              <a:ext cx="2950" cy="2769"/>
              <a:chOff x="2707" y="548"/>
              <a:chExt cx="2950" cy="2769"/>
            </a:xfrm>
          </p:grpSpPr>
          <p:grpSp>
            <p:nvGrpSpPr>
              <p:cNvPr id="106590" name="Group 115"/>
              <p:cNvGrpSpPr>
                <a:grpSpLocks/>
              </p:cNvGrpSpPr>
              <p:nvPr/>
            </p:nvGrpSpPr>
            <p:grpSpPr bwMode="auto">
              <a:xfrm>
                <a:off x="3180" y="1046"/>
                <a:ext cx="2105" cy="1421"/>
                <a:chOff x="578" y="2316"/>
                <a:chExt cx="2105" cy="1421"/>
              </a:xfrm>
            </p:grpSpPr>
            <p:sp>
              <p:nvSpPr>
                <p:cNvPr id="106592" name="Freeform 116" descr="Cork"/>
                <p:cNvSpPr>
                  <a:spLocks/>
                </p:cNvSpPr>
                <p:nvPr/>
              </p:nvSpPr>
              <p:spPr bwMode="auto">
                <a:xfrm>
                  <a:off x="633" y="2316"/>
                  <a:ext cx="2050" cy="256"/>
                </a:xfrm>
                <a:custGeom>
                  <a:avLst/>
                  <a:gdLst>
                    <a:gd name="T0" fmla="*/ 48338 w 592"/>
                    <a:gd name="T1" fmla="*/ 135578 h 90"/>
                    <a:gd name="T2" fmla="*/ 131006 w 592"/>
                    <a:gd name="T3" fmla="*/ 66304 h 90"/>
                    <a:gd name="T4" fmla="*/ 203587 w 592"/>
                    <a:gd name="T5" fmla="*/ 54016 h 90"/>
                    <a:gd name="T6" fmla="*/ 274347 w 592"/>
                    <a:gd name="T7" fmla="*/ 48239 h 90"/>
                    <a:gd name="T8" fmla="*/ 669197 w 592"/>
                    <a:gd name="T9" fmla="*/ 51393 h 90"/>
                    <a:gd name="T10" fmla="*/ 906754 w 592"/>
                    <a:gd name="T11" fmla="*/ 60365 h 90"/>
                    <a:gd name="T12" fmla="*/ 1015706 w 592"/>
                    <a:gd name="T13" fmla="*/ 69461 h 90"/>
                    <a:gd name="T14" fmla="*/ 1420484 w 592"/>
                    <a:gd name="T15" fmla="*/ 78433 h 90"/>
                    <a:gd name="T16" fmla="*/ 2017515 w 592"/>
                    <a:gd name="T17" fmla="*/ 66304 h 90"/>
                    <a:gd name="T18" fmla="*/ 2817261 w 592"/>
                    <a:gd name="T19" fmla="*/ 24420 h 90"/>
                    <a:gd name="T20" fmla="*/ 3105566 w 592"/>
                    <a:gd name="T21" fmla="*/ 0 h 90"/>
                    <a:gd name="T22" fmla="*/ 3415743 w 592"/>
                    <a:gd name="T23" fmla="*/ 3154 h 90"/>
                    <a:gd name="T24" fmla="*/ 3522873 w 592"/>
                    <a:gd name="T25" fmla="*/ 45042 h 90"/>
                    <a:gd name="T26" fmla="*/ 3534792 w 592"/>
                    <a:gd name="T27" fmla="*/ 54016 h 90"/>
                    <a:gd name="T28" fmla="*/ 3474535 w 592"/>
                    <a:gd name="T29" fmla="*/ 90473 h 90"/>
                    <a:gd name="T30" fmla="*/ 3486454 w 592"/>
                    <a:gd name="T31" fmla="*/ 9963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6593" name="Freeform 117" descr="Cork"/>
                <p:cNvSpPr>
                  <a:spLocks/>
                </p:cNvSpPr>
                <p:nvPr/>
              </p:nvSpPr>
              <p:spPr bwMode="auto">
                <a:xfrm>
                  <a:off x="578" y="2506"/>
                  <a:ext cx="2074" cy="1231"/>
                </a:xfrm>
                <a:custGeom>
                  <a:avLst/>
                  <a:gdLst>
                    <a:gd name="T0" fmla="*/ 3573537 w 599"/>
                    <a:gd name="T1" fmla="*/ 0 h 432"/>
                    <a:gd name="T2" fmla="*/ 3549667 w 599"/>
                    <a:gd name="T3" fmla="*/ 9022 h 432"/>
                    <a:gd name="T4" fmla="*/ 3513308 w 599"/>
                    <a:gd name="T5" fmla="*/ 15037 h 432"/>
                    <a:gd name="T6" fmla="*/ 3490899 w 599"/>
                    <a:gd name="T7" fmla="*/ 36466 h 432"/>
                    <a:gd name="T8" fmla="*/ 3323732 w 599"/>
                    <a:gd name="T9" fmla="*/ 140377 h 432"/>
                    <a:gd name="T10" fmla="*/ 3132588 w 599"/>
                    <a:gd name="T11" fmla="*/ 317518 h 432"/>
                    <a:gd name="T12" fmla="*/ 3072394 w 599"/>
                    <a:gd name="T13" fmla="*/ 405814 h 432"/>
                    <a:gd name="T14" fmla="*/ 3013747 w 599"/>
                    <a:gd name="T15" fmla="*/ 533792 h 432"/>
                    <a:gd name="T16" fmla="*/ 2953514 w 599"/>
                    <a:gd name="T17" fmla="*/ 613642 h 432"/>
                    <a:gd name="T18" fmla="*/ 2749868 w 599"/>
                    <a:gd name="T19" fmla="*/ 644018 h 432"/>
                    <a:gd name="T20" fmla="*/ 2582712 w 599"/>
                    <a:gd name="T21" fmla="*/ 631643 h 432"/>
                    <a:gd name="T22" fmla="*/ 2511981 w 599"/>
                    <a:gd name="T23" fmla="*/ 625228 h 432"/>
                    <a:gd name="T24" fmla="*/ 2536426 w 599"/>
                    <a:gd name="T25" fmla="*/ 536958 h 432"/>
                    <a:gd name="T26" fmla="*/ 2570797 w 599"/>
                    <a:gd name="T27" fmla="*/ 515538 h 432"/>
                    <a:gd name="T28" fmla="*/ 2415559 w 599"/>
                    <a:gd name="T29" fmla="*/ 500493 h 432"/>
                    <a:gd name="T30" fmla="*/ 2069198 w 599"/>
                    <a:gd name="T31" fmla="*/ 481888 h 432"/>
                    <a:gd name="T32" fmla="*/ 673776 w 599"/>
                    <a:gd name="T33" fmla="*/ 549342 h 432"/>
                    <a:gd name="T34" fmla="*/ 615130 w 599"/>
                    <a:gd name="T35" fmla="*/ 561553 h 432"/>
                    <a:gd name="T36" fmla="*/ 518538 w 599"/>
                    <a:gd name="T37" fmla="*/ 597995 h 432"/>
                    <a:gd name="T38" fmla="*/ 317048 w 599"/>
                    <a:gd name="T39" fmla="*/ 659058 h 432"/>
                    <a:gd name="T40" fmla="*/ 172180 w 599"/>
                    <a:gd name="T41" fmla="*/ 644018 h 432"/>
                    <a:gd name="T42" fmla="*/ 101446 w 599"/>
                    <a:gd name="T43" fmla="*/ 631643 h 432"/>
                    <a:gd name="T44" fmla="*/ 41265 w 599"/>
                    <a:gd name="T45" fmla="*/ 607040 h 432"/>
                    <a:gd name="T46" fmla="*/ 65672 w 599"/>
                    <a:gd name="T47" fmla="*/ 567545 h 432"/>
                    <a:gd name="T48" fmla="*/ 101446 w 599"/>
                    <a:gd name="T49" fmla="*/ 509725 h 432"/>
                    <a:gd name="T50" fmla="*/ 160262 w 599"/>
                    <a:gd name="T51" fmla="*/ 400009 h 432"/>
                    <a:gd name="T52" fmla="*/ 172180 w 599"/>
                    <a:gd name="T53" fmla="*/ 286866 h 432"/>
                    <a:gd name="T54" fmla="*/ 184094 w 599"/>
                    <a:gd name="T55" fmla="*/ 192181 h 432"/>
                    <a:gd name="T56" fmla="*/ 172180 w 599"/>
                    <a:gd name="T57" fmla="*/ 125337 h 432"/>
                    <a:gd name="T58" fmla="*/ 125905 w 599"/>
                    <a:gd name="T59" fmla="*/ 45487 h 432"/>
                    <a:gd name="T60" fmla="*/ 113987 w 599"/>
                    <a:gd name="T61" fmla="*/ 2142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06591" name="Picture 118"/>
              <p:cNvPicPr>
                <a:picLocks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06585" name="Freeform 119"/>
            <p:cNvSpPr>
              <a:spLocks/>
            </p:cNvSpPr>
            <p:nvPr/>
          </p:nvSpPr>
          <p:spPr bwMode="auto">
            <a:xfrm>
              <a:off x="1616" y="2649"/>
              <a:ext cx="88" cy="277"/>
            </a:xfrm>
            <a:custGeom>
              <a:avLst/>
              <a:gdLst>
                <a:gd name="T0" fmla="*/ 93 w 85"/>
                <a:gd name="T1" fmla="*/ 58 h 318"/>
                <a:gd name="T2" fmla="*/ 81 w 85"/>
                <a:gd name="T3" fmla="*/ 26 h 318"/>
                <a:gd name="T4" fmla="*/ 61 w 85"/>
                <a:gd name="T5" fmla="*/ 16 h 318"/>
                <a:gd name="T6" fmla="*/ 69 w 85"/>
                <a:gd name="T7" fmla="*/ 26 h 318"/>
                <a:gd name="T8" fmla="*/ 81 w 85"/>
                <a:gd name="T9" fmla="*/ 10 h 318"/>
                <a:gd name="T10" fmla="*/ 47 w 85"/>
                <a:gd name="T11" fmla="*/ 3 h 318"/>
                <a:gd name="T12" fmla="*/ 47 w 85"/>
                <a:gd name="T13" fmla="*/ 16 h 318"/>
                <a:gd name="T14" fmla="*/ 61 w 85"/>
                <a:gd name="T15" fmla="*/ 71 h 318"/>
                <a:gd name="T16" fmla="*/ 37 w 85"/>
                <a:gd name="T17" fmla="*/ 61 h 318"/>
                <a:gd name="T18" fmla="*/ 47 w 85"/>
                <a:gd name="T19" fmla="*/ 49 h 318"/>
                <a:gd name="T20" fmla="*/ 61 w 85"/>
                <a:gd name="T21" fmla="*/ 61 h 318"/>
                <a:gd name="T22" fmla="*/ 47 w 85"/>
                <a:gd name="T23" fmla="*/ 38 h 318"/>
                <a:gd name="T24" fmla="*/ 61 w 85"/>
                <a:gd name="T25" fmla="*/ 58 h 318"/>
                <a:gd name="T26" fmla="*/ 47 w 85"/>
                <a:gd name="T27" fmla="*/ 45 h 318"/>
                <a:gd name="T28" fmla="*/ 61 w 85"/>
                <a:gd name="T29" fmla="*/ 55 h 318"/>
                <a:gd name="T30" fmla="*/ 69 w 85"/>
                <a:gd name="T31" fmla="*/ 64 h 318"/>
                <a:gd name="T32" fmla="*/ 93 w 85"/>
                <a:gd name="T33" fmla="*/ 78 h 318"/>
                <a:gd name="T34" fmla="*/ 101 w 85"/>
                <a:gd name="T35" fmla="*/ 87 h 318"/>
                <a:gd name="T36" fmla="*/ 93 w 85"/>
                <a:gd name="T37" fmla="*/ 106 h 318"/>
                <a:gd name="T38" fmla="*/ 81 w 85"/>
                <a:gd name="T39" fmla="*/ 103 h 318"/>
                <a:gd name="T40" fmla="*/ 69 w 85"/>
                <a:gd name="T41" fmla="*/ 119 h 318"/>
                <a:gd name="T42" fmla="*/ 47 w 85"/>
                <a:gd name="T43" fmla="*/ 110 h 318"/>
                <a:gd name="T44" fmla="*/ 37 w 85"/>
                <a:gd name="T45" fmla="*/ 78 h 318"/>
                <a:gd name="T46" fmla="*/ 29 w 85"/>
                <a:gd name="T47" fmla="*/ 93 h 318"/>
                <a:gd name="T48" fmla="*/ 5 w 85"/>
                <a:gd name="T49" fmla="*/ 80 h 318"/>
                <a:gd name="T50" fmla="*/ 47 w 85"/>
                <a:gd name="T51" fmla="*/ 55 h 318"/>
                <a:gd name="T52" fmla="*/ 81 w 85"/>
                <a:gd name="T53" fmla="*/ 64 h 318"/>
                <a:gd name="T54" fmla="*/ 93 w 85"/>
                <a:gd name="T55" fmla="*/ 84 h 318"/>
                <a:gd name="T56" fmla="*/ 81 w 85"/>
                <a:gd name="T57" fmla="*/ 71 h 318"/>
                <a:gd name="T58" fmla="*/ 81 w 85"/>
                <a:gd name="T59" fmla="*/ 3 h 318"/>
                <a:gd name="T60" fmla="*/ 61 w 85"/>
                <a:gd name="T61" fmla="*/ 13 h 318"/>
                <a:gd name="T62" fmla="*/ 29 w 85"/>
                <a:gd name="T63" fmla="*/ 16 h 318"/>
                <a:gd name="T64" fmla="*/ 47 w 85"/>
                <a:gd name="T65" fmla="*/ 36 h 318"/>
                <a:gd name="T66" fmla="*/ 69 w 85"/>
                <a:gd name="T67" fmla="*/ 51 h 318"/>
                <a:gd name="T68" fmla="*/ 93 w 85"/>
                <a:gd name="T69" fmla="*/ 58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6586" name="Freeform 120"/>
            <p:cNvSpPr>
              <a:spLocks/>
            </p:cNvSpPr>
            <p:nvPr/>
          </p:nvSpPr>
          <p:spPr bwMode="auto">
            <a:xfrm>
              <a:off x="1635" y="2647"/>
              <a:ext cx="109" cy="309"/>
            </a:xfrm>
            <a:custGeom>
              <a:avLst/>
              <a:gdLst>
                <a:gd name="T0" fmla="*/ 1 w 105"/>
                <a:gd name="T1" fmla="*/ 0 h 354"/>
                <a:gd name="T2" fmla="*/ 120 w 105"/>
                <a:gd name="T3" fmla="*/ 3 h 354"/>
                <a:gd name="T4" fmla="*/ 94 w 105"/>
                <a:gd name="T5" fmla="*/ 11 h 354"/>
                <a:gd name="T6" fmla="*/ 109 w 105"/>
                <a:gd name="T7" fmla="*/ 24 h 354"/>
                <a:gd name="T8" fmla="*/ 109 w 105"/>
                <a:gd name="T9" fmla="*/ 57 h 354"/>
                <a:gd name="T10" fmla="*/ 126 w 105"/>
                <a:gd name="T11" fmla="*/ 65 h 354"/>
                <a:gd name="T12" fmla="*/ 126 w 105"/>
                <a:gd name="T13" fmla="*/ 93 h 354"/>
                <a:gd name="T14" fmla="*/ 109 w 105"/>
                <a:gd name="T15" fmla="*/ 129 h 354"/>
                <a:gd name="T16" fmla="*/ 89 w 105"/>
                <a:gd name="T17" fmla="*/ 137 h 354"/>
                <a:gd name="T18" fmla="*/ 21 w 105"/>
                <a:gd name="T19" fmla="*/ 123 h 354"/>
                <a:gd name="T20" fmla="*/ 12 w 105"/>
                <a:gd name="T21" fmla="*/ 109 h 354"/>
                <a:gd name="T22" fmla="*/ 21 w 105"/>
                <a:gd name="T23" fmla="*/ 94 h 354"/>
                <a:gd name="T24" fmla="*/ 9 w 105"/>
                <a:gd name="T25" fmla="*/ 38 h 354"/>
                <a:gd name="T26" fmla="*/ 27 w 105"/>
                <a:gd name="T27" fmla="*/ 17 h 354"/>
                <a:gd name="T28" fmla="*/ 6 w 105"/>
                <a:gd name="T29" fmla="*/ 5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6587" name="Freeform 121"/>
            <p:cNvSpPr>
              <a:spLocks/>
            </p:cNvSpPr>
            <p:nvPr/>
          </p:nvSpPr>
          <p:spPr bwMode="auto">
            <a:xfrm>
              <a:off x="3008" y="2583"/>
              <a:ext cx="155" cy="328"/>
            </a:xfrm>
            <a:custGeom>
              <a:avLst/>
              <a:gdLst>
                <a:gd name="T0" fmla="*/ 186 w 149"/>
                <a:gd name="T1" fmla="*/ 8 h 376"/>
                <a:gd name="T2" fmla="*/ 176 w 149"/>
                <a:gd name="T3" fmla="*/ 39 h 376"/>
                <a:gd name="T4" fmla="*/ 164 w 149"/>
                <a:gd name="T5" fmla="*/ 50 h 376"/>
                <a:gd name="T6" fmla="*/ 161 w 149"/>
                <a:gd name="T7" fmla="*/ 53 h 376"/>
                <a:gd name="T8" fmla="*/ 137 w 149"/>
                <a:gd name="T9" fmla="*/ 93 h 376"/>
                <a:gd name="T10" fmla="*/ 108 w 149"/>
                <a:gd name="T11" fmla="*/ 120 h 376"/>
                <a:gd name="T12" fmla="*/ 87 w 149"/>
                <a:gd name="T13" fmla="*/ 140 h 376"/>
                <a:gd name="T14" fmla="*/ 73 w 149"/>
                <a:gd name="T15" fmla="*/ 140 h 376"/>
                <a:gd name="T16" fmla="*/ 25 w 149"/>
                <a:gd name="T17" fmla="*/ 143 h 376"/>
                <a:gd name="T18" fmla="*/ 2 w 149"/>
                <a:gd name="T19" fmla="*/ 134 h 376"/>
                <a:gd name="T20" fmla="*/ 5 w 149"/>
                <a:gd name="T21" fmla="*/ 122 h 376"/>
                <a:gd name="T22" fmla="*/ 8 w 149"/>
                <a:gd name="T23" fmla="*/ 85 h 376"/>
                <a:gd name="T24" fmla="*/ 28 w 149"/>
                <a:gd name="T25" fmla="*/ 77 h 376"/>
                <a:gd name="T26" fmla="*/ 44 w 149"/>
                <a:gd name="T27" fmla="*/ 40 h 376"/>
                <a:gd name="T28" fmla="*/ 56 w 149"/>
                <a:gd name="T29" fmla="*/ 29 h 376"/>
                <a:gd name="T30" fmla="*/ 105 w 149"/>
                <a:gd name="T31" fmla="*/ 7 h 376"/>
                <a:gd name="T32" fmla="*/ 161 w 149"/>
                <a:gd name="T33" fmla="*/ 7 h 376"/>
                <a:gd name="T34" fmla="*/ 186 w 149"/>
                <a:gd name="T35" fmla="*/ 8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6588" name="Freeform 122"/>
            <p:cNvSpPr>
              <a:spLocks/>
            </p:cNvSpPr>
            <p:nvPr/>
          </p:nvSpPr>
          <p:spPr bwMode="auto">
            <a:xfrm>
              <a:off x="1714" y="1020"/>
              <a:ext cx="99" cy="440"/>
            </a:xfrm>
            <a:custGeom>
              <a:avLst/>
              <a:gdLst>
                <a:gd name="T0" fmla="*/ 33 w 96"/>
                <a:gd name="T1" fmla="*/ 188 h 504"/>
                <a:gd name="T2" fmla="*/ 75 w 96"/>
                <a:gd name="T3" fmla="*/ 190 h 504"/>
                <a:gd name="T4" fmla="*/ 89 w 96"/>
                <a:gd name="T5" fmla="*/ 175 h 504"/>
                <a:gd name="T6" fmla="*/ 89 w 96"/>
                <a:gd name="T7" fmla="*/ 125 h 504"/>
                <a:gd name="T8" fmla="*/ 109 w 96"/>
                <a:gd name="T9" fmla="*/ 82 h 504"/>
                <a:gd name="T10" fmla="*/ 118 w 96"/>
                <a:gd name="T11" fmla="*/ 67 h 504"/>
                <a:gd name="T12" fmla="*/ 109 w 96"/>
                <a:gd name="T13" fmla="*/ 20 h 504"/>
                <a:gd name="T14" fmla="*/ 96 w 96"/>
                <a:gd name="T15" fmla="*/ 3 h 504"/>
                <a:gd name="T16" fmla="*/ 36 w 96"/>
                <a:gd name="T17" fmla="*/ 10 h 504"/>
                <a:gd name="T18" fmla="*/ 33 w 96"/>
                <a:gd name="T19" fmla="*/ 47 h 504"/>
                <a:gd name="T20" fmla="*/ 39 w 96"/>
                <a:gd name="T21" fmla="*/ 141 h 504"/>
                <a:gd name="T22" fmla="*/ 47 w 96"/>
                <a:gd name="T23" fmla="*/ 157 h 504"/>
                <a:gd name="T24" fmla="*/ 31 w 96"/>
                <a:gd name="T25" fmla="*/ 183 h 504"/>
                <a:gd name="T26" fmla="*/ 33 w 96"/>
                <a:gd name="T27" fmla="*/ 18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6589" name="Freeform 123"/>
            <p:cNvSpPr>
              <a:spLocks/>
            </p:cNvSpPr>
            <p:nvPr/>
          </p:nvSpPr>
          <p:spPr bwMode="auto">
            <a:xfrm>
              <a:off x="3431" y="1007"/>
              <a:ext cx="156" cy="358"/>
            </a:xfrm>
            <a:custGeom>
              <a:avLst/>
              <a:gdLst>
                <a:gd name="T0" fmla="*/ 5 w 150"/>
                <a:gd name="T1" fmla="*/ 148 h 410"/>
                <a:gd name="T2" fmla="*/ 54 w 150"/>
                <a:gd name="T3" fmla="*/ 159 h 410"/>
                <a:gd name="T4" fmla="*/ 105 w 150"/>
                <a:gd name="T5" fmla="*/ 155 h 410"/>
                <a:gd name="T6" fmla="*/ 123 w 150"/>
                <a:gd name="T7" fmla="*/ 140 h 410"/>
                <a:gd name="T8" fmla="*/ 151 w 150"/>
                <a:gd name="T9" fmla="*/ 107 h 410"/>
                <a:gd name="T10" fmla="*/ 168 w 150"/>
                <a:gd name="T11" fmla="*/ 84 h 410"/>
                <a:gd name="T12" fmla="*/ 179 w 150"/>
                <a:gd name="T13" fmla="*/ 75 h 410"/>
                <a:gd name="T14" fmla="*/ 182 w 150"/>
                <a:gd name="T15" fmla="*/ 45 h 410"/>
                <a:gd name="T16" fmla="*/ 189 w 150"/>
                <a:gd name="T17" fmla="*/ 39 h 410"/>
                <a:gd name="T18" fmla="*/ 192 w 150"/>
                <a:gd name="T19" fmla="*/ 18 h 410"/>
                <a:gd name="T20" fmla="*/ 171 w 150"/>
                <a:gd name="T21" fmla="*/ 0 h 410"/>
                <a:gd name="T22" fmla="*/ 123 w 150"/>
                <a:gd name="T23" fmla="*/ 5 h 410"/>
                <a:gd name="T24" fmla="*/ 101 w 150"/>
                <a:gd name="T25" fmla="*/ 21 h 410"/>
                <a:gd name="T26" fmla="*/ 87 w 150"/>
                <a:gd name="T27" fmla="*/ 53 h 410"/>
                <a:gd name="T28" fmla="*/ 76 w 150"/>
                <a:gd name="T29" fmla="*/ 62 h 410"/>
                <a:gd name="T30" fmla="*/ 56 w 150"/>
                <a:gd name="T31" fmla="*/ 84 h 410"/>
                <a:gd name="T32" fmla="*/ 54 w 150"/>
                <a:gd name="T33" fmla="*/ 87 h 410"/>
                <a:gd name="T34" fmla="*/ 44 w 150"/>
                <a:gd name="T35" fmla="*/ 90 h 410"/>
                <a:gd name="T36" fmla="*/ 40 w 150"/>
                <a:gd name="T37" fmla="*/ 97 h 410"/>
                <a:gd name="T38" fmla="*/ 36 w 150"/>
                <a:gd name="T39" fmla="*/ 100 h 410"/>
                <a:gd name="T40" fmla="*/ 23 w 150"/>
                <a:gd name="T41" fmla="*/ 135 h 410"/>
                <a:gd name="T42" fmla="*/ 10 w 150"/>
                <a:gd name="T43" fmla="*/ 148 h 410"/>
                <a:gd name="T44" fmla="*/ 2 w 150"/>
                <a:gd name="T45" fmla="*/ 149 h 410"/>
                <a:gd name="T46" fmla="*/ 5 w 150"/>
                <a:gd name="T47" fmla="*/ 14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63874"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106500"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06501"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06502" name="Rectangle 5"/>
          <p:cNvSpPr>
            <a:spLocks noChangeArrowheads="1"/>
          </p:cNvSpPr>
          <p:nvPr/>
        </p:nvSpPr>
        <p:spPr bwMode="auto">
          <a:xfrm>
            <a:off x="3059113" y="879475"/>
            <a:ext cx="8953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b="1">
                <a:solidFill>
                  <a:schemeClr val="accent2"/>
                </a:solidFill>
                <a:latin typeface="Times" charset="0"/>
              </a:rPr>
              <a:t>王制</a:t>
            </a:r>
            <a:endParaRPr lang="ja-JP" altLang="en-US" sz="2400" b="1">
              <a:solidFill>
                <a:schemeClr val="accent2"/>
              </a:solidFill>
              <a:latin typeface="Times" charset="0"/>
            </a:endParaRPr>
          </a:p>
        </p:txBody>
      </p:sp>
      <p:sp>
        <p:nvSpPr>
          <p:cNvPr id="106503"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3879"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pitchFamily="-107" charset="0"/>
                <a:ea typeface="ＭＳ Ｐゴシック" pitchFamily="-107" charset="-128"/>
                <a:cs typeface="ＭＳ Ｐゴシック" pitchFamily="-107" charset="-128"/>
              </a:rPr>
              <a:t>ca. 1000 B.C.</a:t>
            </a:r>
          </a:p>
        </p:txBody>
      </p:sp>
      <p:sp>
        <p:nvSpPr>
          <p:cNvPr id="106505"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06"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sp>
        <p:nvSpPr>
          <p:cNvPr id="106507" name="Rectangle 11"/>
          <p:cNvSpPr>
            <a:spLocks noChangeArrowheads="1"/>
          </p:cNvSpPr>
          <p:nvPr/>
        </p:nvSpPr>
        <p:spPr bwMode="auto">
          <a:xfrm>
            <a:off x="3338513" y="4130675"/>
            <a:ext cx="25415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20-J        20-R</a:t>
            </a:r>
          </a:p>
        </p:txBody>
      </p:sp>
      <p:sp>
        <p:nvSpPr>
          <p:cNvPr id="106508" name="Rectangle 12"/>
          <p:cNvSpPr>
            <a:spLocks noChangeArrowheads="1"/>
          </p:cNvSpPr>
          <p:nvPr/>
        </p:nvSpPr>
        <p:spPr bwMode="auto">
          <a:xfrm>
            <a:off x="3427413" y="4575175"/>
            <a:ext cx="16033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200        </a:t>
            </a:r>
          </a:p>
        </p:txBody>
      </p:sp>
      <p:sp>
        <p:nvSpPr>
          <p:cNvPr id="463888" name="Rectangle 16"/>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63889" name="Oval 17"/>
          <p:cNvSpPr>
            <a:spLocks noChangeArrowheads="1"/>
          </p:cNvSpPr>
          <p:nvPr/>
        </p:nvSpPr>
        <p:spPr bwMode="auto">
          <a:xfrm>
            <a:off x="901700" y="2762250"/>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106511" name="Freeform 18"/>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106512" name="Freeform 19"/>
          <p:cNvSpPr>
            <a:spLocks/>
          </p:cNvSpPr>
          <p:nvPr/>
        </p:nvSpPr>
        <p:spPr bwMode="auto">
          <a:xfrm>
            <a:off x="1625600" y="2603500"/>
            <a:ext cx="1258888" cy="1042988"/>
          </a:xfrm>
          <a:custGeom>
            <a:avLst/>
            <a:gdLst>
              <a:gd name="T0" fmla="*/ 2147483647 w 793"/>
              <a:gd name="T1" fmla="*/ 2147483647 h 657"/>
              <a:gd name="T2" fmla="*/ 2147483647 w 793"/>
              <a:gd name="T3" fmla="*/ 2147483647 h 657"/>
              <a:gd name="T4" fmla="*/ 2147483647 w 793"/>
              <a:gd name="T5" fmla="*/ 2147483647 h 657"/>
              <a:gd name="T6" fmla="*/ 2147483647 w 793"/>
              <a:gd name="T7" fmla="*/ 2147483647 h 657"/>
              <a:gd name="T8" fmla="*/ 2147483647 w 793"/>
              <a:gd name="T9" fmla="*/ 2147483647 h 657"/>
              <a:gd name="T10" fmla="*/ 2147483647 w 793"/>
              <a:gd name="T11" fmla="*/ 2147483647 h 657"/>
              <a:gd name="T12" fmla="*/ 2147483647 w 793"/>
              <a:gd name="T13" fmla="*/ 2147483647 h 657"/>
              <a:gd name="T14" fmla="*/ 2147483647 w 793"/>
              <a:gd name="T15" fmla="*/ 2147483647 h 657"/>
              <a:gd name="T16" fmla="*/ 2147483647 w 793"/>
              <a:gd name="T17" fmla="*/ 2147483647 h 657"/>
              <a:gd name="T18" fmla="*/ 2147483647 w 793"/>
              <a:gd name="T19" fmla="*/ 2147483647 h 657"/>
              <a:gd name="T20" fmla="*/ 2147483647 w 793"/>
              <a:gd name="T21" fmla="*/ 2147483647 h 657"/>
              <a:gd name="T22" fmla="*/ 2147483647 w 793"/>
              <a:gd name="T23" fmla="*/ 2147483647 h 657"/>
              <a:gd name="T24" fmla="*/ 2147483647 w 793"/>
              <a:gd name="T25" fmla="*/ 2147483647 h 657"/>
              <a:gd name="T26" fmla="*/ 2147483647 w 793"/>
              <a:gd name="T27" fmla="*/ 2147483647 h 657"/>
              <a:gd name="T28" fmla="*/ 2147483647 w 793"/>
              <a:gd name="T29" fmla="*/ 2147483647 h 657"/>
              <a:gd name="T30" fmla="*/ 2147483647 w 793"/>
              <a:gd name="T31" fmla="*/ 2147483647 h 657"/>
              <a:gd name="T32" fmla="*/ 2147483647 w 793"/>
              <a:gd name="T33" fmla="*/ 2147483647 h 657"/>
              <a:gd name="T34" fmla="*/ 2147483647 w 793"/>
              <a:gd name="T35" fmla="*/ 2147483647 h 657"/>
              <a:gd name="T36" fmla="*/ 2147483647 w 793"/>
              <a:gd name="T37" fmla="*/ 2147483647 h 657"/>
              <a:gd name="T38" fmla="*/ 2147483647 w 793"/>
              <a:gd name="T39" fmla="*/ 2147483647 h 657"/>
              <a:gd name="T40" fmla="*/ 2147483647 w 793"/>
              <a:gd name="T41" fmla="*/ 2147483647 h 657"/>
              <a:gd name="T42" fmla="*/ 2147483647 w 793"/>
              <a:gd name="T43" fmla="*/ 2147483647 h 657"/>
              <a:gd name="T44" fmla="*/ 2147483647 w 793"/>
              <a:gd name="T45" fmla="*/ 2147483647 h 657"/>
              <a:gd name="T46" fmla="*/ 2147483647 w 793"/>
              <a:gd name="T47" fmla="*/ 2147483647 h 657"/>
              <a:gd name="T48" fmla="*/ 2147483647 w 793"/>
              <a:gd name="T49" fmla="*/ 2147483647 h 657"/>
              <a:gd name="T50" fmla="*/ 2147483647 w 793"/>
              <a:gd name="T51" fmla="*/ 2147483647 h 657"/>
              <a:gd name="T52" fmla="*/ 2147483647 w 793"/>
              <a:gd name="T53" fmla="*/ 2147483647 h 657"/>
              <a:gd name="T54" fmla="*/ 2147483647 w 793"/>
              <a:gd name="T55" fmla="*/ 2147483647 h 657"/>
              <a:gd name="T56" fmla="*/ 2147483647 w 793"/>
              <a:gd name="T57" fmla="*/ 2147483647 h 657"/>
              <a:gd name="T58" fmla="*/ 2147483647 w 793"/>
              <a:gd name="T59" fmla="*/ 2147483647 h 657"/>
              <a:gd name="T60" fmla="*/ 2147483647 w 793"/>
              <a:gd name="T61" fmla="*/ 2147483647 h 657"/>
              <a:gd name="T62" fmla="*/ 2147483647 w 793"/>
              <a:gd name="T63" fmla="*/ 2147483647 h 657"/>
              <a:gd name="T64" fmla="*/ 2147483647 w 793"/>
              <a:gd name="T65" fmla="*/ 2147483647 h 657"/>
              <a:gd name="T66" fmla="*/ 2147483647 w 793"/>
              <a:gd name="T67" fmla="*/ 2147483647 h 657"/>
              <a:gd name="T68" fmla="*/ 2147483647 w 793"/>
              <a:gd name="T69" fmla="*/ 2147483647 h 657"/>
              <a:gd name="T70" fmla="*/ 2147483647 w 793"/>
              <a:gd name="T71" fmla="*/ 2147483647 h 657"/>
              <a:gd name="T72" fmla="*/ 2147483647 w 793"/>
              <a:gd name="T73" fmla="*/ 2147483647 h 657"/>
              <a:gd name="T74" fmla="*/ 2147483647 w 793"/>
              <a:gd name="T75" fmla="*/ 2147483647 h 657"/>
              <a:gd name="T76" fmla="*/ 2147483647 w 793"/>
              <a:gd name="T77" fmla="*/ 2147483647 h 657"/>
              <a:gd name="T78" fmla="*/ 2147483647 w 793"/>
              <a:gd name="T79" fmla="*/ 2147483647 h 657"/>
              <a:gd name="T80" fmla="*/ 2147483647 w 793"/>
              <a:gd name="T81" fmla="*/ 2147483647 h 657"/>
              <a:gd name="T82" fmla="*/ 2147483647 w 793"/>
              <a:gd name="T83" fmla="*/ 2147483647 h 657"/>
              <a:gd name="T84" fmla="*/ 2147483647 w 793"/>
              <a:gd name="T85" fmla="*/ 2147483647 h 657"/>
              <a:gd name="T86" fmla="*/ 2147483647 w 793"/>
              <a:gd name="T87" fmla="*/ 2147483647 h 657"/>
              <a:gd name="T88" fmla="*/ 2147483647 w 793"/>
              <a:gd name="T89" fmla="*/ 2147483647 h 657"/>
              <a:gd name="T90" fmla="*/ 2147483647 w 793"/>
              <a:gd name="T91" fmla="*/ 2147483647 h 657"/>
              <a:gd name="T92" fmla="*/ 2147483647 w 793"/>
              <a:gd name="T93" fmla="*/ 2147483647 h 657"/>
              <a:gd name="T94" fmla="*/ 2147483647 w 793"/>
              <a:gd name="T95" fmla="*/ 2147483647 h 657"/>
              <a:gd name="T96" fmla="*/ 2147483647 w 793"/>
              <a:gd name="T97" fmla="*/ 2147483647 h 657"/>
              <a:gd name="T98" fmla="*/ 2147483647 w 793"/>
              <a:gd name="T99" fmla="*/ 2147483647 h 657"/>
              <a:gd name="T100" fmla="*/ 2147483647 w 793"/>
              <a:gd name="T101" fmla="*/ 2147483647 h 657"/>
              <a:gd name="T102" fmla="*/ 2147483647 w 793"/>
              <a:gd name="T103" fmla="*/ 2147483647 h 657"/>
              <a:gd name="T104" fmla="*/ 2147483647 w 793"/>
              <a:gd name="T105" fmla="*/ 2147483647 h 657"/>
              <a:gd name="T106" fmla="*/ 2147483647 w 793"/>
              <a:gd name="T107" fmla="*/ 2147483647 h 657"/>
              <a:gd name="T108" fmla="*/ 2147483647 w 793"/>
              <a:gd name="T109" fmla="*/ 2147483647 h 657"/>
              <a:gd name="T110" fmla="*/ 2147483647 w 793"/>
              <a:gd name="T111" fmla="*/ 2147483647 h 657"/>
              <a:gd name="T112" fmla="*/ 2147483647 w 793"/>
              <a:gd name="T113" fmla="*/ 2147483647 h 657"/>
              <a:gd name="T114" fmla="*/ 0 w 793"/>
              <a:gd name="T115" fmla="*/ 2147483647 h 657"/>
              <a:gd name="T116" fmla="*/ 0 w 793"/>
              <a:gd name="T117" fmla="*/ 2147483647 h 657"/>
              <a:gd name="T118" fmla="*/ 0 w 793"/>
              <a:gd name="T119" fmla="*/ 2147483647 h 657"/>
              <a:gd name="T120" fmla="*/ 0 w 793"/>
              <a:gd name="T121" fmla="*/ 2147483647 h 657"/>
              <a:gd name="T122" fmla="*/ 2147483647 w 793"/>
              <a:gd name="T123" fmla="*/ 2147483647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63892" name="Rectangle 20"/>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07" charset="0"/>
                <a:ea typeface="ＭＳ Ｐゴシック" pitchFamily="-107" charset="-128"/>
                <a:cs typeface="ＭＳ Ｐゴシック" pitchFamily="-107" charset="-128"/>
              </a:rPr>
              <a:t>A </a:t>
            </a:r>
            <a:r>
              <a:rPr lang="en-US" sz="6000">
                <a:solidFill>
                  <a:srgbClr val="51DC00"/>
                </a:solidFill>
                <a:latin typeface="Times" pitchFamily="-107" charset="0"/>
                <a:ea typeface="ＭＳ Ｐゴシック" pitchFamily="-107" charset="-128"/>
                <a:cs typeface="ＭＳ Ｐゴシック" pitchFamily="-107" charset="-128"/>
              </a:rPr>
              <a:t>R</a:t>
            </a:r>
            <a:r>
              <a:rPr lang="en-US" sz="3600">
                <a:solidFill>
                  <a:schemeClr val="tx2"/>
                </a:solidFill>
                <a:latin typeface="Times" pitchFamily="-107" charset="0"/>
                <a:ea typeface="ＭＳ Ｐゴシック" pitchFamily="-107" charset="-128"/>
                <a:cs typeface="ＭＳ Ｐゴシック" pitchFamily="-107" charset="-128"/>
              </a:rPr>
              <a:t> C</a:t>
            </a:r>
          </a:p>
        </p:txBody>
      </p:sp>
      <p:sp>
        <p:nvSpPr>
          <p:cNvPr id="106514" name="Rectangle 21"/>
          <p:cNvSpPr>
            <a:spLocks noChangeArrowheads="1"/>
          </p:cNvSpPr>
          <p:nvPr/>
        </p:nvSpPr>
        <p:spPr bwMode="auto">
          <a:xfrm>
            <a:off x="3090863" y="5040313"/>
            <a:ext cx="14589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2400" b="1">
                <a:solidFill>
                  <a:schemeClr val="accent2"/>
                </a:solidFill>
                <a:latin typeface="Times" charset="0"/>
              </a:rPr>
              <a:t>アッシリア</a:t>
            </a:r>
          </a:p>
        </p:txBody>
      </p:sp>
      <p:sp>
        <p:nvSpPr>
          <p:cNvPr id="463894" name="Rectangle 22"/>
          <p:cNvSpPr>
            <a:spLocks noChangeArrowheads="1"/>
          </p:cNvSpPr>
          <p:nvPr/>
        </p:nvSpPr>
        <p:spPr bwMode="auto">
          <a:xfrm>
            <a:off x="4811713" y="4570413"/>
            <a:ext cx="16033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350        </a:t>
            </a:r>
          </a:p>
        </p:txBody>
      </p:sp>
      <p:sp>
        <p:nvSpPr>
          <p:cNvPr id="106516" name="Rectangle 23"/>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17" name="Line 2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18" name="Line 2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19" name="Line 2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0" name="Line 2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1" name="Line 2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2" name="Line 2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3" name="Line 3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4" name="Line 3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5" name="Line 3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6" name="Rectangle 33"/>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27" name="Rectangle 34"/>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28" name="Rectangle 35"/>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29" name="Rectangle 36"/>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3909" name="Rectangle 37"/>
          <p:cNvSpPr>
            <a:spLocks noChangeArrowheads="1"/>
          </p:cNvSpPr>
          <p:nvPr/>
        </p:nvSpPr>
        <p:spPr bwMode="auto">
          <a:xfrm>
            <a:off x="3173413" y="1781175"/>
            <a:ext cx="2967037" cy="515938"/>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rPr>
              <a:t>&lt;&lt;&lt;&lt; </a:t>
            </a:r>
            <a:r>
              <a:rPr lang="en-US" b="1" i="1">
                <a:solidFill>
                  <a:schemeClr val="accent1"/>
                </a:solidFill>
                <a:effectLst>
                  <a:outerShdw blurRad="38100" dist="38100" dir="2700000" algn="tl">
                    <a:srgbClr val="000000"/>
                  </a:outerShdw>
                </a:effectLst>
                <a:latin typeface="Times" charset="0"/>
              </a:rPr>
              <a:t>SPLIT</a:t>
            </a:r>
            <a:r>
              <a:rPr lang="en-US" b="1">
                <a:solidFill>
                  <a:schemeClr val="accent1"/>
                </a:solidFill>
                <a:effectLst>
                  <a:outerShdw blurRad="38100" dist="38100" dir="2700000" algn="tl">
                    <a:srgbClr val="000000"/>
                  </a:outerShdw>
                </a:effectLst>
                <a:latin typeface="Times" charset="0"/>
              </a:rPr>
              <a:t> &gt;&gt;&gt;&gt;</a:t>
            </a:r>
          </a:p>
        </p:txBody>
      </p:sp>
      <p:sp>
        <p:nvSpPr>
          <p:cNvPr id="106531" name="Line 38"/>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3912" name="Rectangle 40"/>
          <p:cNvSpPr>
            <a:spLocks noChangeArrowheads="1"/>
          </p:cNvSpPr>
          <p:nvPr/>
        </p:nvSpPr>
        <p:spPr bwMode="auto">
          <a:xfrm>
            <a:off x="4576763" y="5022850"/>
            <a:ext cx="14859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2400" b="1">
                <a:solidFill>
                  <a:schemeClr val="accent2"/>
                </a:solidFill>
                <a:latin typeface="Times" charset="0"/>
              </a:rPr>
              <a:t>　バビロン</a:t>
            </a:r>
          </a:p>
        </p:txBody>
      </p:sp>
      <p:sp>
        <p:nvSpPr>
          <p:cNvPr id="106533" name="Rectangle 44"/>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34" name="Line 45"/>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3918" name="Rectangle 46"/>
          <p:cNvSpPr>
            <a:spLocks noChangeArrowheads="1"/>
          </p:cNvSpPr>
          <p:nvPr/>
        </p:nvSpPr>
        <p:spPr bwMode="auto">
          <a:xfrm>
            <a:off x="3198813" y="3635375"/>
            <a:ext cx="2365375" cy="515938"/>
          </a:xfrm>
          <a:prstGeom prst="rect">
            <a:avLst/>
          </a:prstGeom>
          <a:noFill/>
          <a:ln w="12700">
            <a:noFill/>
            <a:miter lim="800000"/>
            <a:headEnd/>
            <a:tailEnd/>
          </a:ln>
          <a:effectLst/>
        </p:spPr>
        <p:txBody>
          <a:bodyPr wrap="none" lIns="90487" tIns="44450" rIns="90487" bIns="44450">
            <a:spAutoFit/>
          </a:bodyPr>
          <a:lstStyle/>
          <a:p>
            <a:pPr>
              <a:defRPr/>
            </a:pPr>
            <a:r>
              <a:rPr lang="ja-JP" altLang="en-US" b="1" i="1">
                <a:solidFill>
                  <a:schemeClr val="accent1"/>
                </a:solidFill>
                <a:effectLst>
                  <a:outerShdw blurRad="38100" dist="38100" dir="2700000" algn="tl">
                    <a:srgbClr val="000000"/>
                  </a:outerShdw>
                </a:effectLst>
                <a:latin typeface="Times" charset="0"/>
              </a:rPr>
              <a:t>　　預言者たち</a:t>
            </a:r>
          </a:p>
        </p:txBody>
      </p:sp>
      <p:sp>
        <p:nvSpPr>
          <p:cNvPr id="106536" name="Rectangle 49"/>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10             2</a:t>
            </a:r>
          </a:p>
        </p:txBody>
      </p:sp>
      <p:sp>
        <p:nvSpPr>
          <p:cNvPr id="106537" name="Rectangle 50"/>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Times" charset="0"/>
              </a:rPr>
              <a:t> </a:t>
            </a:r>
            <a:r>
              <a:rPr lang="ja-JP" altLang="en-US" b="1">
                <a:solidFill>
                  <a:schemeClr val="bg2"/>
                </a:solidFill>
                <a:latin typeface="Times" charset="0"/>
              </a:rPr>
              <a:t>　　北　　　　　南</a:t>
            </a:r>
          </a:p>
        </p:txBody>
      </p:sp>
      <p:sp>
        <p:nvSpPr>
          <p:cNvPr id="106538" name="Rectangle 51"/>
          <p:cNvSpPr>
            <a:spLocks noChangeArrowheads="1"/>
          </p:cNvSpPr>
          <p:nvPr/>
        </p:nvSpPr>
        <p:spPr bwMode="auto">
          <a:xfrm>
            <a:off x="3143250" y="2746375"/>
            <a:ext cx="25209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2400" b="1">
                <a:solidFill>
                  <a:schemeClr val="bg2"/>
                </a:solidFill>
                <a:latin typeface="Times" charset="0"/>
              </a:rPr>
              <a:t>イスラエル　　ユダ</a:t>
            </a:r>
          </a:p>
        </p:txBody>
      </p:sp>
      <p:sp>
        <p:nvSpPr>
          <p:cNvPr id="463952" name="Rectangle 80"/>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07" charset="0"/>
              <a:ea typeface="ＭＳ Ｐゴシック" pitchFamily="-107" charset="-128"/>
              <a:cs typeface="ＭＳ Ｐゴシック" pitchFamily="-107" charset="-128"/>
            </a:endParaRPr>
          </a:p>
        </p:txBody>
      </p:sp>
      <p:sp>
        <p:nvSpPr>
          <p:cNvPr id="463954" name="Text Box 82"/>
          <p:cNvSpPr txBox="1">
            <a:spLocks noChangeArrowheads="1"/>
          </p:cNvSpPr>
          <p:nvPr/>
        </p:nvSpPr>
        <p:spPr bwMode="auto">
          <a:xfrm>
            <a:off x="1779588"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chemeClr val="tx1"/>
                </a:solidFill>
                <a:latin typeface="Comic Sans MS" charset="0"/>
              </a:rPr>
              <a:t>列王記下 </a:t>
            </a:r>
            <a:r>
              <a:rPr lang="en-US" sz="1600" b="1" smtClean="0">
                <a:solidFill>
                  <a:schemeClr val="tx1"/>
                </a:solidFill>
                <a:latin typeface="Comic Sans MS" charset="0"/>
              </a:rPr>
              <a:t>25</a:t>
            </a:r>
            <a:r>
              <a:rPr lang="ja-JP" altLang="en-US" sz="1600" b="1" smtClean="0">
                <a:solidFill>
                  <a:schemeClr val="tx1"/>
                </a:solidFill>
                <a:latin typeface="Comic Sans MS" charset="0"/>
              </a:rPr>
              <a:t>章</a:t>
            </a:r>
          </a:p>
        </p:txBody>
      </p:sp>
      <p:sp>
        <p:nvSpPr>
          <p:cNvPr id="106541" name="Text Box 13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06542" name="Group 138"/>
          <p:cNvGrpSpPr>
            <a:grpSpLocks/>
          </p:cNvGrpSpPr>
          <p:nvPr/>
        </p:nvGrpSpPr>
        <p:grpSpPr bwMode="auto">
          <a:xfrm>
            <a:off x="8018463" y="3436938"/>
            <a:ext cx="981075" cy="1843087"/>
            <a:chOff x="5051" y="2165"/>
            <a:chExt cx="618" cy="1161"/>
          </a:xfrm>
        </p:grpSpPr>
        <p:grpSp>
          <p:nvGrpSpPr>
            <p:cNvPr id="106565" name="Group 139"/>
            <p:cNvGrpSpPr>
              <a:grpSpLocks/>
            </p:cNvGrpSpPr>
            <p:nvPr/>
          </p:nvGrpSpPr>
          <p:grpSpPr bwMode="auto">
            <a:xfrm>
              <a:off x="5051" y="2165"/>
              <a:ext cx="618" cy="1161"/>
              <a:chOff x="5051" y="2165"/>
              <a:chExt cx="618" cy="1161"/>
            </a:xfrm>
          </p:grpSpPr>
          <p:sp>
            <p:nvSpPr>
              <p:cNvPr id="106567" name="Freeform 14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6568" name="AutoShape 14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6569" name="Rectangle 14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6570" name="Line 14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1" name="Rectangle 14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72" name="Rectangle 14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73" name="Line 14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4" name="Line 14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5" name="Line 14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6" name="Line 14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7" name="Line 15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8" name="Line 15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9" name="Line 15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80" name="Line 15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81" name="Line 15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82" name="Line 15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83" name="Rectangle 156"/>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900" b="1">
                    <a:solidFill>
                      <a:srgbClr val="000000"/>
                    </a:solidFill>
                    <a:latin typeface="Chicago" charset="0"/>
                  </a:rPr>
                  <a:t>　王制</a:t>
                </a:r>
              </a:p>
            </p:txBody>
          </p:sp>
        </p:grpSp>
        <p:sp>
          <p:nvSpPr>
            <p:cNvPr id="106566" name="Rectangle 15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4030" name="Rectangle 158"/>
          <p:cNvSpPr>
            <a:spLocks noChangeArrowheads="1"/>
          </p:cNvSpPr>
          <p:nvPr/>
        </p:nvSpPr>
        <p:spPr bwMode="auto">
          <a:xfrm>
            <a:off x="8051800" y="3789363"/>
            <a:ext cx="850900"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a:t>
            </a:r>
            <a:r>
              <a:rPr lang="ja-JP" altLang="en-US" sz="900" b="1">
                <a:solidFill>
                  <a:srgbClr val="000000"/>
                </a:solidFill>
                <a:effectLst>
                  <a:outerShdw blurRad="38100" dist="38100" dir="2700000" algn="tl">
                    <a:srgbClr val="FFFFFF"/>
                  </a:outerShdw>
                </a:effectLst>
                <a:latin typeface="Helvetica" charset="0"/>
              </a:rPr>
              <a:t>　分裂 </a:t>
            </a:r>
            <a:r>
              <a:rPr lang="en-US" sz="900" b="1">
                <a:solidFill>
                  <a:srgbClr val="000000"/>
                </a:solidFill>
                <a:effectLst>
                  <a:outerShdw blurRad="38100" dist="38100" dir="2700000" algn="tl">
                    <a:srgbClr val="FFFFFF"/>
                  </a:outerShdw>
                </a:effectLst>
                <a:latin typeface="Helvetica" charset="0"/>
              </a:rPr>
              <a:t>••• </a:t>
            </a:r>
          </a:p>
        </p:txBody>
      </p:sp>
      <p:sp>
        <p:nvSpPr>
          <p:cNvPr id="106544" name="Rectangle 159"/>
          <p:cNvSpPr>
            <a:spLocks noChangeArrowheads="1"/>
          </p:cNvSpPr>
          <p:nvPr/>
        </p:nvSpPr>
        <p:spPr bwMode="auto">
          <a:xfrm>
            <a:off x="8032750" y="3973513"/>
            <a:ext cx="79375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800" b="1">
                <a:solidFill>
                  <a:srgbClr val="000000"/>
                </a:solidFill>
                <a:latin typeface="Helvetica" charset="0"/>
              </a:rPr>
              <a:t>　　北　　　　南</a:t>
            </a:r>
          </a:p>
        </p:txBody>
      </p:sp>
      <p:sp>
        <p:nvSpPr>
          <p:cNvPr id="464032" name="Rectangle 160"/>
          <p:cNvSpPr>
            <a:spLocks noChangeArrowheads="1"/>
          </p:cNvSpPr>
          <p:nvPr/>
        </p:nvSpPr>
        <p:spPr bwMode="auto">
          <a:xfrm>
            <a:off x="8002588" y="4483100"/>
            <a:ext cx="873125" cy="211138"/>
          </a:xfrm>
          <a:prstGeom prst="rect">
            <a:avLst/>
          </a:prstGeom>
          <a:noFill/>
          <a:ln w="12700">
            <a:noFill/>
            <a:miter lim="800000"/>
            <a:headEnd/>
            <a:tailEnd/>
          </a:ln>
          <a:effectLst/>
        </p:spPr>
        <p:txBody>
          <a:bodyPr wrap="none" lIns="90487" tIns="44450" rIns="90487" bIns="44450">
            <a:spAutoFit/>
          </a:bodyPr>
          <a:lstStyle/>
          <a:p>
            <a:pPr>
              <a:defRPr/>
            </a:pPr>
            <a:r>
              <a:rPr lang="ja-JP" altLang="en-US" sz="800" b="1">
                <a:solidFill>
                  <a:srgbClr val="000000"/>
                </a:solidFill>
                <a:effectLst>
                  <a:outerShdw blurRad="38100" dist="38100" dir="2700000" algn="tl">
                    <a:srgbClr val="FFFFFF"/>
                  </a:outerShdw>
                </a:effectLst>
                <a:latin typeface="Helvetica" charset="0"/>
              </a:rPr>
              <a:t>　　　預言者たち</a:t>
            </a:r>
          </a:p>
        </p:txBody>
      </p:sp>
      <p:sp>
        <p:nvSpPr>
          <p:cNvPr id="106546" name="Rectangle 161"/>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6547" name="Rectangle 162"/>
          <p:cNvSpPr>
            <a:spLocks noChangeArrowheads="1"/>
          </p:cNvSpPr>
          <p:nvPr/>
        </p:nvSpPr>
        <p:spPr bwMode="auto">
          <a:xfrm>
            <a:off x="8031163" y="5003800"/>
            <a:ext cx="69373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800" b="1">
                <a:solidFill>
                  <a:srgbClr val="000000"/>
                </a:solidFill>
                <a:latin typeface="Helvetica" charset="0"/>
              </a:rPr>
              <a:t>アッシリア   </a:t>
            </a:r>
          </a:p>
        </p:txBody>
      </p:sp>
      <p:sp>
        <p:nvSpPr>
          <p:cNvPr id="106548" name="Rectangle 163"/>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6549" name="Group 164"/>
          <p:cNvGrpSpPr>
            <a:grpSpLocks/>
          </p:cNvGrpSpPr>
          <p:nvPr/>
        </p:nvGrpSpPr>
        <p:grpSpPr bwMode="auto">
          <a:xfrm>
            <a:off x="8061325" y="4151313"/>
            <a:ext cx="931863" cy="377825"/>
            <a:chOff x="5078" y="2615"/>
            <a:chExt cx="587" cy="238"/>
          </a:xfrm>
        </p:grpSpPr>
        <p:sp>
          <p:nvSpPr>
            <p:cNvPr id="106562" name="Rectangle 165"/>
            <p:cNvSpPr>
              <a:spLocks noChangeArrowheads="1"/>
            </p:cNvSpPr>
            <p:nvPr/>
          </p:nvSpPr>
          <p:spPr bwMode="auto">
            <a:xfrm>
              <a:off x="5078" y="2615"/>
              <a:ext cx="383"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700" b="1">
                  <a:solidFill>
                    <a:srgbClr val="000000"/>
                  </a:solidFill>
                  <a:latin typeface="Helvetica" charset="0"/>
                </a:rPr>
                <a:t>イスラエル</a:t>
              </a:r>
            </a:p>
          </p:txBody>
        </p:sp>
        <p:sp>
          <p:nvSpPr>
            <p:cNvPr id="106563" name="Rectangle 166"/>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a:t>
              </a:r>
              <a:r>
                <a:rPr lang="ja-JP" altLang="en-US" sz="800" b="1">
                  <a:solidFill>
                    <a:srgbClr val="000000"/>
                  </a:solidFill>
                  <a:latin typeface="Helvetica" charset="0"/>
                </a:rPr>
                <a:t>　ユダ</a:t>
              </a:r>
            </a:p>
          </p:txBody>
        </p:sp>
        <p:sp>
          <p:nvSpPr>
            <p:cNvPr id="106564" name="Rectangle 167"/>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106550" name="Rectangle 168"/>
          <p:cNvSpPr>
            <a:spLocks noChangeArrowheads="1"/>
          </p:cNvSpPr>
          <p:nvPr/>
        </p:nvSpPr>
        <p:spPr bwMode="auto">
          <a:xfrm>
            <a:off x="8420100" y="4994275"/>
            <a:ext cx="61753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800" b="1">
                <a:solidFill>
                  <a:srgbClr val="000000"/>
                </a:solidFill>
                <a:latin typeface="Helvetica" charset="0"/>
              </a:rPr>
              <a:t>　バビロン</a:t>
            </a:r>
          </a:p>
        </p:txBody>
      </p:sp>
      <p:sp>
        <p:nvSpPr>
          <p:cNvPr id="106551" name="Rectangle 169"/>
          <p:cNvSpPr>
            <a:spLocks noChangeArrowheads="1"/>
          </p:cNvSpPr>
          <p:nvPr/>
        </p:nvSpPr>
        <p:spPr bwMode="auto">
          <a:xfrm>
            <a:off x="8537575" y="4837113"/>
            <a:ext cx="350838"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464042" name="Rectangle 170"/>
          <p:cNvSpPr>
            <a:spLocks noChangeArrowheads="1"/>
          </p:cNvSpPr>
          <p:nvPr/>
        </p:nvSpPr>
        <p:spPr bwMode="auto">
          <a:xfrm>
            <a:off x="80883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50</a:t>
            </a:r>
          </a:p>
        </p:txBody>
      </p:sp>
      <p:sp>
        <p:nvSpPr>
          <p:cNvPr id="106553" name="Text Box 17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64044" name="Rectangle 172"/>
          <p:cNvSpPr>
            <a:spLocks noChangeArrowheads="1"/>
          </p:cNvSpPr>
          <p:nvPr/>
        </p:nvSpPr>
        <p:spPr bwMode="auto">
          <a:xfrm>
            <a:off x="6243638" y="4314825"/>
            <a:ext cx="1611312" cy="1370013"/>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defRPr/>
            </a:pPr>
            <a:r>
              <a:rPr lang="ja-JP" altLang="en-US" b="1" i="1">
                <a:solidFill>
                  <a:schemeClr val="tx1"/>
                </a:solidFill>
                <a:latin typeface="Helvetica" charset="0"/>
              </a:rPr>
              <a:t>ｴﾚﾐﾔ書</a:t>
            </a:r>
            <a:r>
              <a:rPr lang="en-US" altLang="ja-JP" b="1" i="1">
                <a:solidFill>
                  <a:schemeClr val="tx1"/>
                </a:solidFill>
                <a:latin typeface="Helvetica" charset="0"/>
              </a:rPr>
              <a:t>31</a:t>
            </a:r>
            <a:r>
              <a:rPr lang="ja-JP" altLang="en-US" b="1" i="1">
                <a:solidFill>
                  <a:schemeClr val="tx1"/>
                </a:solidFill>
                <a:latin typeface="Helvetica" charset="0"/>
              </a:rPr>
              <a:t>章      </a:t>
            </a:r>
            <a:r>
              <a:rPr lang="en-US" altLang="ja-JP" b="1" i="1">
                <a:solidFill>
                  <a:schemeClr val="tx1"/>
                </a:solidFill>
                <a:latin typeface="Helvetica" charset="0"/>
              </a:rPr>
              <a:t>31-33</a:t>
            </a:r>
            <a:r>
              <a:rPr lang="ja-JP" altLang="en-US" b="1" i="1">
                <a:solidFill>
                  <a:schemeClr val="tx1"/>
                </a:solidFill>
                <a:latin typeface="Helvetica" charset="0"/>
              </a:rPr>
              <a:t>節</a:t>
            </a:r>
          </a:p>
        </p:txBody>
      </p:sp>
      <p:sp>
        <p:nvSpPr>
          <p:cNvPr id="464045" name="Rectangle 173"/>
          <p:cNvSpPr>
            <a:spLocks noChangeArrowheads="1"/>
          </p:cNvSpPr>
          <p:nvPr/>
        </p:nvSpPr>
        <p:spPr bwMode="auto">
          <a:xfrm>
            <a:off x="6188075" y="2247900"/>
            <a:ext cx="3643313"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ja-JP" altLang="en-US" b="1" i="1">
                <a:solidFill>
                  <a:schemeClr val="tx1"/>
                </a:solidFill>
                <a:latin typeface="Helvetica" charset="0"/>
              </a:rPr>
              <a:t>ｻﾑｴﾙ記下 </a:t>
            </a:r>
            <a:r>
              <a:rPr lang="en-US" b="1" i="1">
                <a:solidFill>
                  <a:schemeClr val="tx1"/>
                </a:solidFill>
                <a:latin typeface="Helvetica" charset="0"/>
              </a:rPr>
              <a:t>7</a:t>
            </a:r>
            <a:r>
              <a:rPr lang="ja-JP" altLang="en-US" b="1" i="1">
                <a:solidFill>
                  <a:schemeClr val="tx1"/>
                </a:solidFill>
                <a:latin typeface="Helvetica" charset="0"/>
              </a:rPr>
              <a:t>章 </a:t>
            </a:r>
            <a:r>
              <a:rPr lang="en-US" b="1" i="1">
                <a:solidFill>
                  <a:schemeClr val="tx1"/>
                </a:solidFill>
                <a:latin typeface="Helvetica" charset="0"/>
              </a:rPr>
              <a:t>4-16</a:t>
            </a:r>
            <a:r>
              <a:rPr lang="ja-JP" altLang="en-US" b="1" i="1">
                <a:solidFill>
                  <a:schemeClr val="tx1"/>
                </a:solidFill>
                <a:latin typeface="Helvetica" charset="0"/>
              </a:rPr>
              <a:t>節</a:t>
            </a:r>
          </a:p>
          <a:p>
            <a:pPr>
              <a:defRPr/>
            </a:pPr>
            <a:r>
              <a:rPr lang="ja-JP" altLang="en-US" b="1" i="1">
                <a:solidFill>
                  <a:schemeClr val="tx1"/>
                </a:solidFill>
                <a:latin typeface="Helvetica" charset="0"/>
              </a:rPr>
              <a:t>歴代誌上 </a:t>
            </a:r>
            <a:r>
              <a:rPr lang="en-US" altLang="ja-JP" b="1" i="1">
                <a:solidFill>
                  <a:schemeClr val="tx1"/>
                </a:solidFill>
                <a:latin typeface="Helvetica" charset="0"/>
              </a:rPr>
              <a:t>17</a:t>
            </a:r>
            <a:r>
              <a:rPr lang="ja-JP" altLang="en-US" b="1" i="1">
                <a:solidFill>
                  <a:schemeClr val="tx1"/>
                </a:solidFill>
                <a:latin typeface="Helvetica" charset="0"/>
              </a:rPr>
              <a:t>章</a:t>
            </a:r>
            <a:r>
              <a:rPr lang="en-US" altLang="ja-JP" b="1" i="1">
                <a:solidFill>
                  <a:schemeClr val="tx1"/>
                </a:solidFill>
                <a:latin typeface="Helvetica" charset="0"/>
              </a:rPr>
              <a:t>3-15</a:t>
            </a:r>
            <a:r>
              <a:rPr lang="ja-JP" altLang="en-US" b="1" i="1">
                <a:solidFill>
                  <a:schemeClr val="tx1"/>
                </a:solidFill>
                <a:latin typeface="Helvetica" charset="0"/>
              </a:rPr>
              <a:t>節</a:t>
            </a:r>
          </a:p>
        </p:txBody>
      </p:sp>
      <p:sp>
        <p:nvSpPr>
          <p:cNvPr id="463913" name="Oval 41"/>
          <p:cNvSpPr>
            <a:spLocks noChangeArrowheads="1"/>
          </p:cNvSpPr>
          <p:nvPr/>
        </p:nvSpPr>
        <p:spPr bwMode="auto">
          <a:xfrm>
            <a:off x="4552950" y="4565650"/>
            <a:ext cx="1676400" cy="1041400"/>
          </a:xfrm>
          <a:prstGeom prst="ellipse">
            <a:avLst/>
          </a:prstGeom>
          <a:noFill/>
          <a:ln w="76200">
            <a:solidFill>
              <a:srgbClr val="F8131B"/>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grpSp>
        <p:nvGrpSpPr>
          <p:cNvPr id="106557" name="Group 198"/>
          <p:cNvGrpSpPr>
            <a:grpSpLocks/>
          </p:cNvGrpSpPr>
          <p:nvPr/>
        </p:nvGrpSpPr>
        <p:grpSpPr bwMode="auto">
          <a:xfrm>
            <a:off x="519113" y="312738"/>
            <a:ext cx="854075" cy="1704975"/>
            <a:chOff x="327" y="161"/>
            <a:chExt cx="538" cy="1074"/>
          </a:xfrm>
        </p:grpSpPr>
        <p:sp>
          <p:nvSpPr>
            <p:cNvPr id="464071" name="Rectangle 199"/>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464072" name="Line 200"/>
            <p:cNvSpPr>
              <a:spLocks noChangeShapeType="1"/>
            </p:cNvSpPr>
            <p:nvPr/>
          </p:nvSpPr>
          <p:spPr bwMode="auto">
            <a:xfrm flipV="1">
              <a:off x="500" y="677"/>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464073" name="Text Box 201"/>
          <p:cNvSpPr txBox="1">
            <a:spLocks noChangeArrowheads="1"/>
          </p:cNvSpPr>
          <p:nvPr/>
        </p:nvSpPr>
        <p:spPr bwMode="auto">
          <a:xfrm>
            <a:off x="6326188" y="1462088"/>
            <a:ext cx="863600"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3200" b="1" i="1">
                <a:solidFill>
                  <a:srgbClr val="1A0004"/>
                </a:solidFill>
                <a:latin typeface="Kosher-Normal" pitchFamily="-107" charset="0"/>
                <a:ea typeface="ＭＳ Ｐゴシック" pitchFamily="-107" charset="-128"/>
                <a:cs typeface="ＭＳ Ｐゴシック" pitchFamily="-107" charset="-128"/>
              </a:rPr>
              <a:t>DC</a:t>
            </a:r>
          </a:p>
        </p:txBody>
      </p:sp>
      <p:sp>
        <p:nvSpPr>
          <p:cNvPr id="464074" name="Text Box 202"/>
          <p:cNvSpPr txBox="1">
            <a:spLocks noChangeArrowheads="1"/>
          </p:cNvSpPr>
          <p:nvPr/>
        </p:nvSpPr>
        <p:spPr bwMode="auto">
          <a:xfrm>
            <a:off x="6318250" y="3533775"/>
            <a:ext cx="863600" cy="579438"/>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3200" b="1" i="1" dirty="0">
                <a:solidFill>
                  <a:srgbClr val="1A0004"/>
                </a:solidFill>
                <a:latin typeface="Kosher-Normal" pitchFamily="-107" charset="0"/>
                <a:ea typeface="ＭＳ Ｐゴシック" pitchFamily="-107" charset="-128"/>
                <a:cs typeface="ＭＳ Ｐゴシック" pitchFamily="-107" charset="-128"/>
              </a:rPr>
              <a:t>NC</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afterEffect">
                                  <p:stCondLst>
                                    <p:cond delay="100"/>
                                  </p:stCondLst>
                                  <p:childTnLst>
                                    <p:set>
                                      <p:cBhvr>
                                        <p:cTn id="6" dur="1" fill="hold">
                                          <p:stCondLst>
                                            <p:cond delay="0"/>
                                          </p:stCondLst>
                                        </p:cTn>
                                        <p:tgtEl>
                                          <p:spTgt spid="463894"/>
                                        </p:tgtEl>
                                        <p:attrNameLst>
                                          <p:attrName>style.visibility</p:attrName>
                                        </p:attrNameLst>
                                      </p:cBhvr>
                                      <p:to>
                                        <p:strVal val="visible"/>
                                      </p:to>
                                    </p:set>
                                    <p:anim calcmode="lin" valueType="num">
                                      <p:cBhvr>
                                        <p:cTn id="7" dur="500" fill="hold"/>
                                        <p:tgtEl>
                                          <p:spTgt spid="463894"/>
                                        </p:tgtEl>
                                        <p:attrNameLst>
                                          <p:attrName>ppt_x</p:attrName>
                                        </p:attrNameLst>
                                      </p:cBhvr>
                                      <p:tavLst>
                                        <p:tav tm="0">
                                          <p:val>
                                            <p:strVal val="#ppt_x+#ppt_w/2"/>
                                          </p:val>
                                        </p:tav>
                                        <p:tav tm="100000">
                                          <p:val>
                                            <p:strVal val="#ppt_x"/>
                                          </p:val>
                                        </p:tav>
                                      </p:tavLst>
                                    </p:anim>
                                    <p:anim calcmode="lin" valueType="num">
                                      <p:cBhvr>
                                        <p:cTn id="8" dur="500" fill="hold"/>
                                        <p:tgtEl>
                                          <p:spTgt spid="463894"/>
                                        </p:tgtEl>
                                        <p:attrNameLst>
                                          <p:attrName>ppt_y</p:attrName>
                                        </p:attrNameLst>
                                      </p:cBhvr>
                                      <p:tavLst>
                                        <p:tav tm="0">
                                          <p:val>
                                            <p:strVal val="#ppt_y"/>
                                          </p:val>
                                        </p:tav>
                                        <p:tav tm="100000">
                                          <p:val>
                                            <p:strVal val="#ppt_y"/>
                                          </p:val>
                                        </p:tav>
                                      </p:tavLst>
                                    </p:anim>
                                    <p:anim calcmode="lin" valueType="num">
                                      <p:cBhvr>
                                        <p:cTn id="9" dur="500" fill="hold"/>
                                        <p:tgtEl>
                                          <p:spTgt spid="463894"/>
                                        </p:tgtEl>
                                        <p:attrNameLst>
                                          <p:attrName>ppt_w</p:attrName>
                                        </p:attrNameLst>
                                      </p:cBhvr>
                                      <p:tavLst>
                                        <p:tav tm="0">
                                          <p:val>
                                            <p:fltVal val="0"/>
                                          </p:val>
                                        </p:tav>
                                        <p:tav tm="100000">
                                          <p:val>
                                            <p:strVal val="#ppt_w"/>
                                          </p:val>
                                        </p:tav>
                                      </p:tavLst>
                                    </p:anim>
                                    <p:anim calcmode="lin" valueType="num">
                                      <p:cBhvr>
                                        <p:cTn id="10" dur="500" fill="hold"/>
                                        <p:tgtEl>
                                          <p:spTgt spid="46389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600"/>
                            </p:stCondLst>
                            <p:childTnLst>
                              <p:par>
                                <p:cTn id="12" presetID="17" presetClass="entr" presetSubtype="2" fill="hold" grpId="0" nodeType="afterEffect">
                                  <p:stCondLst>
                                    <p:cond delay="100"/>
                                  </p:stCondLst>
                                  <p:childTnLst>
                                    <p:set>
                                      <p:cBhvr>
                                        <p:cTn id="13" dur="1" fill="hold">
                                          <p:stCondLst>
                                            <p:cond delay="0"/>
                                          </p:stCondLst>
                                        </p:cTn>
                                        <p:tgtEl>
                                          <p:spTgt spid="463912"/>
                                        </p:tgtEl>
                                        <p:attrNameLst>
                                          <p:attrName>style.visibility</p:attrName>
                                        </p:attrNameLst>
                                      </p:cBhvr>
                                      <p:to>
                                        <p:strVal val="visible"/>
                                      </p:to>
                                    </p:set>
                                    <p:anim calcmode="lin" valueType="num">
                                      <p:cBhvr>
                                        <p:cTn id="14" dur="500" fill="hold"/>
                                        <p:tgtEl>
                                          <p:spTgt spid="463912"/>
                                        </p:tgtEl>
                                        <p:attrNameLst>
                                          <p:attrName>ppt_x</p:attrName>
                                        </p:attrNameLst>
                                      </p:cBhvr>
                                      <p:tavLst>
                                        <p:tav tm="0">
                                          <p:val>
                                            <p:strVal val="#ppt_x+#ppt_w/2"/>
                                          </p:val>
                                        </p:tav>
                                        <p:tav tm="100000">
                                          <p:val>
                                            <p:strVal val="#ppt_x"/>
                                          </p:val>
                                        </p:tav>
                                      </p:tavLst>
                                    </p:anim>
                                    <p:anim calcmode="lin" valueType="num">
                                      <p:cBhvr>
                                        <p:cTn id="15" dur="500" fill="hold"/>
                                        <p:tgtEl>
                                          <p:spTgt spid="463912"/>
                                        </p:tgtEl>
                                        <p:attrNameLst>
                                          <p:attrName>ppt_y</p:attrName>
                                        </p:attrNameLst>
                                      </p:cBhvr>
                                      <p:tavLst>
                                        <p:tav tm="0">
                                          <p:val>
                                            <p:strVal val="#ppt_y"/>
                                          </p:val>
                                        </p:tav>
                                        <p:tav tm="100000">
                                          <p:val>
                                            <p:strVal val="#ppt_y"/>
                                          </p:val>
                                        </p:tav>
                                      </p:tavLst>
                                    </p:anim>
                                    <p:anim calcmode="lin" valueType="num">
                                      <p:cBhvr>
                                        <p:cTn id="16" dur="500" fill="hold"/>
                                        <p:tgtEl>
                                          <p:spTgt spid="463912"/>
                                        </p:tgtEl>
                                        <p:attrNameLst>
                                          <p:attrName>ppt_w</p:attrName>
                                        </p:attrNameLst>
                                      </p:cBhvr>
                                      <p:tavLst>
                                        <p:tav tm="0">
                                          <p:val>
                                            <p:fltVal val="0"/>
                                          </p:val>
                                        </p:tav>
                                        <p:tav tm="100000">
                                          <p:val>
                                            <p:strVal val="#ppt_w"/>
                                          </p:val>
                                        </p:tav>
                                      </p:tavLst>
                                    </p:anim>
                                    <p:anim calcmode="lin" valueType="num">
                                      <p:cBhvr>
                                        <p:cTn id="17" dur="500" fill="hold"/>
                                        <p:tgtEl>
                                          <p:spTgt spid="463912"/>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200"/>
                            </p:stCondLst>
                            <p:childTnLst>
                              <p:par>
                                <p:cTn id="19" presetID="17" presetClass="entr" presetSubtype="2" fill="hold" grpId="0" nodeType="afterEffect">
                                  <p:stCondLst>
                                    <p:cond delay="100"/>
                                  </p:stCondLst>
                                  <p:childTnLst>
                                    <p:set>
                                      <p:cBhvr>
                                        <p:cTn id="20" dur="1" fill="hold">
                                          <p:stCondLst>
                                            <p:cond delay="0"/>
                                          </p:stCondLst>
                                        </p:cTn>
                                        <p:tgtEl>
                                          <p:spTgt spid="463913"/>
                                        </p:tgtEl>
                                        <p:attrNameLst>
                                          <p:attrName>style.visibility</p:attrName>
                                        </p:attrNameLst>
                                      </p:cBhvr>
                                      <p:to>
                                        <p:strVal val="visible"/>
                                      </p:to>
                                    </p:set>
                                    <p:anim calcmode="lin" valueType="num">
                                      <p:cBhvr>
                                        <p:cTn id="21" dur="500" fill="hold"/>
                                        <p:tgtEl>
                                          <p:spTgt spid="463913"/>
                                        </p:tgtEl>
                                        <p:attrNameLst>
                                          <p:attrName>ppt_x</p:attrName>
                                        </p:attrNameLst>
                                      </p:cBhvr>
                                      <p:tavLst>
                                        <p:tav tm="0">
                                          <p:val>
                                            <p:strVal val="#ppt_x+#ppt_w/2"/>
                                          </p:val>
                                        </p:tav>
                                        <p:tav tm="100000">
                                          <p:val>
                                            <p:strVal val="#ppt_x"/>
                                          </p:val>
                                        </p:tav>
                                      </p:tavLst>
                                    </p:anim>
                                    <p:anim calcmode="lin" valueType="num">
                                      <p:cBhvr>
                                        <p:cTn id="22" dur="500" fill="hold"/>
                                        <p:tgtEl>
                                          <p:spTgt spid="463913"/>
                                        </p:tgtEl>
                                        <p:attrNameLst>
                                          <p:attrName>ppt_y</p:attrName>
                                        </p:attrNameLst>
                                      </p:cBhvr>
                                      <p:tavLst>
                                        <p:tav tm="0">
                                          <p:val>
                                            <p:strVal val="#ppt_y"/>
                                          </p:val>
                                        </p:tav>
                                        <p:tav tm="100000">
                                          <p:val>
                                            <p:strVal val="#ppt_y"/>
                                          </p:val>
                                        </p:tav>
                                      </p:tavLst>
                                    </p:anim>
                                    <p:anim calcmode="lin" valueType="num">
                                      <p:cBhvr>
                                        <p:cTn id="23" dur="500" fill="hold"/>
                                        <p:tgtEl>
                                          <p:spTgt spid="463913"/>
                                        </p:tgtEl>
                                        <p:attrNameLst>
                                          <p:attrName>ppt_w</p:attrName>
                                        </p:attrNameLst>
                                      </p:cBhvr>
                                      <p:tavLst>
                                        <p:tav tm="0">
                                          <p:val>
                                            <p:fltVal val="0"/>
                                          </p:val>
                                        </p:tav>
                                        <p:tav tm="100000">
                                          <p:val>
                                            <p:strVal val="#ppt_w"/>
                                          </p:val>
                                        </p:tav>
                                      </p:tavLst>
                                    </p:anim>
                                    <p:anim calcmode="lin" valueType="num">
                                      <p:cBhvr>
                                        <p:cTn id="24" dur="500" fill="hold"/>
                                        <p:tgtEl>
                                          <p:spTgt spid="4639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94" grpId="0" autoUpdateAnimBg="0"/>
      <p:bldP spid="463912" grpId="0" autoUpdateAnimBg="0"/>
      <p:bldP spid="4639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ChangeArrowheads="1"/>
          </p:cNvSpPr>
          <p:nvPr/>
        </p:nvSpPr>
        <p:spPr bwMode="auto">
          <a:xfrm>
            <a:off x="1574800" y="8763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108546"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490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108548"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8549"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550"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4904"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ER</a:t>
            </a:r>
          </a:p>
        </p:txBody>
      </p:sp>
      <p:sp>
        <p:nvSpPr>
          <p:cNvPr id="108552"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4906"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PG</a:t>
            </a:r>
          </a:p>
        </p:txBody>
      </p:sp>
      <p:sp>
        <p:nvSpPr>
          <p:cNvPr id="108554"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555"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556"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4910"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SG</a:t>
            </a:r>
          </a:p>
        </p:txBody>
      </p:sp>
      <p:sp>
        <p:nvSpPr>
          <p:cNvPr id="464911"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RS</a:t>
            </a:r>
          </a:p>
        </p:txBody>
      </p:sp>
      <p:sp>
        <p:nvSpPr>
          <p:cNvPr id="464912"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MS</a:t>
            </a:r>
          </a:p>
        </p:txBody>
      </p:sp>
      <p:sp>
        <p:nvSpPr>
          <p:cNvPr id="108560"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8561"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562"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4916" name="Rectangle 20"/>
          <p:cNvSpPr>
            <a:spLocks noChangeArrowheads="1"/>
          </p:cNvSpPr>
          <p:nvPr/>
        </p:nvSpPr>
        <p:spPr bwMode="auto">
          <a:xfrm>
            <a:off x="76200" y="304800"/>
            <a:ext cx="28257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a:solidFill>
                  <a:schemeClr val="tx2"/>
                </a:solidFill>
                <a:latin typeface="Times" charset="0"/>
              </a:rPr>
              <a:t> </a:t>
            </a:r>
            <a:r>
              <a:rPr lang="ja-JP" altLang="en-US" sz="2400" b="1">
                <a:solidFill>
                  <a:schemeClr val="tx2"/>
                </a:solidFill>
                <a:latin typeface="Times" charset="0"/>
              </a:rPr>
              <a:t>舞台準備</a:t>
            </a:r>
          </a:p>
        </p:txBody>
      </p:sp>
      <p:sp>
        <p:nvSpPr>
          <p:cNvPr id="464917"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DS</a:t>
            </a:r>
          </a:p>
        </p:txBody>
      </p:sp>
      <p:sp>
        <p:nvSpPr>
          <p:cNvPr id="46491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08566"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2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64921"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U</a:t>
            </a:r>
          </a:p>
        </p:txBody>
      </p:sp>
      <p:sp>
        <p:nvSpPr>
          <p:cNvPr id="464922"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B</a:t>
            </a:r>
          </a:p>
        </p:txBody>
      </p:sp>
      <p:sp>
        <p:nvSpPr>
          <p:cNvPr id="108570"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24"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H</a:t>
            </a:r>
          </a:p>
        </p:txBody>
      </p:sp>
      <p:sp>
        <p:nvSpPr>
          <p:cNvPr id="108572"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26"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N(A)</a:t>
            </a:r>
          </a:p>
        </p:txBody>
      </p:sp>
      <p:sp>
        <p:nvSpPr>
          <p:cNvPr id="108574"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8575"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29"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C</a:t>
            </a:r>
          </a:p>
        </p:txBody>
      </p:sp>
      <p:sp>
        <p:nvSpPr>
          <p:cNvPr id="108577"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31"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J</a:t>
            </a:r>
          </a:p>
        </p:txBody>
      </p:sp>
      <p:sp>
        <p:nvSpPr>
          <p:cNvPr id="108579"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8580"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34"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KB</a:t>
            </a:r>
          </a:p>
        </p:txBody>
      </p:sp>
      <p:sp>
        <p:nvSpPr>
          <p:cNvPr id="108582"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36"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MS</a:t>
            </a:r>
          </a:p>
        </p:txBody>
      </p:sp>
      <p:sp>
        <p:nvSpPr>
          <p:cNvPr id="108584"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38"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E</a:t>
            </a:r>
          </a:p>
        </p:txBody>
      </p:sp>
      <p:sp>
        <p:nvSpPr>
          <p:cNvPr id="464939"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MN</a:t>
            </a:r>
          </a:p>
        </p:txBody>
      </p:sp>
      <p:sp>
        <p:nvSpPr>
          <p:cNvPr id="464940" name="Freeform 44"/>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0800" cap="rnd" cmpd="sng">
            <a:solidFill>
              <a:srgbClr val="EEFF4B"/>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64946" name="Freeform 50"/>
          <p:cNvSpPr>
            <a:spLocks/>
          </p:cNvSpPr>
          <p:nvPr/>
        </p:nvSpPr>
        <p:spPr bwMode="auto">
          <a:xfrm>
            <a:off x="2908300" y="1638300"/>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00"/>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64975" name="Rectangle 79"/>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07" charset="0"/>
              <a:ea typeface="ＭＳ Ｐゴシック" pitchFamily="-107" charset="-128"/>
              <a:cs typeface="ＭＳ Ｐゴシック" pitchFamily="-107" charset="-128"/>
            </a:endParaRPr>
          </a:p>
        </p:txBody>
      </p:sp>
      <p:sp>
        <p:nvSpPr>
          <p:cNvPr id="464976" name="Text Box 80"/>
          <p:cNvSpPr txBox="1">
            <a:spLocks noChangeArrowheads="1"/>
          </p:cNvSpPr>
          <p:nvPr/>
        </p:nvSpPr>
        <p:spPr bwMode="auto">
          <a:xfrm>
            <a:off x="1779588" y="-22225"/>
            <a:ext cx="1993900" cy="5810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chemeClr val="tx1"/>
                </a:solidFill>
                <a:latin typeface="Comic Sans MS" charset="0"/>
              </a:rPr>
              <a:t>列王記下</a:t>
            </a:r>
            <a:r>
              <a:rPr lang="en-US" altLang="ja-JP" sz="1600" b="1" smtClean="0">
                <a:solidFill>
                  <a:schemeClr val="tx1"/>
                </a:solidFill>
                <a:latin typeface="Comic Sans MS" charset="0"/>
              </a:rPr>
              <a:t>25</a:t>
            </a:r>
            <a:r>
              <a:rPr lang="ja-JP" altLang="en-US" sz="1600" b="1" smtClean="0">
                <a:solidFill>
                  <a:schemeClr val="tx1"/>
                </a:solidFill>
                <a:latin typeface="Comic Sans MS" charset="0"/>
              </a:rPr>
              <a:t>章</a:t>
            </a:r>
            <a:r>
              <a:rPr lang="en-US" altLang="ja-JP" sz="1600" b="1" smtClean="0">
                <a:solidFill>
                  <a:schemeClr val="tx1"/>
                </a:solidFill>
                <a:latin typeface="Comic Sans MS" charset="0"/>
              </a:rPr>
              <a:t>1-21</a:t>
            </a:r>
            <a:r>
              <a:rPr lang="ja-JP" altLang="en-US" sz="1600" b="1" smtClean="0">
                <a:solidFill>
                  <a:schemeClr val="tx1"/>
                </a:solidFill>
                <a:latin typeface="Comic Sans MS" charset="0"/>
              </a:rPr>
              <a:t>節</a:t>
            </a:r>
          </a:p>
        </p:txBody>
      </p:sp>
      <p:grpSp>
        <p:nvGrpSpPr>
          <p:cNvPr id="108591" name="Group 84"/>
          <p:cNvGrpSpPr>
            <a:grpSpLocks/>
          </p:cNvGrpSpPr>
          <p:nvPr/>
        </p:nvGrpSpPr>
        <p:grpSpPr bwMode="auto">
          <a:xfrm>
            <a:off x="636588" y="4572000"/>
            <a:ext cx="7758112" cy="1765300"/>
            <a:chOff x="105" y="2796"/>
            <a:chExt cx="4887" cy="1112"/>
          </a:xfrm>
        </p:grpSpPr>
        <p:sp>
          <p:nvSpPr>
            <p:cNvPr id="464981" name="Rectangle 85"/>
            <p:cNvSpPr>
              <a:spLocks noChangeArrowheads="1"/>
            </p:cNvSpPr>
            <p:nvPr/>
          </p:nvSpPr>
          <p:spPr bwMode="auto">
            <a:xfrm>
              <a:off x="152" y="2796"/>
              <a:ext cx="4840" cy="1112"/>
            </a:xfrm>
            <a:prstGeom prst="rect">
              <a:avLst/>
            </a:prstGeom>
            <a:solidFill>
              <a:srgbClr val="14C2F8"/>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64982" name="Rectangle 86"/>
            <p:cNvSpPr>
              <a:spLocks noChangeArrowheads="1"/>
            </p:cNvSpPr>
            <p:nvPr/>
          </p:nvSpPr>
          <p:spPr bwMode="auto">
            <a:xfrm>
              <a:off x="105" y="2798"/>
              <a:ext cx="4862" cy="1094"/>
            </a:xfrm>
            <a:prstGeom prst="rect">
              <a:avLst/>
            </a:prstGeom>
            <a:noFill/>
            <a:ln w="50800">
              <a:noFill/>
              <a:miter lim="800000"/>
              <a:headEnd/>
              <a:tailEnd/>
            </a:ln>
            <a:effectLst>
              <a:outerShdw blurRad="63500" dist="38099" dir="2700000" algn="ctr" rotWithShape="0">
                <a:srgbClr val="2E7E3B">
                  <a:alpha val="74998"/>
                </a:srgbClr>
              </a:outerShdw>
            </a:effectLst>
          </p:spPr>
          <p:txBody>
            <a:bodyPr lIns="90487" tIns="44450" rIns="90487" bIns="44450">
              <a:spAutoFit/>
            </a:bodyPr>
            <a:lstStyle/>
            <a:p>
              <a:pPr algn="ctr">
                <a:defRPr/>
              </a:pPr>
              <a:r>
                <a:rPr lang="ja-JP" altLang="en-US" sz="3600" b="1">
                  <a:solidFill>
                    <a:srgbClr val="D83104"/>
                  </a:solidFill>
                  <a:latin typeface="Times" charset="0"/>
                </a:rPr>
                <a:t>南王国</a:t>
              </a:r>
              <a:r>
                <a:rPr lang="en-US" altLang="ja-JP" sz="3600" b="1">
                  <a:solidFill>
                    <a:srgbClr val="D83104"/>
                  </a:solidFill>
                  <a:latin typeface="Times" charset="0"/>
                </a:rPr>
                <a:t>:</a:t>
              </a:r>
              <a:endParaRPr lang="en-US" altLang="ja-JP" sz="3600" b="1">
                <a:solidFill>
                  <a:srgbClr val="FF5008"/>
                </a:solidFill>
                <a:latin typeface="Times" charset="0"/>
              </a:endParaRPr>
            </a:p>
            <a:p>
              <a:pPr algn="ctr">
                <a:defRPr/>
              </a:pPr>
              <a:r>
                <a:rPr lang="ja-JP" altLang="en-US" sz="3600" b="1">
                  <a:solidFill>
                    <a:schemeClr val="bg2"/>
                  </a:solidFill>
                  <a:latin typeface="Times" charset="0"/>
                </a:rPr>
                <a:t>ユダ </a:t>
              </a:r>
              <a:r>
                <a:rPr lang="en-US" sz="3600" b="1">
                  <a:solidFill>
                    <a:schemeClr val="bg2"/>
                  </a:solidFill>
                  <a:latin typeface="Times" charset="0"/>
                </a:rPr>
                <a:t>(586 B.C.)</a:t>
              </a:r>
            </a:p>
            <a:p>
              <a:pPr algn="ctr">
                <a:defRPr/>
              </a:pPr>
              <a:r>
                <a:rPr lang="ja-JP" altLang="en-US" sz="3600" b="1" i="1">
                  <a:solidFill>
                    <a:schemeClr val="accent2"/>
                  </a:solidFill>
                  <a:latin typeface="Times" charset="0"/>
                </a:rPr>
                <a:t>バビロン追放</a:t>
              </a:r>
              <a:endParaRPr lang="ja-JP" altLang="en-US" sz="3600" b="1" i="1" u="sng">
                <a:solidFill>
                  <a:schemeClr val="accent2"/>
                </a:solidFill>
                <a:latin typeface="Times" charset="0"/>
              </a:endParaRPr>
            </a:p>
          </p:txBody>
        </p:sp>
      </p:grpSp>
      <p:sp>
        <p:nvSpPr>
          <p:cNvPr id="464944" name="Oval 48"/>
          <p:cNvSpPr>
            <a:spLocks noChangeArrowheads="1"/>
          </p:cNvSpPr>
          <p:nvPr/>
        </p:nvSpPr>
        <p:spPr bwMode="auto">
          <a:xfrm>
            <a:off x="5465763" y="2624138"/>
            <a:ext cx="881062" cy="879475"/>
          </a:xfrm>
          <a:prstGeom prst="ellipse">
            <a:avLst/>
          </a:prstGeom>
          <a:noFill/>
          <a:ln w="76200">
            <a:solidFill>
              <a:srgbClr val="EEFF4B"/>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64983" name="Line 87"/>
          <p:cNvSpPr>
            <a:spLocks noChangeShapeType="1"/>
          </p:cNvSpPr>
          <p:nvPr/>
        </p:nvSpPr>
        <p:spPr bwMode="auto">
          <a:xfrm>
            <a:off x="2816225" y="3163888"/>
            <a:ext cx="622300" cy="4699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464984" name="Line 88"/>
          <p:cNvSpPr>
            <a:spLocks noChangeShapeType="1"/>
          </p:cNvSpPr>
          <p:nvPr/>
        </p:nvSpPr>
        <p:spPr bwMode="auto">
          <a:xfrm flipH="1">
            <a:off x="2854325" y="3062288"/>
            <a:ext cx="381000" cy="7620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08595" name="Text Box 170"/>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08596" name="Group 172"/>
          <p:cNvGrpSpPr>
            <a:grpSpLocks/>
          </p:cNvGrpSpPr>
          <p:nvPr/>
        </p:nvGrpSpPr>
        <p:grpSpPr bwMode="auto">
          <a:xfrm>
            <a:off x="8018463" y="3436938"/>
            <a:ext cx="981075" cy="1843087"/>
            <a:chOff x="5051" y="2165"/>
            <a:chExt cx="618" cy="1161"/>
          </a:xfrm>
        </p:grpSpPr>
        <p:grpSp>
          <p:nvGrpSpPr>
            <p:cNvPr id="108616" name="Group 173"/>
            <p:cNvGrpSpPr>
              <a:grpSpLocks/>
            </p:cNvGrpSpPr>
            <p:nvPr/>
          </p:nvGrpSpPr>
          <p:grpSpPr bwMode="auto">
            <a:xfrm>
              <a:off x="5051" y="2165"/>
              <a:ext cx="618" cy="1161"/>
              <a:chOff x="5051" y="2165"/>
              <a:chExt cx="618" cy="1161"/>
            </a:xfrm>
          </p:grpSpPr>
          <p:sp>
            <p:nvSpPr>
              <p:cNvPr id="108618" name="Freeform 17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8619" name="AutoShape 17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8620" name="Rectangle 17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8621" name="Line 17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2" name="Rectangle 17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8623" name="Rectangle 17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8624" name="Line 18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5" name="Line 18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6" name="Line 18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7" name="Line 18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8" name="Line 18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9" name="Line 18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30" name="Line 18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31" name="Line 18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32" name="Line 18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33" name="Line 18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34" name="Rectangle 190"/>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900" b="1">
                    <a:solidFill>
                      <a:srgbClr val="000000"/>
                    </a:solidFill>
                    <a:latin typeface="Chicago" charset="0"/>
                  </a:rPr>
                  <a:t>王制</a:t>
                </a:r>
              </a:p>
            </p:txBody>
          </p:sp>
        </p:grpSp>
        <p:sp>
          <p:nvSpPr>
            <p:cNvPr id="108617" name="Rectangle 191"/>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5088" name="Rectangle 192"/>
          <p:cNvSpPr>
            <a:spLocks noChangeArrowheads="1"/>
          </p:cNvSpPr>
          <p:nvPr/>
        </p:nvSpPr>
        <p:spPr bwMode="auto">
          <a:xfrm>
            <a:off x="8051800" y="3789363"/>
            <a:ext cx="850900"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a:t>
            </a:r>
            <a:r>
              <a:rPr lang="ja-JP" altLang="en-US" sz="900" b="1">
                <a:solidFill>
                  <a:srgbClr val="000000"/>
                </a:solidFill>
                <a:effectLst>
                  <a:outerShdw blurRad="38100" dist="38100" dir="2700000" algn="tl">
                    <a:srgbClr val="FFFFFF"/>
                  </a:outerShdw>
                </a:effectLst>
                <a:latin typeface="Helvetica" charset="0"/>
              </a:rPr>
              <a:t>　分裂 </a:t>
            </a:r>
            <a:r>
              <a:rPr lang="en-US" sz="900" b="1">
                <a:solidFill>
                  <a:srgbClr val="000000"/>
                </a:solidFill>
                <a:effectLst>
                  <a:outerShdw blurRad="38100" dist="38100" dir="2700000" algn="tl">
                    <a:srgbClr val="FFFFFF"/>
                  </a:outerShdw>
                </a:effectLst>
                <a:latin typeface="Helvetica" charset="0"/>
              </a:rPr>
              <a:t>••• </a:t>
            </a:r>
          </a:p>
        </p:txBody>
      </p:sp>
      <p:sp>
        <p:nvSpPr>
          <p:cNvPr id="108598" name="Rectangle 193"/>
          <p:cNvSpPr>
            <a:spLocks noChangeArrowheads="1"/>
          </p:cNvSpPr>
          <p:nvPr/>
        </p:nvSpPr>
        <p:spPr bwMode="auto">
          <a:xfrm>
            <a:off x="8032750" y="3973513"/>
            <a:ext cx="79375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800" b="1">
                <a:solidFill>
                  <a:srgbClr val="000000"/>
                </a:solidFill>
                <a:latin typeface="Helvetica" charset="0"/>
              </a:rPr>
              <a:t>　　北　　　　南</a:t>
            </a:r>
          </a:p>
        </p:txBody>
      </p:sp>
      <p:sp>
        <p:nvSpPr>
          <p:cNvPr id="465090" name="Rectangle 194"/>
          <p:cNvSpPr>
            <a:spLocks noChangeArrowheads="1"/>
          </p:cNvSpPr>
          <p:nvPr/>
        </p:nvSpPr>
        <p:spPr bwMode="auto">
          <a:xfrm>
            <a:off x="8002588" y="4483100"/>
            <a:ext cx="873125" cy="211138"/>
          </a:xfrm>
          <a:prstGeom prst="rect">
            <a:avLst/>
          </a:prstGeom>
          <a:noFill/>
          <a:ln w="12700">
            <a:noFill/>
            <a:miter lim="800000"/>
            <a:headEnd/>
            <a:tailEnd/>
          </a:ln>
          <a:effectLst/>
        </p:spPr>
        <p:txBody>
          <a:bodyPr wrap="none" lIns="90487" tIns="44450" rIns="90487" bIns="44450">
            <a:spAutoFit/>
          </a:bodyPr>
          <a:lstStyle/>
          <a:p>
            <a:pPr>
              <a:defRPr/>
            </a:pPr>
            <a:r>
              <a:rPr lang="ja-JP" altLang="en-US" sz="800" b="1">
                <a:solidFill>
                  <a:srgbClr val="000000"/>
                </a:solidFill>
                <a:effectLst>
                  <a:outerShdw blurRad="38100" dist="38100" dir="2700000" algn="tl">
                    <a:srgbClr val="FFFFFF"/>
                  </a:outerShdw>
                </a:effectLst>
                <a:latin typeface="Helvetica" charset="0"/>
              </a:rPr>
              <a:t>　　　預言者たち</a:t>
            </a:r>
          </a:p>
        </p:txBody>
      </p:sp>
      <p:sp>
        <p:nvSpPr>
          <p:cNvPr id="108600" name="Rectangle 195"/>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8601" name="Rectangle 196"/>
          <p:cNvSpPr>
            <a:spLocks noChangeArrowheads="1"/>
          </p:cNvSpPr>
          <p:nvPr/>
        </p:nvSpPr>
        <p:spPr bwMode="auto">
          <a:xfrm>
            <a:off x="8031163" y="5003800"/>
            <a:ext cx="6334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800" b="1">
                <a:solidFill>
                  <a:srgbClr val="000000"/>
                </a:solidFill>
                <a:latin typeface="Helvetica" charset="0"/>
              </a:rPr>
              <a:t>アッシリア</a:t>
            </a:r>
            <a:r>
              <a:rPr lang="ja-JP" altLang="en-US" sz="700" b="1">
                <a:solidFill>
                  <a:srgbClr val="000000"/>
                </a:solidFill>
                <a:latin typeface="Helvetica" charset="0"/>
              </a:rPr>
              <a:t> </a:t>
            </a:r>
          </a:p>
        </p:txBody>
      </p:sp>
      <p:sp>
        <p:nvSpPr>
          <p:cNvPr id="108602" name="Rectangle 197"/>
          <p:cNvSpPr>
            <a:spLocks noChangeArrowheads="1"/>
          </p:cNvSpPr>
          <p:nvPr/>
        </p:nvSpPr>
        <p:spPr bwMode="auto">
          <a:xfrm>
            <a:off x="8016875" y="4672013"/>
            <a:ext cx="8921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8603" name="Group 198"/>
          <p:cNvGrpSpPr>
            <a:grpSpLocks/>
          </p:cNvGrpSpPr>
          <p:nvPr/>
        </p:nvGrpSpPr>
        <p:grpSpPr bwMode="auto">
          <a:xfrm>
            <a:off x="8061325" y="4151313"/>
            <a:ext cx="931863" cy="377825"/>
            <a:chOff x="5078" y="2615"/>
            <a:chExt cx="587" cy="238"/>
          </a:xfrm>
        </p:grpSpPr>
        <p:sp>
          <p:nvSpPr>
            <p:cNvPr id="108613" name="Rectangle 199"/>
            <p:cNvSpPr>
              <a:spLocks noChangeArrowheads="1"/>
            </p:cNvSpPr>
            <p:nvPr/>
          </p:nvSpPr>
          <p:spPr bwMode="auto">
            <a:xfrm>
              <a:off x="5078" y="2615"/>
              <a:ext cx="383"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700" b="1">
                  <a:solidFill>
                    <a:srgbClr val="000000"/>
                  </a:solidFill>
                  <a:latin typeface="Helvetica" charset="0"/>
                </a:rPr>
                <a:t>イスラエル</a:t>
              </a:r>
              <a:endParaRPr lang="en-US" sz="700" b="1">
                <a:solidFill>
                  <a:srgbClr val="000000"/>
                </a:solidFill>
                <a:latin typeface="Helvetica" charset="0"/>
              </a:endParaRPr>
            </a:p>
          </p:txBody>
        </p:sp>
        <p:sp>
          <p:nvSpPr>
            <p:cNvPr id="108614" name="Rectangle 200"/>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800" b="1">
                  <a:solidFill>
                    <a:srgbClr val="000000"/>
                  </a:solidFill>
                  <a:latin typeface="Helvetica" charset="0"/>
                </a:rPr>
                <a:t>　ユダ</a:t>
              </a:r>
            </a:p>
          </p:txBody>
        </p:sp>
        <p:sp>
          <p:nvSpPr>
            <p:cNvPr id="108615" name="Rectangle 201"/>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108604" name="Rectangle 202"/>
          <p:cNvSpPr>
            <a:spLocks noChangeArrowheads="1"/>
          </p:cNvSpPr>
          <p:nvPr/>
        </p:nvSpPr>
        <p:spPr bwMode="auto">
          <a:xfrm>
            <a:off x="8420100" y="4994275"/>
            <a:ext cx="61753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800" b="1">
                <a:solidFill>
                  <a:srgbClr val="000000"/>
                </a:solidFill>
                <a:latin typeface="Helvetica" charset="0"/>
              </a:rPr>
              <a:t>　バビロン</a:t>
            </a:r>
          </a:p>
        </p:txBody>
      </p:sp>
      <p:sp>
        <p:nvSpPr>
          <p:cNvPr id="108605" name="Rectangle 203"/>
          <p:cNvSpPr>
            <a:spLocks noChangeArrowheads="1"/>
          </p:cNvSpPr>
          <p:nvPr/>
        </p:nvSpPr>
        <p:spPr bwMode="auto">
          <a:xfrm>
            <a:off x="8537575" y="4837113"/>
            <a:ext cx="350838"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465100" name="Rectangle 204"/>
          <p:cNvSpPr>
            <a:spLocks noChangeArrowheads="1"/>
          </p:cNvSpPr>
          <p:nvPr/>
        </p:nvSpPr>
        <p:spPr bwMode="auto">
          <a:xfrm>
            <a:off x="8081963" y="65373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51</a:t>
            </a:r>
          </a:p>
        </p:txBody>
      </p:sp>
      <p:sp>
        <p:nvSpPr>
          <p:cNvPr id="108607" name="Text Box 20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65102" name="AutoShape 206"/>
          <p:cNvSpPr>
            <a:spLocks noChangeArrowheads="1"/>
          </p:cNvSpPr>
          <p:nvPr/>
        </p:nvSpPr>
        <p:spPr bwMode="auto">
          <a:xfrm>
            <a:off x="1206500" y="5646738"/>
            <a:ext cx="6483350" cy="6270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solidFill>
                <a:srgbClr val="FFF30C"/>
              </a:solidFill>
              <a:latin typeface="Comic Sans MS" pitchFamily="-107" charset="0"/>
              <a:ea typeface="ＭＳ Ｐゴシック" pitchFamily="-107" charset="-128"/>
              <a:cs typeface="ＭＳ Ｐゴシック" pitchFamily="-107" charset="-128"/>
            </a:endParaRPr>
          </a:p>
        </p:txBody>
      </p:sp>
      <p:sp>
        <p:nvSpPr>
          <p:cNvPr id="108609" name="Text Box 207"/>
          <p:cNvSpPr txBox="1">
            <a:spLocks noChangeArrowheads="1"/>
          </p:cNvSpPr>
          <p:nvPr/>
        </p:nvSpPr>
        <p:spPr bwMode="auto">
          <a:xfrm>
            <a:off x="8602663" y="64849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2</a:t>
            </a:r>
            <a:endParaRPr lang="en-US" sz="1600">
              <a:solidFill>
                <a:srgbClr val="FFA27C"/>
              </a:solidFill>
              <a:latin typeface="B VAG Rounded Bold" charset="0"/>
            </a:endParaRPr>
          </a:p>
        </p:txBody>
      </p:sp>
      <p:pic>
        <p:nvPicPr>
          <p:cNvPr id="465104" name="Picture 20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6750" y="1766888"/>
            <a:ext cx="1944688" cy="1557337"/>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465107" name="AutoShape 211"/>
          <p:cNvSpPr>
            <a:spLocks noChangeArrowheads="1"/>
          </p:cNvSpPr>
          <p:nvPr/>
        </p:nvSpPr>
        <p:spPr bwMode="auto">
          <a:xfrm>
            <a:off x="990600" y="1884363"/>
            <a:ext cx="1433513" cy="1281112"/>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64945" name="Oval 49"/>
          <p:cNvSpPr>
            <a:spLocks noChangeArrowheads="1"/>
          </p:cNvSpPr>
          <p:nvPr/>
        </p:nvSpPr>
        <p:spPr bwMode="auto">
          <a:xfrm>
            <a:off x="4086225" y="5138738"/>
            <a:ext cx="2527300" cy="561975"/>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solidFill>
                <a:srgbClr val="F8131B"/>
              </a:solidFill>
              <a:latin typeface="Comic Sans MS" pitchFamily="-107" charset="0"/>
              <a:ea typeface="ＭＳ Ｐゴシック" pitchFamily="-107" charset="-128"/>
              <a:cs typeface="ＭＳ Ｐゴシック" pitchFamily="-107" charset="-128"/>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64945"/>
                                        </p:tgtEl>
                                        <p:attrNameLst>
                                          <p:attrName>style.visibility</p:attrName>
                                        </p:attrNameLst>
                                      </p:cBhvr>
                                      <p:to>
                                        <p:strVal val="visible"/>
                                      </p:to>
                                    </p:set>
                                    <p:anim calcmode="lin" valueType="num">
                                      <p:cBhvr>
                                        <p:cTn id="7" dur="500" fill="hold"/>
                                        <p:tgtEl>
                                          <p:spTgt spid="464945"/>
                                        </p:tgtEl>
                                        <p:attrNameLst>
                                          <p:attrName>ppt_w</p:attrName>
                                        </p:attrNameLst>
                                      </p:cBhvr>
                                      <p:tavLst>
                                        <p:tav tm="0">
                                          <p:val>
                                            <p:fltVal val="0"/>
                                          </p:val>
                                        </p:tav>
                                        <p:tav tm="100000">
                                          <p:val>
                                            <p:strVal val="#ppt_w"/>
                                          </p:val>
                                        </p:tav>
                                      </p:tavLst>
                                    </p:anim>
                                    <p:anim calcmode="lin" valueType="num">
                                      <p:cBhvr>
                                        <p:cTn id="8" dur="500" fill="hold"/>
                                        <p:tgtEl>
                                          <p:spTgt spid="464945"/>
                                        </p:tgtEl>
                                        <p:attrNameLst>
                                          <p:attrName>ppt_h</p:attrName>
                                        </p:attrNameLst>
                                      </p:cBhvr>
                                      <p:tavLst>
                                        <p:tav tm="0">
                                          <p:val>
                                            <p:fltVal val="0"/>
                                          </p:val>
                                        </p:tav>
                                        <p:tav tm="100000">
                                          <p:val>
                                            <p:strVal val="#ppt_h"/>
                                          </p:val>
                                        </p:tav>
                                      </p:tavLst>
                                    </p:anim>
                                    <p:anim calcmode="lin" valueType="num">
                                      <p:cBhvr>
                                        <p:cTn id="9" dur="500" fill="hold"/>
                                        <p:tgtEl>
                                          <p:spTgt spid="464945"/>
                                        </p:tgtEl>
                                        <p:attrNameLst>
                                          <p:attrName>ppt_x</p:attrName>
                                        </p:attrNameLst>
                                      </p:cBhvr>
                                      <p:tavLst>
                                        <p:tav tm="0">
                                          <p:val>
                                            <p:fltVal val="0.5"/>
                                          </p:val>
                                        </p:tav>
                                        <p:tav tm="100000">
                                          <p:val>
                                            <p:strVal val="#ppt_x"/>
                                          </p:val>
                                        </p:tav>
                                      </p:tavLst>
                                    </p:anim>
                                    <p:anim calcmode="lin" valueType="num">
                                      <p:cBhvr>
                                        <p:cTn id="10" dur="500" fill="hold"/>
                                        <p:tgtEl>
                                          <p:spTgt spid="46494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65104"/>
                                        </p:tgtEl>
                                        <p:attrNameLst>
                                          <p:attrName>style.visibility</p:attrName>
                                        </p:attrNameLst>
                                      </p:cBhvr>
                                      <p:to>
                                        <p:strVal val="visible"/>
                                      </p:to>
                                    </p:set>
                                    <p:animEffect transition="in" filter="fade">
                                      <p:cBhvr>
                                        <p:cTn id="14" dur="1000"/>
                                        <p:tgtEl>
                                          <p:spTgt spid="46510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nodeType="clickEffect">
                                  <p:stCondLst>
                                    <p:cond delay="0"/>
                                  </p:stCondLst>
                                  <p:childTnLst>
                                    <p:set>
                                      <p:cBhvr>
                                        <p:cTn id="18" dur="1" fill="hold">
                                          <p:stCondLst>
                                            <p:cond delay="0"/>
                                          </p:stCondLst>
                                        </p:cTn>
                                        <p:tgtEl>
                                          <p:spTgt spid="464946"/>
                                        </p:tgtEl>
                                        <p:attrNameLst>
                                          <p:attrName>style.visibility</p:attrName>
                                        </p:attrNameLst>
                                      </p:cBhvr>
                                      <p:to>
                                        <p:strVal val="visible"/>
                                      </p:to>
                                    </p:set>
                                    <p:animEffect transition="in" filter="wipe(right)">
                                      <p:cBhvr>
                                        <p:cTn id="19" dur="500"/>
                                        <p:tgtEl>
                                          <p:spTgt spid="464946"/>
                                        </p:tgtEl>
                                      </p:cBhvr>
                                    </p:animEffect>
                                  </p:childTnLst>
                                </p:cTn>
                              </p:par>
                            </p:childTnLst>
                          </p:cTn>
                        </p:par>
                        <p:par>
                          <p:cTn id="20" fill="hold" nodeType="afterGroup">
                            <p:stCondLst>
                              <p:cond delay="500"/>
                            </p:stCondLst>
                            <p:childTnLst>
                              <p:par>
                                <p:cTn id="21" presetID="22" presetClass="entr" presetSubtype="1" fill="hold" nodeType="afterEffect">
                                  <p:stCondLst>
                                    <p:cond delay="0"/>
                                  </p:stCondLst>
                                  <p:childTnLst>
                                    <p:set>
                                      <p:cBhvr>
                                        <p:cTn id="22" dur="1" fill="hold">
                                          <p:stCondLst>
                                            <p:cond delay="0"/>
                                          </p:stCondLst>
                                        </p:cTn>
                                        <p:tgtEl>
                                          <p:spTgt spid="464983"/>
                                        </p:tgtEl>
                                        <p:attrNameLst>
                                          <p:attrName>style.visibility</p:attrName>
                                        </p:attrNameLst>
                                      </p:cBhvr>
                                      <p:to>
                                        <p:strVal val="visible"/>
                                      </p:to>
                                    </p:set>
                                    <p:animEffect transition="in" filter="wipe(up)">
                                      <p:cBhvr>
                                        <p:cTn id="23" dur="500"/>
                                        <p:tgtEl>
                                          <p:spTgt spid="464983"/>
                                        </p:tgtEl>
                                      </p:cBhvr>
                                    </p:animEffect>
                                  </p:childTnLst>
                                </p:cTn>
                              </p:par>
                            </p:childTnLst>
                          </p:cTn>
                        </p:par>
                        <p:par>
                          <p:cTn id="24" fill="hold" nodeType="afterGroup">
                            <p:stCondLst>
                              <p:cond delay="1000"/>
                            </p:stCondLst>
                            <p:childTnLst>
                              <p:par>
                                <p:cTn id="25" presetID="22" presetClass="entr" presetSubtype="1" fill="hold" nodeType="afterEffect">
                                  <p:stCondLst>
                                    <p:cond delay="0"/>
                                  </p:stCondLst>
                                  <p:childTnLst>
                                    <p:set>
                                      <p:cBhvr>
                                        <p:cTn id="26" dur="1" fill="hold">
                                          <p:stCondLst>
                                            <p:cond delay="0"/>
                                          </p:stCondLst>
                                        </p:cTn>
                                        <p:tgtEl>
                                          <p:spTgt spid="464984"/>
                                        </p:tgtEl>
                                        <p:attrNameLst>
                                          <p:attrName>style.visibility</p:attrName>
                                        </p:attrNameLst>
                                      </p:cBhvr>
                                      <p:to>
                                        <p:strVal val="visible"/>
                                      </p:to>
                                    </p:set>
                                    <p:animEffect transition="in" filter="wipe(up)">
                                      <p:cBhvr>
                                        <p:cTn id="27" dur="500"/>
                                        <p:tgtEl>
                                          <p:spTgt spid="464984"/>
                                        </p:tgtEl>
                                      </p:cBhvr>
                                    </p:animEffect>
                                  </p:childTnLst>
                                </p:cTn>
                              </p:par>
                            </p:childTnLst>
                          </p:cTn>
                        </p:par>
                        <p:par>
                          <p:cTn id="28" fill="hold" nodeType="afterGroup">
                            <p:stCondLst>
                              <p:cond delay="1500"/>
                            </p:stCondLst>
                            <p:childTnLst>
                              <p:par>
                                <p:cTn id="29" presetID="10" presetClass="entr" presetSubtype="0" fill="hold" nodeType="afterEffect">
                                  <p:stCondLst>
                                    <p:cond delay="0"/>
                                  </p:stCondLst>
                                  <p:childTnLst>
                                    <p:set>
                                      <p:cBhvr>
                                        <p:cTn id="30" dur="1" fill="hold">
                                          <p:stCondLst>
                                            <p:cond delay="0"/>
                                          </p:stCondLst>
                                        </p:cTn>
                                        <p:tgtEl>
                                          <p:spTgt spid="465107"/>
                                        </p:tgtEl>
                                        <p:attrNameLst>
                                          <p:attrName>style.visibility</p:attrName>
                                        </p:attrNameLst>
                                      </p:cBhvr>
                                      <p:to>
                                        <p:strVal val="visible"/>
                                      </p:to>
                                    </p:set>
                                    <p:animEffect transition="in" filter="fade">
                                      <p:cBhvr>
                                        <p:cTn id="31" dur="1000"/>
                                        <p:tgtEl>
                                          <p:spTgt spid="46510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464940"/>
                                        </p:tgtEl>
                                        <p:attrNameLst>
                                          <p:attrName>style.visibility</p:attrName>
                                        </p:attrNameLst>
                                      </p:cBhvr>
                                      <p:to>
                                        <p:strVal val="visible"/>
                                      </p:to>
                                    </p:set>
                                    <p:animEffect transition="in" filter="wipe(left)">
                                      <p:cBhvr>
                                        <p:cTn id="36" dur="500"/>
                                        <p:tgtEl>
                                          <p:spTgt spid="464940"/>
                                        </p:tgtEl>
                                      </p:cBhvr>
                                    </p:animEffect>
                                  </p:childTnLst>
                                </p:cTn>
                              </p:par>
                            </p:childTnLst>
                          </p:cTn>
                        </p:par>
                        <p:par>
                          <p:cTn id="37" fill="hold" nodeType="afterGroup">
                            <p:stCondLst>
                              <p:cond delay="500"/>
                            </p:stCondLst>
                            <p:childTnLst>
                              <p:par>
                                <p:cTn id="38" presetID="23" presetClass="entr" presetSubtype="528" fill="hold" grpId="0" nodeType="afterEffect">
                                  <p:stCondLst>
                                    <p:cond delay="0"/>
                                  </p:stCondLst>
                                  <p:childTnLst>
                                    <p:set>
                                      <p:cBhvr>
                                        <p:cTn id="39" dur="1" fill="hold">
                                          <p:stCondLst>
                                            <p:cond delay="0"/>
                                          </p:stCondLst>
                                        </p:cTn>
                                        <p:tgtEl>
                                          <p:spTgt spid="464944"/>
                                        </p:tgtEl>
                                        <p:attrNameLst>
                                          <p:attrName>style.visibility</p:attrName>
                                        </p:attrNameLst>
                                      </p:cBhvr>
                                      <p:to>
                                        <p:strVal val="visible"/>
                                      </p:to>
                                    </p:set>
                                    <p:anim calcmode="lin" valueType="num">
                                      <p:cBhvr>
                                        <p:cTn id="40" dur="500" fill="hold"/>
                                        <p:tgtEl>
                                          <p:spTgt spid="464944"/>
                                        </p:tgtEl>
                                        <p:attrNameLst>
                                          <p:attrName>ppt_w</p:attrName>
                                        </p:attrNameLst>
                                      </p:cBhvr>
                                      <p:tavLst>
                                        <p:tav tm="0">
                                          <p:val>
                                            <p:fltVal val="0"/>
                                          </p:val>
                                        </p:tav>
                                        <p:tav tm="100000">
                                          <p:val>
                                            <p:strVal val="#ppt_w"/>
                                          </p:val>
                                        </p:tav>
                                      </p:tavLst>
                                    </p:anim>
                                    <p:anim calcmode="lin" valueType="num">
                                      <p:cBhvr>
                                        <p:cTn id="41" dur="500" fill="hold"/>
                                        <p:tgtEl>
                                          <p:spTgt spid="464944"/>
                                        </p:tgtEl>
                                        <p:attrNameLst>
                                          <p:attrName>ppt_h</p:attrName>
                                        </p:attrNameLst>
                                      </p:cBhvr>
                                      <p:tavLst>
                                        <p:tav tm="0">
                                          <p:val>
                                            <p:fltVal val="0"/>
                                          </p:val>
                                        </p:tav>
                                        <p:tav tm="100000">
                                          <p:val>
                                            <p:strVal val="#ppt_h"/>
                                          </p:val>
                                        </p:tav>
                                      </p:tavLst>
                                    </p:anim>
                                    <p:anim calcmode="lin" valueType="num">
                                      <p:cBhvr>
                                        <p:cTn id="42" dur="500" fill="hold"/>
                                        <p:tgtEl>
                                          <p:spTgt spid="464944"/>
                                        </p:tgtEl>
                                        <p:attrNameLst>
                                          <p:attrName>ppt_x</p:attrName>
                                        </p:attrNameLst>
                                      </p:cBhvr>
                                      <p:tavLst>
                                        <p:tav tm="0">
                                          <p:val>
                                            <p:fltVal val="0.5"/>
                                          </p:val>
                                        </p:tav>
                                        <p:tav tm="100000">
                                          <p:val>
                                            <p:strVal val="#ppt_x"/>
                                          </p:val>
                                        </p:tav>
                                      </p:tavLst>
                                    </p:anim>
                                    <p:anim calcmode="lin" valueType="num">
                                      <p:cBhvr>
                                        <p:cTn id="43" dur="500" fill="hold"/>
                                        <p:tgtEl>
                                          <p:spTgt spid="464944"/>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1000"/>
                            </p:stCondLst>
                            <p:childTnLst>
                              <p:par>
                                <p:cTn id="45" presetID="4" presetClass="entr" presetSubtype="32" fill="hold" grpId="0" nodeType="afterEffect">
                                  <p:stCondLst>
                                    <p:cond delay="0"/>
                                  </p:stCondLst>
                                  <p:childTnLst>
                                    <p:set>
                                      <p:cBhvr>
                                        <p:cTn id="46" dur="1" fill="hold">
                                          <p:stCondLst>
                                            <p:cond delay="0"/>
                                          </p:stCondLst>
                                        </p:cTn>
                                        <p:tgtEl>
                                          <p:spTgt spid="465102"/>
                                        </p:tgtEl>
                                        <p:attrNameLst>
                                          <p:attrName>style.visibility</p:attrName>
                                        </p:attrNameLst>
                                      </p:cBhvr>
                                      <p:to>
                                        <p:strVal val="visible"/>
                                      </p:to>
                                    </p:set>
                                    <p:animEffect transition="in" filter="box(out)">
                                      <p:cBhvr>
                                        <p:cTn id="47" dur="500"/>
                                        <p:tgtEl>
                                          <p:spTgt spid="465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44" grpId="0" animBg="1"/>
      <p:bldP spid="465102" grpId="0" animBg="1" autoUpdateAnimBg="0"/>
      <p:bldP spid="464945" grpId="0"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52" name="Rectangle 32"/>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07" charset="0"/>
              <a:ea typeface="ＭＳ Ｐゴシック" pitchFamily="-107" charset="-128"/>
              <a:cs typeface="ＭＳ Ｐゴシック" pitchFamily="-107" charset="-128"/>
            </a:endParaRPr>
          </a:p>
        </p:txBody>
      </p:sp>
      <p:pic>
        <p:nvPicPr>
          <p:cNvPr id="110594" name="Picture 173"/>
          <p:cNvPicPr>
            <a:picLocks noChangeAspect="1" noChangeArrowheads="1"/>
          </p:cNvPicPr>
          <p:nvPr/>
        </p:nvPicPr>
        <p:blipFill>
          <a:blip r:embed="rId3" cstate="screen">
            <a:lum bright="-12000" contrast="12000"/>
            <a:extLst>
              <a:ext uri="{28A0092B-C50C-407E-A947-70E740481C1C}">
                <a14:useLocalDpi xmlns:a14="http://schemas.microsoft.com/office/drawing/2010/main"/>
              </a:ext>
            </a:extLst>
          </a:blip>
          <a:srcRect l="2327" t="1974" r="2904" b="2844"/>
          <a:stretch>
            <a:fillRect/>
          </a:stretch>
        </p:blipFill>
        <p:spPr bwMode="auto">
          <a:xfrm>
            <a:off x="655638" y="639763"/>
            <a:ext cx="7827962" cy="48990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65923" name="Text Box 3"/>
          <p:cNvSpPr txBox="1">
            <a:spLocks noChangeArrowheads="1"/>
          </p:cNvSpPr>
          <p:nvPr/>
        </p:nvSpPr>
        <p:spPr bwMode="auto">
          <a:xfrm>
            <a:off x="739775" y="5387975"/>
            <a:ext cx="7545388" cy="100488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lnSpc>
                <a:spcPct val="50000"/>
              </a:lnSpc>
              <a:spcBef>
                <a:spcPct val="50000"/>
              </a:spcBef>
              <a:defRPr/>
            </a:pPr>
            <a:endParaRPr lang="en-US" sz="2400" b="1" smtClean="0">
              <a:solidFill>
                <a:srgbClr val="FFFF00"/>
              </a:solidFill>
              <a:latin typeface="Comic Sans MS" charset="0"/>
            </a:endParaRPr>
          </a:p>
          <a:p>
            <a:pPr algn="ctr">
              <a:lnSpc>
                <a:spcPct val="50000"/>
              </a:lnSpc>
              <a:spcBef>
                <a:spcPct val="50000"/>
              </a:spcBef>
              <a:defRPr/>
            </a:pPr>
            <a:r>
              <a:rPr lang="ja-JP" altLang="en-US" sz="2400" b="1" smtClean="0">
                <a:solidFill>
                  <a:srgbClr val="FFFF00"/>
                </a:solidFill>
                <a:latin typeface="Comic Sans MS" charset="0"/>
              </a:rPr>
              <a:t>初期の映画 “イントレランス”の中の</a:t>
            </a:r>
          </a:p>
          <a:p>
            <a:pPr algn="ctr">
              <a:lnSpc>
                <a:spcPct val="50000"/>
              </a:lnSpc>
              <a:spcBef>
                <a:spcPct val="50000"/>
              </a:spcBef>
              <a:defRPr/>
            </a:pPr>
            <a:r>
              <a:rPr lang="ja-JP" altLang="en-US" sz="2400" b="1" smtClean="0">
                <a:solidFill>
                  <a:srgbClr val="FFFF00"/>
                </a:solidFill>
                <a:latin typeface="Comic Sans MS" charset="0"/>
              </a:rPr>
              <a:t>古代バビロンの町</a:t>
            </a:r>
          </a:p>
        </p:txBody>
      </p:sp>
      <p:sp>
        <p:nvSpPr>
          <p:cNvPr id="110596" name="Text Box 17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10597" name="Group 176"/>
          <p:cNvGrpSpPr>
            <a:grpSpLocks/>
          </p:cNvGrpSpPr>
          <p:nvPr/>
        </p:nvGrpSpPr>
        <p:grpSpPr bwMode="auto">
          <a:xfrm>
            <a:off x="8018463" y="3436938"/>
            <a:ext cx="981075" cy="1843087"/>
            <a:chOff x="5051" y="2165"/>
            <a:chExt cx="618" cy="1161"/>
          </a:xfrm>
        </p:grpSpPr>
        <p:grpSp>
          <p:nvGrpSpPr>
            <p:cNvPr id="110613" name="Group 177"/>
            <p:cNvGrpSpPr>
              <a:grpSpLocks/>
            </p:cNvGrpSpPr>
            <p:nvPr/>
          </p:nvGrpSpPr>
          <p:grpSpPr bwMode="auto">
            <a:xfrm>
              <a:off x="5051" y="2165"/>
              <a:ext cx="618" cy="1161"/>
              <a:chOff x="5051" y="2165"/>
              <a:chExt cx="618" cy="1161"/>
            </a:xfrm>
          </p:grpSpPr>
          <p:sp>
            <p:nvSpPr>
              <p:cNvPr id="110615" name="Freeform 17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0616" name="AutoShape 17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0617" name="Rectangle 18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0618" name="Line 18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9" name="Rectangle 18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0620" name="Rectangle 18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0621" name="Line 18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2" name="Line 18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3" name="Line 18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4" name="Line 18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5" name="Line 18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6" name="Line 18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7" name="Line 19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8" name="Line 19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9" name="Line 19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30" name="Line 19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31" name="Rectangle 194"/>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900" b="1">
                    <a:solidFill>
                      <a:srgbClr val="000000"/>
                    </a:solidFill>
                    <a:latin typeface="Chicago" charset="0"/>
                  </a:rPr>
                  <a:t>　王制</a:t>
                </a:r>
              </a:p>
            </p:txBody>
          </p:sp>
        </p:grpSp>
        <p:sp>
          <p:nvSpPr>
            <p:cNvPr id="110614" name="Rectangle 19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6116" name="Rectangle 196"/>
          <p:cNvSpPr>
            <a:spLocks noChangeArrowheads="1"/>
          </p:cNvSpPr>
          <p:nvPr/>
        </p:nvSpPr>
        <p:spPr bwMode="auto">
          <a:xfrm>
            <a:off x="8051800" y="3789363"/>
            <a:ext cx="774700"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a:t>
            </a:r>
            <a:r>
              <a:rPr lang="ja-JP" altLang="en-US" sz="900" b="1">
                <a:solidFill>
                  <a:srgbClr val="000000"/>
                </a:solidFill>
                <a:effectLst>
                  <a:outerShdw blurRad="38100" dist="38100" dir="2700000" algn="tl">
                    <a:srgbClr val="FFFFFF"/>
                  </a:outerShdw>
                </a:effectLst>
                <a:latin typeface="Helvetica" charset="0"/>
              </a:rPr>
              <a:t>分裂 </a:t>
            </a:r>
            <a:r>
              <a:rPr lang="en-US" sz="900" b="1">
                <a:solidFill>
                  <a:srgbClr val="000000"/>
                </a:solidFill>
                <a:effectLst>
                  <a:outerShdw blurRad="38100" dist="38100" dir="2700000" algn="tl">
                    <a:srgbClr val="FFFFFF"/>
                  </a:outerShdw>
                </a:effectLst>
                <a:latin typeface="Helvetica" charset="0"/>
              </a:rPr>
              <a:t>••• </a:t>
            </a:r>
          </a:p>
        </p:txBody>
      </p:sp>
      <p:sp>
        <p:nvSpPr>
          <p:cNvPr id="110599" name="Rectangle 197"/>
          <p:cNvSpPr>
            <a:spLocks noChangeArrowheads="1"/>
          </p:cNvSpPr>
          <p:nvPr/>
        </p:nvSpPr>
        <p:spPr bwMode="auto">
          <a:xfrm>
            <a:off x="8032750" y="3973513"/>
            <a:ext cx="8620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800" b="1">
                <a:solidFill>
                  <a:srgbClr val="000000"/>
                </a:solidFill>
                <a:latin typeface="Helvetica" charset="0"/>
              </a:rPr>
              <a:t>　　北　　　　　南</a:t>
            </a:r>
          </a:p>
        </p:txBody>
      </p:sp>
      <p:sp>
        <p:nvSpPr>
          <p:cNvPr id="466118" name="Rectangle 198"/>
          <p:cNvSpPr>
            <a:spLocks noChangeArrowheads="1"/>
          </p:cNvSpPr>
          <p:nvPr/>
        </p:nvSpPr>
        <p:spPr bwMode="auto">
          <a:xfrm>
            <a:off x="8002588" y="4483100"/>
            <a:ext cx="871537" cy="211138"/>
          </a:xfrm>
          <a:prstGeom prst="rect">
            <a:avLst/>
          </a:prstGeom>
          <a:noFill/>
          <a:ln w="12700">
            <a:noFill/>
            <a:miter lim="800000"/>
            <a:headEnd/>
            <a:tailEnd/>
          </a:ln>
          <a:effectLst/>
        </p:spPr>
        <p:txBody>
          <a:bodyPr wrap="none" lIns="90487" tIns="44450" rIns="90487" bIns="44450">
            <a:spAutoFit/>
          </a:bodyPr>
          <a:lstStyle/>
          <a:p>
            <a:pPr>
              <a:defRPr/>
            </a:pPr>
            <a:r>
              <a:rPr lang="ja-JP" altLang="en-US" sz="800" b="1">
                <a:solidFill>
                  <a:srgbClr val="000000"/>
                </a:solidFill>
                <a:effectLst>
                  <a:outerShdw blurRad="38100" dist="38100" dir="2700000" algn="tl">
                    <a:srgbClr val="FFFFFF"/>
                  </a:outerShdw>
                </a:effectLst>
                <a:latin typeface="Helvetica" charset="0"/>
              </a:rPr>
              <a:t>　　　預言者たち</a:t>
            </a:r>
          </a:p>
        </p:txBody>
      </p:sp>
      <p:sp>
        <p:nvSpPr>
          <p:cNvPr id="110601" name="Rectangle 199"/>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10602" name="Rectangle 200"/>
          <p:cNvSpPr>
            <a:spLocks noChangeArrowheads="1"/>
          </p:cNvSpPr>
          <p:nvPr/>
        </p:nvSpPr>
        <p:spPr bwMode="auto">
          <a:xfrm>
            <a:off x="8031163" y="5003800"/>
            <a:ext cx="6080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800" b="1">
                <a:solidFill>
                  <a:srgbClr val="000000"/>
                </a:solidFill>
                <a:latin typeface="Helvetica" charset="0"/>
              </a:rPr>
              <a:t>アッシリア</a:t>
            </a:r>
          </a:p>
          <a:p>
            <a:r>
              <a:rPr lang="ja-JP" altLang="en-US" sz="800" b="1">
                <a:solidFill>
                  <a:srgbClr val="000000"/>
                </a:solidFill>
                <a:latin typeface="Helvetica" charset="0"/>
              </a:rPr>
              <a:t>   </a:t>
            </a:r>
          </a:p>
        </p:txBody>
      </p:sp>
      <p:sp>
        <p:nvSpPr>
          <p:cNvPr id="110603" name="Rectangle 201"/>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10604" name="Group 202"/>
          <p:cNvGrpSpPr>
            <a:grpSpLocks/>
          </p:cNvGrpSpPr>
          <p:nvPr/>
        </p:nvGrpSpPr>
        <p:grpSpPr bwMode="auto">
          <a:xfrm>
            <a:off x="8061325" y="4151313"/>
            <a:ext cx="931863" cy="377825"/>
            <a:chOff x="5078" y="2615"/>
            <a:chExt cx="587" cy="238"/>
          </a:xfrm>
        </p:grpSpPr>
        <p:sp>
          <p:nvSpPr>
            <p:cNvPr id="110610" name="Rectangle 203"/>
            <p:cNvSpPr>
              <a:spLocks noChangeArrowheads="1"/>
            </p:cNvSpPr>
            <p:nvPr/>
          </p:nvSpPr>
          <p:spPr bwMode="auto">
            <a:xfrm>
              <a:off x="5078" y="2615"/>
              <a:ext cx="383"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700" b="1">
                  <a:solidFill>
                    <a:srgbClr val="000000"/>
                  </a:solidFill>
                  <a:latin typeface="Helvetica" charset="0"/>
                </a:rPr>
                <a:t>イスラエル</a:t>
              </a:r>
            </a:p>
          </p:txBody>
        </p:sp>
        <p:sp>
          <p:nvSpPr>
            <p:cNvPr id="110611" name="Rectangle 204"/>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800" b="1">
                  <a:solidFill>
                    <a:srgbClr val="000000"/>
                  </a:solidFill>
                  <a:latin typeface="Helvetica" charset="0"/>
                </a:rPr>
                <a:t>　　ユダ</a:t>
              </a:r>
            </a:p>
          </p:txBody>
        </p:sp>
        <p:sp>
          <p:nvSpPr>
            <p:cNvPr id="110612" name="Rectangle 205"/>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110605" name="Rectangle 206"/>
          <p:cNvSpPr>
            <a:spLocks noChangeArrowheads="1"/>
          </p:cNvSpPr>
          <p:nvPr/>
        </p:nvSpPr>
        <p:spPr bwMode="auto">
          <a:xfrm>
            <a:off x="8420100" y="4994275"/>
            <a:ext cx="61277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800" b="1">
                <a:solidFill>
                  <a:srgbClr val="000000"/>
                </a:solidFill>
                <a:latin typeface="Helvetica" charset="0"/>
              </a:rPr>
              <a:t>　バビロン</a:t>
            </a:r>
          </a:p>
        </p:txBody>
      </p:sp>
      <p:sp>
        <p:nvSpPr>
          <p:cNvPr id="110606" name="Rectangle 207"/>
          <p:cNvSpPr>
            <a:spLocks noChangeArrowheads="1"/>
          </p:cNvSpPr>
          <p:nvPr/>
        </p:nvSpPr>
        <p:spPr bwMode="auto">
          <a:xfrm>
            <a:off x="8537575" y="4837113"/>
            <a:ext cx="350838"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466128" name="Rectangle 208"/>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52</a:t>
            </a:r>
          </a:p>
        </p:txBody>
      </p:sp>
      <p:sp>
        <p:nvSpPr>
          <p:cNvPr id="466129" name="Text Box 209"/>
          <p:cNvSpPr txBox="1">
            <a:spLocks noChangeArrowheads="1"/>
          </p:cNvSpPr>
          <p:nvPr/>
        </p:nvSpPr>
        <p:spPr bwMode="auto">
          <a:xfrm>
            <a:off x="1779588" y="0"/>
            <a:ext cx="1993900" cy="5810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chemeClr val="tx1"/>
                </a:solidFill>
                <a:latin typeface="Comic Sans MS" charset="0"/>
              </a:rPr>
              <a:t>列王記下</a:t>
            </a:r>
            <a:r>
              <a:rPr lang="en-US" altLang="ja-JP" sz="1600" b="1" smtClean="0">
                <a:solidFill>
                  <a:schemeClr val="tx1"/>
                </a:solidFill>
                <a:latin typeface="Comic Sans MS" charset="0"/>
              </a:rPr>
              <a:t>25</a:t>
            </a:r>
            <a:r>
              <a:rPr lang="ja-JP" altLang="en-US" sz="1600" b="1" smtClean="0">
                <a:solidFill>
                  <a:schemeClr val="tx1"/>
                </a:solidFill>
                <a:latin typeface="Comic Sans MS" charset="0"/>
              </a:rPr>
              <a:t>章</a:t>
            </a:r>
            <a:r>
              <a:rPr lang="en-US" altLang="ja-JP" sz="1600" b="1" smtClean="0">
                <a:solidFill>
                  <a:schemeClr val="tx1"/>
                </a:solidFill>
                <a:latin typeface="Comic Sans MS" charset="0"/>
              </a:rPr>
              <a:t>1-21</a:t>
            </a:r>
            <a:r>
              <a:rPr lang="ja-JP" altLang="en-US" sz="1600" b="1" smtClean="0">
                <a:solidFill>
                  <a:schemeClr val="tx1"/>
                </a:solidFill>
                <a:latin typeface="Comic Sans MS" charset="0"/>
              </a:rPr>
              <a:t>節</a:t>
            </a:r>
          </a:p>
        </p:txBody>
      </p:sp>
      <p:sp>
        <p:nvSpPr>
          <p:cNvPr id="110609" name="Text Box 210"/>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41" name="Group 2"/>
          <p:cNvGrpSpPr>
            <a:grpSpLocks/>
          </p:cNvGrpSpPr>
          <p:nvPr/>
        </p:nvGrpSpPr>
        <p:grpSpPr bwMode="auto">
          <a:xfrm>
            <a:off x="4130675" y="519113"/>
            <a:ext cx="3922713" cy="5789612"/>
            <a:chOff x="2602" y="327"/>
            <a:chExt cx="2471" cy="3647"/>
          </a:xfrm>
        </p:grpSpPr>
        <p:grpSp>
          <p:nvGrpSpPr>
            <p:cNvPr id="112796" name="Group 3"/>
            <p:cNvGrpSpPr>
              <a:grpSpLocks/>
            </p:cNvGrpSpPr>
            <p:nvPr/>
          </p:nvGrpSpPr>
          <p:grpSpPr bwMode="auto">
            <a:xfrm>
              <a:off x="2602" y="327"/>
              <a:ext cx="1226" cy="3647"/>
              <a:chOff x="2602" y="327"/>
              <a:chExt cx="1226" cy="3647"/>
            </a:xfrm>
          </p:grpSpPr>
          <p:sp>
            <p:nvSpPr>
              <p:cNvPr id="112838" name="Rectangle 4"/>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6277" name="Rectangle 5"/>
              <p:cNvSpPr>
                <a:spLocks noChangeArrowheads="1"/>
              </p:cNvSpPr>
              <p:nvPr/>
            </p:nvSpPr>
            <p:spPr bwMode="auto">
              <a:xfrm>
                <a:off x="3087" y="1240"/>
                <a:ext cx="49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pitchFamily="-107" charset="0"/>
                    <a:ea typeface="ＭＳ Ｐゴシック" pitchFamily="-107" charset="-128"/>
                    <a:cs typeface="ＭＳ Ｐゴシック" pitchFamily="-107" charset="-128"/>
                  </a:rPr>
                  <a:t>(2000 B.C.)</a:t>
                </a:r>
              </a:p>
            </p:txBody>
          </p:sp>
          <p:sp>
            <p:nvSpPr>
              <p:cNvPr id="112840" name="Rectangle 6"/>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841" name="Freeform 7"/>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842" name="AutoShape 8"/>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843" name="Rectangle 9"/>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844" name="Freeform 10"/>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845" name="Rectangle 11"/>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846" name="Freeform 12"/>
              <p:cNvSpPr>
                <a:spLocks/>
              </p:cNvSpPr>
              <p:nvPr/>
            </p:nvSpPr>
            <p:spPr bwMode="auto">
              <a:xfrm>
                <a:off x="3036" y="2223"/>
                <a:ext cx="148" cy="76"/>
              </a:xfrm>
              <a:custGeom>
                <a:avLst/>
                <a:gdLst>
                  <a:gd name="T0" fmla="*/ 256 w 129"/>
                  <a:gd name="T1" fmla="*/ 428 h 49"/>
                  <a:gd name="T2" fmla="*/ 0 w 129"/>
                  <a:gd name="T3" fmla="*/ 428 h 49"/>
                  <a:gd name="T4" fmla="*/ 0 w 129"/>
                  <a:gd name="T5" fmla="*/ 0 h 49"/>
                  <a:gd name="T6" fmla="*/ 256 w 129"/>
                  <a:gd name="T7" fmla="*/ 42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847" name="AutoShape 13"/>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848" name="Rectangle 14"/>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849" name="Rectangle 15"/>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12850" name="AutoShape 1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851" name="Rectangle 1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852" name="AutoShape 18"/>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853" name="AutoShape 19"/>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854" name="AutoShape 20"/>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855" name="Rectangle 21"/>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856" name="Rectangle 22"/>
              <p:cNvSpPr>
                <a:spLocks noChangeArrowheads="1"/>
              </p:cNvSpPr>
              <p:nvPr/>
            </p:nvSpPr>
            <p:spPr bwMode="auto">
              <a:xfrm>
                <a:off x="2780" y="3258"/>
                <a:ext cx="1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112857" name="AutoShape 23"/>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858" name="Rectangle 24"/>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859" name="AutoShape 25"/>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860" name="Freeform 26"/>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861" name="Rectangle 27"/>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862" name="Freeform 28"/>
              <p:cNvSpPr>
                <a:spLocks/>
              </p:cNvSpPr>
              <p:nvPr/>
            </p:nvSpPr>
            <p:spPr bwMode="auto">
              <a:xfrm>
                <a:off x="3038" y="3621"/>
                <a:ext cx="148" cy="76"/>
              </a:xfrm>
              <a:custGeom>
                <a:avLst/>
                <a:gdLst>
                  <a:gd name="T0" fmla="*/ 256 w 129"/>
                  <a:gd name="T1" fmla="*/ 428 h 49"/>
                  <a:gd name="T2" fmla="*/ 0 w 129"/>
                  <a:gd name="T3" fmla="*/ 428 h 49"/>
                  <a:gd name="T4" fmla="*/ 0 w 129"/>
                  <a:gd name="T5" fmla="*/ 0 h 49"/>
                  <a:gd name="T6" fmla="*/ 256 w 129"/>
                  <a:gd name="T7" fmla="*/ 42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863" name="AutoShape 29"/>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864" name="Rectangle 30"/>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865" name="Rectangle 31"/>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12866" name="AutoShape 32"/>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66305" name="Rectangle 33"/>
              <p:cNvSpPr>
                <a:spLocks noChangeArrowheads="1"/>
              </p:cNvSpPr>
              <p:nvPr/>
            </p:nvSpPr>
            <p:spPr bwMode="auto">
              <a:xfrm>
                <a:off x="3095" y="2648"/>
                <a:ext cx="49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pitchFamily="-107" charset="0"/>
                    <a:ea typeface="ＭＳ Ｐゴシック" pitchFamily="-107" charset="-128"/>
                    <a:cs typeface="ＭＳ Ｐゴシック" pitchFamily="-107" charset="-128"/>
                  </a:rPr>
                  <a:t>(1500 B.C.)</a:t>
                </a:r>
              </a:p>
            </p:txBody>
          </p:sp>
          <p:sp>
            <p:nvSpPr>
              <p:cNvPr id="112868" name="Line 34"/>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69" name="Line 35"/>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70" name="Line 36"/>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71" name="Line 37"/>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72" name="Line 38"/>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73" name="Line 39"/>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74" name="Rectangle 40"/>
              <p:cNvSpPr>
                <a:spLocks noChangeArrowheads="1"/>
              </p:cNvSpPr>
              <p:nvPr/>
            </p:nvSpPr>
            <p:spPr bwMode="auto">
              <a:xfrm>
                <a:off x="2741" y="538"/>
                <a:ext cx="35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Sin</a:t>
                </a:r>
              </a:p>
            </p:txBody>
          </p:sp>
          <p:sp>
            <p:nvSpPr>
              <p:cNvPr id="112875" name="Rectangle 41"/>
              <p:cNvSpPr>
                <a:spLocks noChangeArrowheads="1"/>
              </p:cNvSpPr>
              <p:nvPr/>
            </p:nvSpPr>
            <p:spPr bwMode="auto">
              <a:xfrm>
                <a:off x="2690" y="634"/>
                <a:ext cx="47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始めの福音</a:t>
                </a:r>
              </a:p>
            </p:txBody>
          </p:sp>
          <p:sp>
            <p:nvSpPr>
              <p:cNvPr id="112876" name="Rectangle 42"/>
              <p:cNvSpPr>
                <a:spLocks noChangeArrowheads="1"/>
              </p:cNvSpPr>
              <p:nvPr/>
            </p:nvSpPr>
            <p:spPr bwMode="auto">
              <a:xfrm>
                <a:off x="2695" y="738"/>
                <a:ext cx="47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始めの家族</a:t>
                </a:r>
              </a:p>
            </p:txBody>
          </p:sp>
          <p:sp>
            <p:nvSpPr>
              <p:cNvPr id="112877" name="Rectangle 43"/>
              <p:cNvSpPr>
                <a:spLocks noChangeArrowheads="1"/>
              </p:cNvSpPr>
              <p:nvPr/>
            </p:nvSpPr>
            <p:spPr bwMode="auto">
              <a:xfrm>
                <a:off x="2690" y="842"/>
                <a:ext cx="47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始めの殺人</a:t>
                </a:r>
                <a:endParaRPr lang="en-US" sz="900" b="1">
                  <a:solidFill>
                    <a:srgbClr val="000000"/>
                  </a:solidFill>
                  <a:latin typeface="Helvetica" charset="0"/>
                </a:endParaRPr>
              </a:p>
            </p:txBody>
          </p:sp>
          <p:sp>
            <p:nvSpPr>
              <p:cNvPr id="112878" name="Rectangle 44"/>
              <p:cNvSpPr>
                <a:spLocks noChangeArrowheads="1"/>
              </p:cNvSpPr>
              <p:nvPr/>
            </p:nvSpPr>
            <p:spPr bwMode="auto">
              <a:xfrm>
                <a:off x="2627" y="938"/>
                <a:ext cx="44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　　洪水</a:t>
                </a:r>
                <a:r>
                  <a:rPr lang="en-US" altLang="ja-JP" sz="900" b="1">
                    <a:solidFill>
                      <a:srgbClr val="000000"/>
                    </a:solidFill>
                    <a:latin typeface="Helvetica" charset="0"/>
                  </a:rPr>
                  <a:t>/</a:t>
                </a:r>
                <a:r>
                  <a:rPr lang="ja-JP" altLang="en-US" sz="900" b="1">
                    <a:solidFill>
                      <a:srgbClr val="000000"/>
                    </a:solidFill>
                    <a:latin typeface="Helvetica" charset="0"/>
                  </a:rPr>
                  <a:t>虹</a:t>
                </a:r>
              </a:p>
            </p:txBody>
          </p:sp>
          <p:sp>
            <p:nvSpPr>
              <p:cNvPr id="112879" name="Rectangle 45"/>
              <p:cNvSpPr>
                <a:spLocks noChangeArrowheads="1"/>
              </p:cNvSpPr>
              <p:nvPr/>
            </p:nvSpPr>
            <p:spPr bwMode="auto">
              <a:xfrm>
                <a:off x="2781" y="1042"/>
                <a:ext cx="1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塔</a:t>
                </a:r>
              </a:p>
            </p:txBody>
          </p:sp>
          <p:sp>
            <p:nvSpPr>
              <p:cNvPr id="112880" name="Rectangle 46"/>
              <p:cNvSpPr>
                <a:spLocks noChangeArrowheads="1"/>
              </p:cNvSpPr>
              <p:nvPr/>
            </p:nvSpPr>
            <p:spPr bwMode="auto">
              <a:xfrm>
                <a:off x="2607" y="344"/>
                <a:ext cx="45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　天地創造</a:t>
                </a:r>
              </a:p>
            </p:txBody>
          </p:sp>
          <p:sp>
            <p:nvSpPr>
              <p:cNvPr id="112881" name="Rectangle 47"/>
              <p:cNvSpPr>
                <a:spLocks noChangeArrowheads="1"/>
              </p:cNvSpPr>
              <p:nvPr/>
            </p:nvSpPr>
            <p:spPr bwMode="auto">
              <a:xfrm>
                <a:off x="2602" y="458"/>
                <a:ext cx="61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800" b="1">
                    <a:solidFill>
                      <a:srgbClr val="000000"/>
                    </a:solidFill>
                    <a:latin typeface="Helvetica" charset="0"/>
                  </a:rPr>
                  <a:t>始めの男性と女性</a:t>
                </a:r>
              </a:p>
            </p:txBody>
          </p:sp>
          <p:sp>
            <p:nvSpPr>
              <p:cNvPr id="112882" name="Line 48"/>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83" name="Line 49"/>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84" name="Rectangle 50"/>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885" name="Rectangle 51"/>
              <p:cNvSpPr>
                <a:spLocks noChangeArrowheads="1"/>
              </p:cNvSpPr>
              <p:nvPr/>
            </p:nvSpPr>
            <p:spPr bwMode="auto">
              <a:xfrm>
                <a:off x="2749" y="1531"/>
                <a:ext cx="41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L - S - B</a:t>
                </a:r>
              </a:p>
            </p:txBody>
          </p:sp>
          <p:sp>
            <p:nvSpPr>
              <p:cNvPr id="112886" name="Rectangle 52"/>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 - E</a:t>
                </a:r>
              </a:p>
            </p:txBody>
          </p:sp>
          <p:sp>
            <p:nvSpPr>
              <p:cNvPr id="112887" name="Rectangle 53"/>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12</a:t>
                </a:r>
              </a:p>
            </p:txBody>
          </p:sp>
          <p:sp>
            <p:nvSpPr>
              <p:cNvPr id="112888" name="Rectangle 54"/>
              <p:cNvSpPr>
                <a:spLocks noChangeArrowheads="1"/>
              </p:cNvSpPr>
              <p:nvPr/>
            </p:nvSpPr>
            <p:spPr bwMode="auto">
              <a:xfrm>
                <a:off x="2742" y="1414"/>
                <a:ext cx="3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　召命</a:t>
                </a:r>
              </a:p>
            </p:txBody>
          </p:sp>
          <p:sp>
            <p:nvSpPr>
              <p:cNvPr id="112889" name="Rectangle 55"/>
              <p:cNvSpPr>
                <a:spLocks noChangeArrowheads="1"/>
              </p:cNvSpPr>
              <p:nvPr/>
            </p:nvSpPr>
            <p:spPr bwMode="auto">
              <a:xfrm>
                <a:off x="2634" y="1274"/>
                <a:ext cx="44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アブラハム</a:t>
                </a:r>
              </a:p>
            </p:txBody>
          </p:sp>
          <p:sp>
            <p:nvSpPr>
              <p:cNvPr id="112890" name="Rectangle 56"/>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I - I</a:t>
                </a:r>
              </a:p>
            </p:txBody>
          </p:sp>
          <p:sp>
            <p:nvSpPr>
              <p:cNvPr id="112891" name="Line 57"/>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92" name="Line 58"/>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93" name="Rectangle 59"/>
              <p:cNvSpPr>
                <a:spLocks noChangeArrowheads="1"/>
              </p:cNvSpPr>
              <p:nvPr/>
            </p:nvSpPr>
            <p:spPr bwMode="auto">
              <a:xfrm>
                <a:off x="2694" y="2152"/>
                <a:ext cx="3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　ヨセフ</a:t>
                </a:r>
              </a:p>
            </p:txBody>
          </p:sp>
          <p:sp>
            <p:nvSpPr>
              <p:cNvPr id="112894" name="Rectangle 60"/>
              <p:cNvSpPr>
                <a:spLocks noChangeArrowheads="1"/>
              </p:cNvSpPr>
              <p:nvPr/>
            </p:nvSpPr>
            <p:spPr bwMode="auto">
              <a:xfrm>
                <a:off x="2724" y="2301"/>
                <a:ext cx="25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奴隷</a:t>
                </a:r>
              </a:p>
            </p:txBody>
          </p:sp>
          <p:sp>
            <p:nvSpPr>
              <p:cNvPr id="112895" name="Rectangle 61"/>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430</a:t>
                </a:r>
              </a:p>
            </p:txBody>
          </p:sp>
          <p:sp>
            <p:nvSpPr>
              <p:cNvPr id="112896" name="Line 62"/>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97" name="Line 63"/>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98" name="Line 64"/>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99" name="Line 65"/>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00" name="Line 66"/>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01" name="Line 67"/>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02" name="Line 68"/>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03" name="Line 69"/>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04" name="Rectangle 70"/>
              <p:cNvSpPr>
                <a:spLocks noChangeArrowheads="1"/>
              </p:cNvSpPr>
              <p:nvPr/>
            </p:nvSpPr>
            <p:spPr bwMode="auto">
              <a:xfrm>
                <a:off x="2708" y="2674"/>
                <a:ext cx="31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モーセ</a:t>
                </a:r>
              </a:p>
            </p:txBody>
          </p:sp>
          <p:sp>
            <p:nvSpPr>
              <p:cNvPr id="112905" name="Rectangle 71"/>
              <p:cNvSpPr>
                <a:spLocks noChangeArrowheads="1"/>
              </p:cNvSpPr>
              <p:nvPr/>
            </p:nvSpPr>
            <p:spPr bwMode="auto">
              <a:xfrm>
                <a:off x="2802" y="2934"/>
                <a:ext cx="3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シナイ</a:t>
                </a:r>
              </a:p>
            </p:txBody>
          </p:sp>
          <p:sp>
            <p:nvSpPr>
              <p:cNvPr id="112906" name="Rectangle 72"/>
              <p:cNvSpPr>
                <a:spLocks noChangeArrowheads="1"/>
              </p:cNvSpPr>
              <p:nvPr/>
            </p:nvSpPr>
            <p:spPr bwMode="auto">
              <a:xfrm>
                <a:off x="2751" y="3050"/>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M - C - C</a:t>
                </a:r>
              </a:p>
            </p:txBody>
          </p:sp>
          <p:sp>
            <p:nvSpPr>
              <p:cNvPr id="112907" name="Rectangle 73"/>
              <p:cNvSpPr>
                <a:spLocks noChangeArrowheads="1"/>
              </p:cNvSpPr>
              <p:nvPr/>
            </p:nvSpPr>
            <p:spPr bwMode="auto">
              <a:xfrm>
                <a:off x="2648" y="3158"/>
                <a:ext cx="67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カデシュ・バルネア</a:t>
                </a:r>
              </a:p>
            </p:txBody>
          </p:sp>
          <p:sp>
            <p:nvSpPr>
              <p:cNvPr id="112908" name="Rectangle 74"/>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40</a:t>
                </a:r>
              </a:p>
            </p:txBody>
          </p:sp>
          <p:sp>
            <p:nvSpPr>
              <p:cNvPr id="112909" name="Rectangle 75"/>
              <p:cNvSpPr>
                <a:spLocks noChangeArrowheads="1"/>
              </p:cNvSpPr>
              <p:nvPr/>
            </p:nvSpPr>
            <p:spPr bwMode="auto">
              <a:xfrm>
                <a:off x="2724" y="3382"/>
                <a:ext cx="44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５つの説教</a:t>
                </a:r>
              </a:p>
            </p:txBody>
          </p:sp>
          <p:sp>
            <p:nvSpPr>
              <p:cNvPr id="112910" name="Line 76"/>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11" name="Rectangle 77"/>
              <p:cNvSpPr>
                <a:spLocks noChangeArrowheads="1"/>
              </p:cNvSpPr>
              <p:nvPr/>
            </p:nvSpPr>
            <p:spPr bwMode="auto">
              <a:xfrm>
                <a:off x="2779" y="2826"/>
                <a:ext cx="4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出エジプト</a:t>
                </a:r>
              </a:p>
            </p:txBody>
          </p:sp>
          <p:sp>
            <p:nvSpPr>
              <p:cNvPr id="112912" name="Line 78"/>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13" name="Line 79"/>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14" name="Line 80"/>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15" name="Rectangle 81"/>
              <p:cNvSpPr>
                <a:spLocks noChangeArrowheads="1"/>
              </p:cNvSpPr>
              <p:nvPr/>
            </p:nvSpPr>
            <p:spPr bwMode="auto">
              <a:xfrm>
                <a:off x="2697" y="3550"/>
                <a:ext cx="355"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ヨシュア</a:t>
                </a:r>
              </a:p>
            </p:txBody>
          </p:sp>
          <p:sp>
            <p:nvSpPr>
              <p:cNvPr id="112916" name="Rectangle 82"/>
              <p:cNvSpPr>
                <a:spLocks noChangeArrowheads="1"/>
              </p:cNvSpPr>
              <p:nvPr/>
            </p:nvSpPr>
            <p:spPr bwMode="auto">
              <a:xfrm>
                <a:off x="2738" y="3686"/>
                <a:ext cx="44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エリコ・アイ</a:t>
                </a:r>
              </a:p>
            </p:txBody>
          </p:sp>
          <p:sp>
            <p:nvSpPr>
              <p:cNvPr id="112917" name="Rectangle 83"/>
              <p:cNvSpPr>
                <a:spLocks noChangeArrowheads="1"/>
              </p:cNvSpPr>
              <p:nvPr/>
            </p:nvSpPr>
            <p:spPr bwMode="auto">
              <a:xfrm>
                <a:off x="2686" y="3806"/>
                <a:ext cx="52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土地を分ける</a:t>
                </a:r>
              </a:p>
            </p:txBody>
          </p:sp>
        </p:grpSp>
        <p:grpSp>
          <p:nvGrpSpPr>
            <p:cNvPr id="112797" name="Group 84"/>
            <p:cNvGrpSpPr>
              <a:grpSpLocks/>
            </p:cNvGrpSpPr>
            <p:nvPr/>
          </p:nvGrpSpPr>
          <p:grpSpPr bwMode="auto">
            <a:xfrm>
              <a:off x="4119" y="352"/>
              <a:ext cx="954" cy="1610"/>
              <a:chOff x="4119" y="352"/>
              <a:chExt cx="954" cy="1610"/>
            </a:xfrm>
          </p:grpSpPr>
          <p:sp>
            <p:nvSpPr>
              <p:cNvPr id="112798" name="Freeform 85"/>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799" name="Freeform 86"/>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800" name="Freeform 87"/>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801" name="Rectangle 88"/>
              <p:cNvSpPr>
                <a:spLocks noChangeArrowheads="1"/>
              </p:cNvSpPr>
              <p:nvPr/>
            </p:nvSpPr>
            <p:spPr bwMode="auto">
              <a:xfrm>
                <a:off x="4328" y="618"/>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112802" name="Freeform 89"/>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803" name="AutoShape 90"/>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804" name="Rectangle 91"/>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805" name="AutoShape 92"/>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806" name="AutoShape 93"/>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807" name="Rectangle 94"/>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808" name="AutoShape 95"/>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66368" name="Rectangle 96"/>
              <p:cNvSpPr>
                <a:spLocks noChangeArrowheads="1"/>
              </p:cNvSpPr>
              <p:nvPr/>
            </p:nvSpPr>
            <p:spPr bwMode="auto">
              <a:xfrm>
                <a:off x="4575" y="768"/>
                <a:ext cx="49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pitchFamily="-107" charset="0"/>
                    <a:ea typeface="ＭＳ Ｐゴシック" pitchFamily="-107" charset="-128"/>
                    <a:cs typeface="ＭＳ Ｐゴシック" pitchFamily="-107" charset="-128"/>
                  </a:rPr>
                  <a:t>(1000 B.C.)</a:t>
                </a:r>
              </a:p>
            </p:txBody>
          </p:sp>
          <p:sp>
            <p:nvSpPr>
              <p:cNvPr id="112810" name="Line 97"/>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11" name="Line 98"/>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12" name="Rectangle 99"/>
              <p:cNvSpPr>
                <a:spLocks noChangeArrowheads="1"/>
              </p:cNvSpPr>
              <p:nvPr/>
            </p:nvSpPr>
            <p:spPr bwMode="auto">
              <a:xfrm>
                <a:off x="4312" y="586"/>
                <a:ext cx="24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350</a:t>
                </a:r>
              </a:p>
            </p:txBody>
          </p:sp>
          <p:sp>
            <p:nvSpPr>
              <p:cNvPr id="112813" name="Rectangle 100"/>
              <p:cNvSpPr>
                <a:spLocks noChangeArrowheads="1"/>
              </p:cNvSpPr>
              <p:nvPr/>
            </p:nvSpPr>
            <p:spPr bwMode="auto">
              <a:xfrm>
                <a:off x="4248" y="480"/>
                <a:ext cx="27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1000" b="1">
                    <a:solidFill>
                      <a:srgbClr val="000000"/>
                    </a:solidFill>
                    <a:latin typeface="Helvetica" charset="0"/>
                  </a:rPr>
                  <a:t>士師</a:t>
                </a:r>
              </a:p>
            </p:txBody>
          </p:sp>
          <p:sp>
            <p:nvSpPr>
              <p:cNvPr id="112814" name="Rectangle 101"/>
              <p:cNvSpPr>
                <a:spLocks noChangeArrowheads="1"/>
              </p:cNvSpPr>
              <p:nvPr/>
            </p:nvSpPr>
            <p:spPr bwMode="auto">
              <a:xfrm>
                <a:off x="4141" y="352"/>
                <a:ext cx="33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無政府</a:t>
                </a:r>
              </a:p>
            </p:txBody>
          </p:sp>
          <p:sp>
            <p:nvSpPr>
              <p:cNvPr id="112815" name="Line 102"/>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16" name="Line 103"/>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17" name="Line 104"/>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6377" name="Rectangle 105"/>
              <p:cNvSpPr>
                <a:spLocks noChangeArrowheads="1"/>
              </p:cNvSpPr>
              <p:nvPr/>
            </p:nvSpPr>
            <p:spPr bwMode="auto">
              <a:xfrm>
                <a:off x="4191" y="1008"/>
                <a:ext cx="536" cy="142"/>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a:t>
                </a:r>
                <a:r>
                  <a:rPr lang="ja-JP" altLang="en-US" sz="900" b="1">
                    <a:solidFill>
                      <a:srgbClr val="000000"/>
                    </a:solidFill>
                    <a:effectLst>
                      <a:outerShdw blurRad="38100" dist="38100" dir="2700000" algn="tl">
                        <a:srgbClr val="FFFFFF"/>
                      </a:outerShdw>
                    </a:effectLst>
                    <a:latin typeface="Helvetica" charset="0"/>
                  </a:rPr>
                  <a:t>　分裂 </a:t>
                </a:r>
                <a:r>
                  <a:rPr lang="en-US" sz="900" b="1">
                    <a:solidFill>
                      <a:srgbClr val="000000"/>
                    </a:solidFill>
                    <a:effectLst>
                      <a:outerShdw blurRad="38100" dist="38100" dir="2700000" algn="tl">
                        <a:srgbClr val="FFFFFF"/>
                      </a:outerShdw>
                    </a:effectLst>
                    <a:latin typeface="Helvetica" charset="0"/>
                  </a:rPr>
                  <a:t>••• </a:t>
                </a:r>
              </a:p>
            </p:txBody>
          </p:sp>
          <p:sp>
            <p:nvSpPr>
              <p:cNvPr id="112819" name="Rectangle 106"/>
              <p:cNvSpPr>
                <a:spLocks noChangeArrowheads="1"/>
              </p:cNvSpPr>
              <p:nvPr/>
            </p:nvSpPr>
            <p:spPr bwMode="auto">
              <a:xfrm>
                <a:off x="4151" y="1246"/>
                <a:ext cx="383"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700" b="1">
                    <a:solidFill>
                      <a:srgbClr val="000000"/>
                    </a:solidFill>
                    <a:latin typeface="Helvetica" charset="0"/>
                  </a:rPr>
                  <a:t>イスラエル</a:t>
                </a:r>
              </a:p>
            </p:txBody>
          </p:sp>
          <p:sp>
            <p:nvSpPr>
              <p:cNvPr id="112820" name="Rectangle 107"/>
              <p:cNvSpPr>
                <a:spLocks noChangeArrowheads="1"/>
              </p:cNvSpPr>
              <p:nvPr/>
            </p:nvSpPr>
            <p:spPr bwMode="auto">
              <a:xfrm>
                <a:off x="4208" y="1350"/>
                <a:ext cx="470" cy="13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sp>
            <p:nvSpPr>
              <p:cNvPr id="112821" name="Rectangle 108"/>
              <p:cNvSpPr>
                <a:spLocks noChangeArrowheads="1"/>
              </p:cNvSpPr>
              <p:nvPr/>
            </p:nvSpPr>
            <p:spPr bwMode="auto">
              <a:xfrm>
                <a:off x="4156" y="1574"/>
                <a:ext cx="5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sp>
            <p:nvSpPr>
              <p:cNvPr id="112822" name="Rectangle 109"/>
              <p:cNvSpPr>
                <a:spLocks noChangeArrowheads="1"/>
              </p:cNvSpPr>
              <p:nvPr/>
            </p:nvSpPr>
            <p:spPr bwMode="auto">
              <a:xfrm>
                <a:off x="4167" y="1694"/>
                <a:ext cx="54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200           350</a:t>
                </a:r>
              </a:p>
            </p:txBody>
          </p:sp>
          <p:sp>
            <p:nvSpPr>
              <p:cNvPr id="112823" name="Rectangle 110"/>
              <p:cNvSpPr>
                <a:spLocks noChangeArrowheads="1"/>
              </p:cNvSpPr>
              <p:nvPr/>
            </p:nvSpPr>
            <p:spPr bwMode="auto">
              <a:xfrm>
                <a:off x="4119" y="1798"/>
                <a:ext cx="65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800" b="1">
                    <a:solidFill>
                      <a:srgbClr val="000000"/>
                    </a:solidFill>
                    <a:latin typeface="Helvetica" charset="0"/>
                  </a:rPr>
                  <a:t>アッシリア　バビロン</a:t>
                </a:r>
              </a:p>
            </p:txBody>
          </p:sp>
          <p:sp>
            <p:nvSpPr>
              <p:cNvPr id="112824" name="Line 111"/>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25" name="Rectangle 112"/>
              <p:cNvSpPr>
                <a:spLocks noChangeArrowheads="1"/>
              </p:cNvSpPr>
              <p:nvPr/>
            </p:nvSpPr>
            <p:spPr bwMode="auto">
              <a:xfrm>
                <a:off x="4169" y="1134"/>
                <a:ext cx="50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800" b="1">
                    <a:solidFill>
                      <a:srgbClr val="000000"/>
                    </a:solidFill>
                    <a:latin typeface="Helvetica" charset="0"/>
                  </a:rPr>
                  <a:t>　北　　　　　南</a:t>
                </a:r>
              </a:p>
            </p:txBody>
          </p:sp>
          <p:sp>
            <p:nvSpPr>
              <p:cNvPr id="112826" name="Line 113"/>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27" name="Line 114"/>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6387" name="Rectangle 115"/>
              <p:cNvSpPr>
                <a:spLocks noChangeArrowheads="1"/>
              </p:cNvSpPr>
              <p:nvPr/>
            </p:nvSpPr>
            <p:spPr bwMode="auto">
              <a:xfrm>
                <a:off x="4150" y="1454"/>
                <a:ext cx="506" cy="133"/>
              </a:xfrm>
              <a:prstGeom prst="rect">
                <a:avLst/>
              </a:prstGeom>
              <a:noFill/>
              <a:ln w="12700">
                <a:noFill/>
                <a:miter lim="800000"/>
                <a:headEnd/>
                <a:tailEnd/>
              </a:ln>
              <a:effectLst/>
            </p:spPr>
            <p:txBody>
              <a:bodyPr wrap="none" lIns="90487" tIns="44450" rIns="90487" bIns="44450">
                <a:spAutoFit/>
              </a:bodyPr>
              <a:lstStyle/>
              <a:p>
                <a:pPr>
                  <a:defRPr/>
                </a:pPr>
                <a:r>
                  <a:rPr lang="ja-JP" altLang="en-US" sz="800" b="1">
                    <a:solidFill>
                      <a:srgbClr val="000000"/>
                    </a:solidFill>
                    <a:effectLst>
                      <a:outerShdw blurRad="38100" dist="38100" dir="2700000" algn="tl">
                        <a:srgbClr val="FFFFFF"/>
                      </a:outerShdw>
                    </a:effectLst>
                    <a:latin typeface="Helvetica" charset="0"/>
                  </a:rPr>
                  <a:t>　　預言者たち</a:t>
                </a:r>
              </a:p>
            </p:txBody>
          </p:sp>
          <p:sp>
            <p:nvSpPr>
              <p:cNvPr id="112829" name="Line 116"/>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30" name="Rectangle 117"/>
              <p:cNvSpPr>
                <a:spLocks noChangeArrowheads="1"/>
              </p:cNvSpPr>
              <p:nvPr/>
            </p:nvSpPr>
            <p:spPr bwMode="auto">
              <a:xfrm>
                <a:off x="4251" y="908"/>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112831" name="Line 118"/>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32" name="Line 119"/>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33" name="Line 120"/>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34" name="Rectangle 121"/>
              <p:cNvSpPr>
                <a:spLocks noChangeArrowheads="1"/>
              </p:cNvSpPr>
              <p:nvPr/>
            </p:nvSpPr>
            <p:spPr bwMode="auto">
              <a:xfrm>
                <a:off x="4145" y="796"/>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900" b="1">
                    <a:solidFill>
                      <a:srgbClr val="000000"/>
                    </a:solidFill>
                    <a:latin typeface="Chicago" charset="0"/>
                  </a:rPr>
                  <a:t>王制</a:t>
                </a:r>
              </a:p>
            </p:txBody>
          </p:sp>
          <p:sp>
            <p:nvSpPr>
              <p:cNvPr id="112835" name="Rectangle 122"/>
              <p:cNvSpPr>
                <a:spLocks noChangeArrowheads="1"/>
              </p:cNvSpPr>
              <p:nvPr/>
            </p:nvSpPr>
            <p:spPr bwMode="auto">
              <a:xfrm>
                <a:off x="4415" y="1246"/>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800" b="1">
                    <a:solidFill>
                      <a:srgbClr val="000000"/>
                    </a:solidFill>
                    <a:latin typeface="Helvetica" charset="0"/>
                  </a:rPr>
                  <a:t>　ユダ</a:t>
                </a:r>
              </a:p>
            </p:txBody>
          </p:sp>
          <p:sp>
            <p:nvSpPr>
              <p:cNvPr id="112836" name="Line 123"/>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37" name="Line 124"/>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pic>
        <p:nvPicPr>
          <p:cNvPr id="112642" name="Picture 129"/>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2643" name="Line 130"/>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112644" name="Rectangle 131"/>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112645" name="Rectangle 132"/>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646" name="Rectangle 133"/>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647" name="Rectangle 134"/>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648" name="Rectangle 135"/>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649" name="Rectangle 136"/>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650" name="Rectangle 137"/>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Times" charset="0"/>
              </a:rPr>
              <a:t>S</a:t>
            </a:r>
          </a:p>
        </p:txBody>
      </p:sp>
      <p:sp>
        <p:nvSpPr>
          <p:cNvPr id="566410" name="Rectangle 138"/>
          <p:cNvSpPr>
            <a:spLocks noChangeArrowheads="1"/>
          </p:cNvSpPr>
          <p:nvPr/>
        </p:nvSpPr>
        <p:spPr bwMode="auto">
          <a:xfrm>
            <a:off x="4900613" y="19685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pitchFamily="-107" charset="0"/>
                <a:ea typeface="ＭＳ Ｐゴシック" pitchFamily="-107" charset="-128"/>
                <a:cs typeface="ＭＳ Ｐゴシック" pitchFamily="-107" charset="-128"/>
              </a:rPr>
              <a:t>(2000 B.C.)</a:t>
            </a:r>
          </a:p>
        </p:txBody>
      </p:sp>
      <p:sp>
        <p:nvSpPr>
          <p:cNvPr id="566411" name="Rectangle 139"/>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FAFD00"/>
                </a:solidFill>
                <a:latin typeface="Times" pitchFamily="-107" charset="0"/>
                <a:ea typeface="ＭＳ Ｐゴシック" pitchFamily="-107" charset="-128"/>
                <a:cs typeface="ＭＳ Ｐゴシック" pitchFamily="-107" charset="-128"/>
              </a:rPr>
              <a:t>C 7 S J </a:t>
            </a:r>
          </a:p>
        </p:txBody>
      </p:sp>
      <p:sp>
        <p:nvSpPr>
          <p:cNvPr id="566413" name="Rectangle 141"/>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00FF00"/>
                </a:solidFill>
                <a:latin typeface="Times" pitchFamily="-107" charset="0"/>
                <a:ea typeface="ＭＳ Ｐゴシック" pitchFamily="-107" charset="-128"/>
                <a:cs typeface="ＭＳ Ｐゴシック" pitchFamily="-107" charset="-128"/>
              </a:rPr>
              <a:t>7 = 4 + 3 </a:t>
            </a:r>
          </a:p>
        </p:txBody>
      </p:sp>
      <p:sp>
        <p:nvSpPr>
          <p:cNvPr id="566415" name="Rectangle 143"/>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566416" name="Line 144"/>
          <p:cNvSpPr>
            <a:spLocks noChangeShapeType="1"/>
          </p:cNvSpPr>
          <p:nvPr/>
        </p:nvSpPr>
        <p:spPr bwMode="auto">
          <a:xfrm>
            <a:off x="1784350" y="2819400"/>
            <a:ext cx="231775" cy="0"/>
          </a:xfrm>
          <a:prstGeom prst="line">
            <a:avLst/>
          </a:prstGeom>
          <a:noFill/>
          <a:ln w="381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12656" name="Rectangle 145"/>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112657" name="Rectangle 146"/>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6419" name="Text Box 147"/>
          <p:cNvSpPr txBox="1">
            <a:spLocks noChangeArrowheads="1"/>
          </p:cNvSpPr>
          <p:nvPr/>
        </p:nvSpPr>
        <p:spPr bwMode="auto">
          <a:xfrm rot="-5385664">
            <a:off x="6037263" y="4411663"/>
            <a:ext cx="354012"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EEFF4B"/>
                </a:solidFill>
                <a:latin typeface="Times" pitchFamily="-107" charset="0"/>
                <a:ea typeface="ＭＳ Ｐゴシック" pitchFamily="-107" charset="-128"/>
                <a:cs typeface="ＭＳ Ｐゴシック" pitchFamily="-107" charset="-128"/>
              </a:rPr>
              <a:t>S</a:t>
            </a:r>
          </a:p>
        </p:txBody>
      </p:sp>
      <p:sp>
        <p:nvSpPr>
          <p:cNvPr id="566420" name="Text Box 148"/>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b="1">
                <a:solidFill>
                  <a:srgbClr val="EEFF4B"/>
                </a:solidFill>
                <a:latin typeface="Times" pitchFamily="-107" charset="0"/>
                <a:ea typeface="ＭＳ Ｐゴシック" pitchFamily="-107" charset="-128"/>
                <a:cs typeface="ＭＳ Ｐゴシック" pitchFamily="-107" charset="-128"/>
              </a:rPr>
              <a:t>J</a:t>
            </a:r>
          </a:p>
        </p:txBody>
      </p:sp>
      <p:sp>
        <p:nvSpPr>
          <p:cNvPr id="112660" name="Rectangle 149"/>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6422" name="Text Box 150"/>
          <p:cNvSpPr txBox="1">
            <a:spLocks noChangeArrowheads="1"/>
          </p:cNvSpPr>
          <p:nvPr/>
        </p:nvSpPr>
        <p:spPr bwMode="auto">
          <a:xfrm rot="-5388536">
            <a:off x="2782888" y="3871913"/>
            <a:ext cx="1966912"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b="1" smtClean="0">
                <a:solidFill>
                  <a:srgbClr val="EEFF4B"/>
                </a:solidFill>
                <a:latin typeface="Times" charset="0"/>
              </a:rPr>
              <a:t>４人の人</a:t>
            </a:r>
          </a:p>
        </p:txBody>
      </p:sp>
      <p:sp>
        <p:nvSpPr>
          <p:cNvPr id="112662" name="Rectangle 151"/>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663" name="Rectangle 152"/>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664" name="Rectangle 153"/>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665" name="Rectangle 154"/>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6427" name="Text Box 155"/>
          <p:cNvSpPr txBox="1">
            <a:spLocks noChangeArrowheads="1"/>
          </p:cNvSpPr>
          <p:nvPr/>
        </p:nvSpPr>
        <p:spPr bwMode="auto">
          <a:xfrm rot="-5400000">
            <a:off x="3540126" y="1027112"/>
            <a:ext cx="3413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EEFF4B"/>
                </a:solidFill>
                <a:latin typeface="Times" pitchFamily="-107" charset="0"/>
                <a:ea typeface="ＭＳ Ｐゴシック" pitchFamily="-107" charset="-128"/>
                <a:cs typeface="ＭＳ Ｐゴシック" pitchFamily="-107" charset="-128"/>
              </a:rPr>
              <a:t>C</a:t>
            </a:r>
          </a:p>
        </p:txBody>
      </p:sp>
      <p:sp>
        <p:nvSpPr>
          <p:cNvPr id="112667" name="Freeform 156"/>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668" name="Rectangle 157"/>
          <p:cNvSpPr>
            <a:spLocks noChangeArrowheads="1"/>
          </p:cNvSpPr>
          <p:nvPr/>
        </p:nvSpPr>
        <p:spPr bwMode="auto">
          <a:xfrm>
            <a:off x="6330950" y="590550"/>
            <a:ext cx="193675" cy="904875"/>
          </a:xfrm>
          <a:prstGeom prst="rect">
            <a:avLst/>
          </a:prstGeom>
          <a:solidFill>
            <a:srgbClr val="545454"/>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669" name="Rectangle 158"/>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6431" name="Rectangle 159"/>
          <p:cNvSpPr>
            <a:spLocks noChangeArrowheads="1"/>
          </p:cNvSpPr>
          <p:nvPr/>
        </p:nvSpPr>
        <p:spPr bwMode="auto">
          <a:xfrm>
            <a:off x="4913313" y="42037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pitchFamily="-107" charset="0"/>
                <a:ea typeface="ＭＳ Ｐゴシック" pitchFamily="-107" charset="-128"/>
                <a:cs typeface="ＭＳ Ｐゴシック" pitchFamily="-107" charset="-128"/>
              </a:rPr>
              <a:t>(1500 B.C.)</a:t>
            </a:r>
          </a:p>
        </p:txBody>
      </p:sp>
      <p:sp>
        <p:nvSpPr>
          <p:cNvPr id="566432" name="Rectangle 160"/>
          <p:cNvSpPr>
            <a:spLocks noChangeArrowheads="1"/>
          </p:cNvSpPr>
          <p:nvPr/>
        </p:nvSpPr>
        <p:spPr bwMode="auto">
          <a:xfrm>
            <a:off x="7262813" y="12192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pitchFamily="-107" charset="0"/>
                <a:ea typeface="ＭＳ Ｐゴシック" pitchFamily="-107" charset="-128"/>
                <a:cs typeface="ＭＳ Ｐゴシック" pitchFamily="-107" charset="-128"/>
              </a:rPr>
              <a:t>(1000 B.C.)</a:t>
            </a:r>
          </a:p>
        </p:txBody>
      </p:sp>
      <p:sp>
        <p:nvSpPr>
          <p:cNvPr id="112672" name="AutoShape 161"/>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12673" name="Freeform 162"/>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674" name="Freeform 163"/>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675" name="AutoShape 164"/>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12676" name="Freeform 165"/>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677" name="Rectangle 166"/>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12678" name="AutoShape 167"/>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nvGrpSpPr>
          <p:cNvPr id="112679" name="Group 168"/>
          <p:cNvGrpSpPr>
            <a:grpSpLocks/>
          </p:cNvGrpSpPr>
          <p:nvPr/>
        </p:nvGrpSpPr>
        <p:grpSpPr bwMode="auto">
          <a:xfrm>
            <a:off x="6591300" y="4418013"/>
            <a:ext cx="952500" cy="527050"/>
            <a:chOff x="4152" y="2783"/>
            <a:chExt cx="600" cy="332"/>
          </a:xfrm>
        </p:grpSpPr>
        <p:sp>
          <p:nvSpPr>
            <p:cNvPr id="112793" name="AutoShape 169"/>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12794" name="Rectangle 170"/>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12795" name="AutoShape 171"/>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566444" name="Rectangle 172"/>
          <p:cNvSpPr>
            <a:spLocks noChangeArrowheads="1"/>
          </p:cNvSpPr>
          <p:nvPr/>
        </p:nvSpPr>
        <p:spPr bwMode="auto">
          <a:xfrm>
            <a:off x="7269163" y="4330700"/>
            <a:ext cx="7270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pitchFamily="-107" charset="0"/>
                <a:ea typeface="ＭＳ Ｐゴシック" pitchFamily="-107" charset="-128"/>
                <a:cs typeface="ＭＳ Ｐゴシック" pitchFamily="-107" charset="-128"/>
              </a:rPr>
              <a:t>(500 B.C.)</a:t>
            </a:r>
          </a:p>
        </p:txBody>
      </p:sp>
      <p:sp>
        <p:nvSpPr>
          <p:cNvPr id="112681" name="Line 173"/>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82" name="Line 174"/>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83" name="Rectangle 175"/>
          <p:cNvSpPr>
            <a:spLocks noChangeArrowheads="1"/>
          </p:cNvSpPr>
          <p:nvPr/>
        </p:nvSpPr>
        <p:spPr bwMode="auto">
          <a:xfrm>
            <a:off x="6523038" y="3213100"/>
            <a:ext cx="4095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捕囚</a:t>
            </a:r>
          </a:p>
        </p:txBody>
      </p:sp>
      <p:sp>
        <p:nvSpPr>
          <p:cNvPr id="112684" name="Line 176"/>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85" name="Line 177"/>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86" name="Line 178"/>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87" name="Rectangle 179"/>
          <p:cNvSpPr>
            <a:spLocks noChangeArrowheads="1"/>
          </p:cNvSpPr>
          <p:nvPr/>
        </p:nvSpPr>
        <p:spPr bwMode="auto">
          <a:xfrm>
            <a:off x="6599238" y="4394200"/>
            <a:ext cx="4095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沈黙</a:t>
            </a:r>
          </a:p>
        </p:txBody>
      </p:sp>
      <p:sp>
        <p:nvSpPr>
          <p:cNvPr id="112688" name="Line 180"/>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89" name="Rectangle 181"/>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12690" name="AutoShape 182"/>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691" name="Rectangle 183"/>
          <p:cNvSpPr>
            <a:spLocks noChangeArrowheads="1"/>
          </p:cNvSpPr>
          <p:nvPr/>
        </p:nvSpPr>
        <p:spPr bwMode="auto">
          <a:xfrm>
            <a:off x="6610350" y="5102225"/>
            <a:ext cx="58102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1200" b="1">
                <a:solidFill>
                  <a:srgbClr val="000000"/>
                </a:solidFill>
                <a:latin typeface="Chicago" charset="0"/>
              </a:rPr>
              <a:t>イエス</a:t>
            </a:r>
          </a:p>
        </p:txBody>
      </p:sp>
      <p:sp>
        <p:nvSpPr>
          <p:cNvPr id="112692" name="Line 184"/>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93" name="Line 185"/>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94" name="Line 186"/>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95" name="Line 187"/>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96" name="Line 188"/>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97" name="Line 189"/>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98" name="Line 190"/>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6463" name="Rectangle 191"/>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566464" name="Rectangle 192"/>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112701" name="Rectangle 193"/>
          <p:cNvSpPr>
            <a:spLocks noChangeArrowheads="1"/>
          </p:cNvSpPr>
          <p:nvPr/>
        </p:nvSpPr>
        <p:spPr bwMode="auto">
          <a:xfrm>
            <a:off x="5913438" y="628650"/>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6466" name="Text Box 194"/>
          <p:cNvSpPr txBox="1">
            <a:spLocks noChangeArrowheads="1"/>
          </p:cNvSpPr>
          <p:nvPr/>
        </p:nvSpPr>
        <p:spPr bwMode="auto">
          <a:xfrm rot="-5400000">
            <a:off x="4962525" y="1719263"/>
            <a:ext cx="2427288"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b="1" smtClean="0">
                <a:solidFill>
                  <a:srgbClr val="EEFF4B"/>
                </a:solidFill>
                <a:latin typeface="Times" charset="0"/>
              </a:rPr>
              <a:t>３つの社会</a:t>
            </a:r>
          </a:p>
        </p:txBody>
      </p:sp>
      <p:sp>
        <p:nvSpPr>
          <p:cNvPr id="566467" name="Rectangle 195"/>
          <p:cNvSpPr>
            <a:spLocks noChangeArrowheads="1"/>
          </p:cNvSpPr>
          <p:nvPr/>
        </p:nvSpPr>
        <p:spPr bwMode="auto">
          <a:xfrm>
            <a:off x="6508750" y="452438"/>
            <a:ext cx="1625600" cy="2720975"/>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566468" name="Rectangle 196"/>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07" charset="0"/>
              <a:ea typeface="ＭＳ Ｐゴシック" pitchFamily="-107" charset="-128"/>
              <a:cs typeface="ＭＳ Ｐゴシック" pitchFamily="-107" charset="-128"/>
            </a:endParaRPr>
          </a:p>
        </p:txBody>
      </p:sp>
      <p:sp>
        <p:nvSpPr>
          <p:cNvPr id="112705" name="Text Box 19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566470" name="Text Box 198"/>
          <p:cNvSpPr txBox="1">
            <a:spLocks noChangeArrowheads="1"/>
          </p:cNvSpPr>
          <p:nvPr/>
        </p:nvSpPr>
        <p:spPr bwMode="auto">
          <a:xfrm>
            <a:off x="1751013" y="-22225"/>
            <a:ext cx="29178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chemeClr val="tx1"/>
                </a:solidFill>
                <a:latin typeface="Comic Sans MS" charset="0"/>
              </a:rPr>
              <a:t>創世記からネヘミヤ書</a:t>
            </a:r>
          </a:p>
        </p:txBody>
      </p:sp>
      <p:sp>
        <p:nvSpPr>
          <p:cNvPr id="112707" name="Text Box 200"/>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12708" name="Group 202"/>
          <p:cNvGrpSpPr>
            <a:grpSpLocks/>
          </p:cNvGrpSpPr>
          <p:nvPr/>
        </p:nvGrpSpPr>
        <p:grpSpPr bwMode="auto">
          <a:xfrm>
            <a:off x="8018463" y="3436938"/>
            <a:ext cx="981075" cy="1843087"/>
            <a:chOff x="5051" y="2165"/>
            <a:chExt cx="618" cy="1161"/>
          </a:xfrm>
        </p:grpSpPr>
        <p:grpSp>
          <p:nvGrpSpPr>
            <p:cNvPr id="112774" name="Group 203"/>
            <p:cNvGrpSpPr>
              <a:grpSpLocks/>
            </p:cNvGrpSpPr>
            <p:nvPr/>
          </p:nvGrpSpPr>
          <p:grpSpPr bwMode="auto">
            <a:xfrm>
              <a:off x="5051" y="2165"/>
              <a:ext cx="618" cy="1161"/>
              <a:chOff x="5051" y="2165"/>
              <a:chExt cx="618" cy="1161"/>
            </a:xfrm>
          </p:grpSpPr>
          <p:sp>
            <p:nvSpPr>
              <p:cNvPr id="112776" name="Freeform 20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777" name="AutoShape 20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778" name="Rectangle 20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779" name="Line 20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80" name="Rectangle 20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781" name="Rectangle 20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782" name="Line 21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83" name="Line 21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84" name="Line 21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85" name="Line 21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86" name="Line 21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87" name="Line 21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88" name="Line 21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89" name="Line 21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90" name="Line 21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91" name="Line 21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92" name="Rectangle 220"/>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900" b="1">
                    <a:solidFill>
                      <a:srgbClr val="000000"/>
                    </a:solidFill>
                    <a:latin typeface="Chicago" charset="0"/>
                  </a:rPr>
                  <a:t>　王制</a:t>
                </a:r>
              </a:p>
            </p:txBody>
          </p:sp>
        </p:grpSp>
        <p:sp>
          <p:nvSpPr>
            <p:cNvPr id="112775" name="Rectangle 221"/>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66494" name="Rectangle 222"/>
          <p:cNvSpPr>
            <a:spLocks noChangeArrowheads="1"/>
          </p:cNvSpPr>
          <p:nvPr/>
        </p:nvSpPr>
        <p:spPr bwMode="auto">
          <a:xfrm>
            <a:off x="8051800" y="3789363"/>
            <a:ext cx="850900"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a:t>
            </a:r>
            <a:r>
              <a:rPr lang="ja-JP" altLang="en-US" sz="900" b="1">
                <a:solidFill>
                  <a:srgbClr val="000000"/>
                </a:solidFill>
                <a:effectLst>
                  <a:outerShdw blurRad="38100" dist="38100" dir="2700000" algn="tl">
                    <a:srgbClr val="FFFFFF"/>
                  </a:outerShdw>
                </a:effectLst>
                <a:latin typeface="Helvetica" charset="0"/>
              </a:rPr>
              <a:t>　分裂 </a:t>
            </a:r>
            <a:r>
              <a:rPr lang="en-US" sz="900" b="1">
                <a:solidFill>
                  <a:srgbClr val="000000"/>
                </a:solidFill>
                <a:effectLst>
                  <a:outerShdw blurRad="38100" dist="38100" dir="2700000" algn="tl">
                    <a:srgbClr val="FFFFFF"/>
                  </a:outerShdw>
                </a:effectLst>
                <a:latin typeface="Helvetica" charset="0"/>
              </a:rPr>
              <a:t>••• </a:t>
            </a:r>
          </a:p>
        </p:txBody>
      </p:sp>
      <p:sp>
        <p:nvSpPr>
          <p:cNvPr id="112710" name="Rectangle 223"/>
          <p:cNvSpPr>
            <a:spLocks noChangeArrowheads="1"/>
          </p:cNvSpPr>
          <p:nvPr/>
        </p:nvSpPr>
        <p:spPr bwMode="auto">
          <a:xfrm>
            <a:off x="8032750" y="3973513"/>
            <a:ext cx="79375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800" b="1">
                <a:solidFill>
                  <a:srgbClr val="000000"/>
                </a:solidFill>
                <a:latin typeface="Helvetica" charset="0"/>
              </a:rPr>
              <a:t>　　北　　　　南</a:t>
            </a:r>
          </a:p>
        </p:txBody>
      </p:sp>
      <p:sp>
        <p:nvSpPr>
          <p:cNvPr id="566496" name="Rectangle 224"/>
          <p:cNvSpPr>
            <a:spLocks noChangeArrowheads="1"/>
          </p:cNvSpPr>
          <p:nvPr/>
        </p:nvSpPr>
        <p:spPr bwMode="auto">
          <a:xfrm>
            <a:off x="8002588" y="4483100"/>
            <a:ext cx="871537" cy="211138"/>
          </a:xfrm>
          <a:prstGeom prst="rect">
            <a:avLst/>
          </a:prstGeom>
          <a:noFill/>
          <a:ln w="12700">
            <a:noFill/>
            <a:miter lim="800000"/>
            <a:headEnd/>
            <a:tailEnd/>
          </a:ln>
          <a:effectLst/>
        </p:spPr>
        <p:txBody>
          <a:bodyPr wrap="none" lIns="90487" tIns="44450" rIns="90487" bIns="44450">
            <a:spAutoFit/>
          </a:bodyPr>
          <a:lstStyle/>
          <a:p>
            <a:pPr>
              <a:defRPr/>
            </a:pPr>
            <a:r>
              <a:rPr lang="ja-JP" altLang="en-US" sz="800" b="1">
                <a:solidFill>
                  <a:srgbClr val="000000"/>
                </a:solidFill>
                <a:effectLst>
                  <a:outerShdw blurRad="38100" dist="38100" dir="2700000" algn="tl">
                    <a:srgbClr val="FFFFFF"/>
                  </a:outerShdw>
                </a:effectLst>
                <a:latin typeface="Helvetica" charset="0"/>
              </a:rPr>
              <a:t>　　　預言者たち</a:t>
            </a:r>
          </a:p>
        </p:txBody>
      </p:sp>
      <p:sp>
        <p:nvSpPr>
          <p:cNvPr id="112712" name="Rectangle 225"/>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12713" name="Rectangle 226"/>
          <p:cNvSpPr>
            <a:spLocks noChangeArrowheads="1"/>
          </p:cNvSpPr>
          <p:nvPr/>
        </p:nvSpPr>
        <p:spPr bwMode="auto">
          <a:xfrm>
            <a:off x="8031163" y="5003800"/>
            <a:ext cx="6080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800" b="1">
                <a:solidFill>
                  <a:srgbClr val="000000"/>
                </a:solidFill>
                <a:latin typeface="Helvetica" charset="0"/>
              </a:rPr>
              <a:t>アッシリア</a:t>
            </a:r>
          </a:p>
        </p:txBody>
      </p:sp>
      <p:sp>
        <p:nvSpPr>
          <p:cNvPr id="112714" name="Rectangle 227"/>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12715" name="Group 228"/>
          <p:cNvGrpSpPr>
            <a:grpSpLocks/>
          </p:cNvGrpSpPr>
          <p:nvPr/>
        </p:nvGrpSpPr>
        <p:grpSpPr bwMode="auto">
          <a:xfrm>
            <a:off x="8061325" y="4151313"/>
            <a:ext cx="931863" cy="377825"/>
            <a:chOff x="5078" y="2615"/>
            <a:chExt cx="587" cy="238"/>
          </a:xfrm>
        </p:grpSpPr>
        <p:sp>
          <p:nvSpPr>
            <p:cNvPr id="112771" name="Rectangle 229"/>
            <p:cNvSpPr>
              <a:spLocks noChangeArrowheads="1"/>
            </p:cNvSpPr>
            <p:nvPr/>
          </p:nvSpPr>
          <p:spPr bwMode="auto">
            <a:xfrm>
              <a:off x="5078" y="2615"/>
              <a:ext cx="383"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700" b="1">
                  <a:solidFill>
                    <a:srgbClr val="000000"/>
                  </a:solidFill>
                  <a:latin typeface="Helvetica" charset="0"/>
                </a:rPr>
                <a:t>イスラエル</a:t>
              </a:r>
            </a:p>
          </p:txBody>
        </p:sp>
        <p:sp>
          <p:nvSpPr>
            <p:cNvPr id="112772" name="Rectangle 230"/>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800" b="1">
                  <a:solidFill>
                    <a:srgbClr val="000000"/>
                  </a:solidFill>
                  <a:latin typeface="Helvetica" charset="0"/>
                </a:rPr>
                <a:t>　ユダ</a:t>
              </a:r>
            </a:p>
          </p:txBody>
        </p:sp>
        <p:sp>
          <p:nvSpPr>
            <p:cNvPr id="112773" name="Rectangle 231"/>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112716" name="Rectangle 232"/>
          <p:cNvSpPr>
            <a:spLocks noChangeArrowheads="1"/>
          </p:cNvSpPr>
          <p:nvPr/>
        </p:nvSpPr>
        <p:spPr bwMode="auto">
          <a:xfrm>
            <a:off x="8420100" y="4994275"/>
            <a:ext cx="61277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800" b="1">
                <a:solidFill>
                  <a:srgbClr val="000000"/>
                </a:solidFill>
                <a:latin typeface="Helvetica" charset="0"/>
              </a:rPr>
              <a:t>　バビロン</a:t>
            </a:r>
          </a:p>
        </p:txBody>
      </p:sp>
      <p:sp>
        <p:nvSpPr>
          <p:cNvPr id="112717" name="Rectangle 233"/>
          <p:cNvSpPr>
            <a:spLocks noChangeArrowheads="1"/>
          </p:cNvSpPr>
          <p:nvPr/>
        </p:nvSpPr>
        <p:spPr bwMode="auto">
          <a:xfrm>
            <a:off x="8537575" y="4837113"/>
            <a:ext cx="350838"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566506" name="AutoShape 234"/>
          <p:cNvSpPr>
            <a:spLocks noChangeArrowheads="1"/>
          </p:cNvSpPr>
          <p:nvPr/>
        </p:nvSpPr>
        <p:spPr bwMode="auto">
          <a:xfrm rot="-17879782">
            <a:off x="6877050" y="3232150"/>
            <a:ext cx="1676400" cy="463550"/>
          </a:xfrm>
          <a:prstGeom prst="leftArrow">
            <a:avLst>
              <a:gd name="adj1" fmla="val 50000"/>
              <a:gd name="adj2" fmla="val 90411"/>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566507" name="Rectangle 235"/>
          <p:cNvSpPr>
            <a:spLocks noChangeArrowheads="1"/>
          </p:cNvSpPr>
          <p:nvPr/>
        </p:nvSpPr>
        <p:spPr bwMode="auto">
          <a:xfrm>
            <a:off x="80851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53</a:t>
            </a:r>
          </a:p>
        </p:txBody>
      </p:sp>
      <p:grpSp>
        <p:nvGrpSpPr>
          <p:cNvPr id="112720" name="Group 238"/>
          <p:cNvGrpSpPr>
            <a:grpSpLocks/>
          </p:cNvGrpSpPr>
          <p:nvPr/>
        </p:nvGrpSpPr>
        <p:grpSpPr bwMode="auto">
          <a:xfrm>
            <a:off x="5154613" y="2206625"/>
            <a:ext cx="525462" cy="585788"/>
            <a:chOff x="1084" y="711"/>
            <a:chExt cx="2950" cy="2769"/>
          </a:xfrm>
        </p:grpSpPr>
        <p:grpSp>
          <p:nvGrpSpPr>
            <p:cNvPr id="112761" name="Group 239"/>
            <p:cNvGrpSpPr>
              <a:grpSpLocks/>
            </p:cNvGrpSpPr>
            <p:nvPr/>
          </p:nvGrpSpPr>
          <p:grpSpPr bwMode="auto">
            <a:xfrm>
              <a:off x="1084" y="711"/>
              <a:ext cx="2950" cy="2769"/>
              <a:chOff x="2707" y="548"/>
              <a:chExt cx="2950" cy="2769"/>
            </a:xfrm>
          </p:grpSpPr>
          <p:grpSp>
            <p:nvGrpSpPr>
              <p:cNvPr id="112767" name="Group 240"/>
              <p:cNvGrpSpPr>
                <a:grpSpLocks/>
              </p:cNvGrpSpPr>
              <p:nvPr/>
            </p:nvGrpSpPr>
            <p:grpSpPr bwMode="auto">
              <a:xfrm>
                <a:off x="3180" y="1046"/>
                <a:ext cx="2105" cy="1421"/>
                <a:chOff x="578" y="2316"/>
                <a:chExt cx="2105" cy="1421"/>
              </a:xfrm>
            </p:grpSpPr>
            <p:sp>
              <p:nvSpPr>
                <p:cNvPr id="112769" name="Freeform 241" descr="Cork"/>
                <p:cNvSpPr>
                  <a:spLocks/>
                </p:cNvSpPr>
                <p:nvPr/>
              </p:nvSpPr>
              <p:spPr bwMode="auto">
                <a:xfrm>
                  <a:off x="633" y="2316"/>
                  <a:ext cx="2050" cy="256"/>
                </a:xfrm>
                <a:custGeom>
                  <a:avLst/>
                  <a:gdLst>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770" name="Freeform 242" descr="Cork"/>
                <p:cNvSpPr>
                  <a:spLocks/>
                </p:cNvSpPr>
                <p:nvPr/>
              </p:nvSpPr>
              <p:spPr bwMode="auto">
                <a:xfrm>
                  <a:off x="578" y="2506"/>
                  <a:ext cx="2074" cy="1231"/>
                </a:xfrm>
                <a:custGeom>
                  <a:avLst/>
                  <a:gdLst>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12768" name="Picture 243"/>
              <p:cNvPicPr>
                <a:picLocks noChangeArrowheads="1"/>
              </p:cNvPicPr>
              <p:nvPr/>
            </p:nvPicPr>
            <p:blipFill>
              <a:blip r:embed="rId5"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12762" name="Freeform 244"/>
            <p:cNvSpPr>
              <a:spLocks/>
            </p:cNvSpPr>
            <p:nvPr/>
          </p:nvSpPr>
          <p:spPr bwMode="auto">
            <a:xfrm>
              <a:off x="1616" y="2649"/>
              <a:ext cx="88" cy="277"/>
            </a:xfrm>
            <a:custGeom>
              <a:avLst/>
              <a:gdLst>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63" name="Freeform 245"/>
            <p:cNvSpPr>
              <a:spLocks/>
            </p:cNvSpPr>
            <p:nvPr/>
          </p:nvSpPr>
          <p:spPr bwMode="auto">
            <a:xfrm>
              <a:off x="1635" y="2647"/>
              <a:ext cx="109" cy="309"/>
            </a:xfrm>
            <a:custGeom>
              <a:avLst/>
              <a:gdLst>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64" name="Freeform 246"/>
            <p:cNvSpPr>
              <a:spLocks/>
            </p:cNvSpPr>
            <p:nvPr/>
          </p:nvSpPr>
          <p:spPr bwMode="auto">
            <a:xfrm>
              <a:off x="3008" y="2583"/>
              <a:ext cx="155" cy="328"/>
            </a:xfrm>
            <a:custGeom>
              <a:avLst/>
              <a:gdLst>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65" name="Freeform 247"/>
            <p:cNvSpPr>
              <a:spLocks/>
            </p:cNvSpPr>
            <p:nvPr/>
          </p:nvSpPr>
          <p:spPr bwMode="auto">
            <a:xfrm>
              <a:off x="1714" y="1020"/>
              <a:ext cx="99" cy="440"/>
            </a:xfrm>
            <a:custGeom>
              <a:avLst/>
              <a:gdLst>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66" name="Freeform 248"/>
            <p:cNvSpPr>
              <a:spLocks/>
            </p:cNvSpPr>
            <p:nvPr/>
          </p:nvSpPr>
          <p:spPr bwMode="auto">
            <a:xfrm>
              <a:off x="3431" y="1007"/>
              <a:ext cx="156" cy="358"/>
            </a:xfrm>
            <a:custGeom>
              <a:avLst/>
              <a:gdLst>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66521" name="Rectangle 249"/>
          <p:cNvSpPr>
            <a:spLocks noChangeArrowheads="1"/>
          </p:cNvSpPr>
          <p:nvPr/>
        </p:nvSpPr>
        <p:spPr bwMode="auto">
          <a:xfrm>
            <a:off x="5202238" y="2278063"/>
            <a:ext cx="409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600" b="1" i="1">
                <a:solidFill>
                  <a:srgbClr val="1A0004"/>
                </a:solidFill>
                <a:latin typeface="Kosher-Normal" charset="0"/>
              </a:rPr>
              <a:t>AC</a:t>
            </a:r>
            <a:endParaRPr lang="en-US" sz="1600" i="1">
              <a:solidFill>
                <a:srgbClr val="1A0004"/>
              </a:solidFill>
              <a:latin typeface="Helvetica" charset="0"/>
            </a:endParaRPr>
          </a:p>
        </p:txBody>
      </p:sp>
      <p:grpSp>
        <p:nvGrpSpPr>
          <p:cNvPr id="112722" name="Group 251"/>
          <p:cNvGrpSpPr>
            <a:grpSpLocks/>
          </p:cNvGrpSpPr>
          <p:nvPr/>
        </p:nvGrpSpPr>
        <p:grpSpPr bwMode="auto">
          <a:xfrm>
            <a:off x="5159375" y="5230813"/>
            <a:ext cx="525463" cy="585787"/>
            <a:chOff x="1084" y="711"/>
            <a:chExt cx="2950" cy="2769"/>
          </a:xfrm>
        </p:grpSpPr>
        <p:grpSp>
          <p:nvGrpSpPr>
            <p:cNvPr id="112751" name="Group 252"/>
            <p:cNvGrpSpPr>
              <a:grpSpLocks/>
            </p:cNvGrpSpPr>
            <p:nvPr/>
          </p:nvGrpSpPr>
          <p:grpSpPr bwMode="auto">
            <a:xfrm>
              <a:off x="1084" y="711"/>
              <a:ext cx="2950" cy="2769"/>
              <a:chOff x="2707" y="548"/>
              <a:chExt cx="2950" cy="2769"/>
            </a:xfrm>
          </p:grpSpPr>
          <p:grpSp>
            <p:nvGrpSpPr>
              <p:cNvPr id="112757" name="Group 253"/>
              <p:cNvGrpSpPr>
                <a:grpSpLocks/>
              </p:cNvGrpSpPr>
              <p:nvPr/>
            </p:nvGrpSpPr>
            <p:grpSpPr bwMode="auto">
              <a:xfrm>
                <a:off x="3180" y="1046"/>
                <a:ext cx="2105" cy="1421"/>
                <a:chOff x="578" y="2316"/>
                <a:chExt cx="2105" cy="1421"/>
              </a:xfrm>
            </p:grpSpPr>
            <p:sp>
              <p:nvSpPr>
                <p:cNvPr id="112759" name="Freeform 254" descr="Cork"/>
                <p:cNvSpPr>
                  <a:spLocks/>
                </p:cNvSpPr>
                <p:nvPr/>
              </p:nvSpPr>
              <p:spPr bwMode="auto">
                <a:xfrm>
                  <a:off x="633" y="2316"/>
                  <a:ext cx="2050" cy="256"/>
                </a:xfrm>
                <a:custGeom>
                  <a:avLst/>
                  <a:gdLst>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760" name="Freeform 255" descr="Cork"/>
                <p:cNvSpPr>
                  <a:spLocks/>
                </p:cNvSpPr>
                <p:nvPr/>
              </p:nvSpPr>
              <p:spPr bwMode="auto">
                <a:xfrm>
                  <a:off x="578" y="2506"/>
                  <a:ext cx="2074" cy="1231"/>
                </a:xfrm>
                <a:custGeom>
                  <a:avLst/>
                  <a:gdLst>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12758" name="Picture 256"/>
              <p:cNvPicPr>
                <a:picLocks noChangeArrowheads="1"/>
              </p:cNvPicPr>
              <p:nvPr/>
            </p:nvPicPr>
            <p:blipFill>
              <a:blip r:embed="rId5"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12752" name="Freeform 257"/>
            <p:cNvSpPr>
              <a:spLocks/>
            </p:cNvSpPr>
            <p:nvPr/>
          </p:nvSpPr>
          <p:spPr bwMode="auto">
            <a:xfrm>
              <a:off x="1616" y="2649"/>
              <a:ext cx="88" cy="277"/>
            </a:xfrm>
            <a:custGeom>
              <a:avLst/>
              <a:gdLst>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53" name="Freeform 258"/>
            <p:cNvSpPr>
              <a:spLocks/>
            </p:cNvSpPr>
            <p:nvPr/>
          </p:nvSpPr>
          <p:spPr bwMode="auto">
            <a:xfrm>
              <a:off x="1635" y="2647"/>
              <a:ext cx="109" cy="309"/>
            </a:xfrm>
            <a:custGeom>
              <a:avLst/>
              <a:gdLst>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54" name="Freeform 259"/>
            <p:cNvSpPr>
              <a:spLocks/>
            </p:cNvSpPr>
            <p:nvPr/>
          </p:nvSpPr>
          <p:spPr bwMode="auto">
            <a:xfrm>
              <a:off x="3008" y="2583"/>
              <a:ext cx="155" cy="328"/>
            </a:xfrm>
            <a:custGeom>
              <a:avLst/>
              <a:gdLst>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55" name="Freeform 260"/>
            <p:cNvSpPr>
              <a:spLocks/>
            </p:cNvSpPr>
            <p:nvPr/>
          </p:nvSpPr>
          <p:spPr bwMode="auto">
            <a:xfrm>
              <a:off x="1714" y="1020"/>
              <a:ext cx="99" cy="440"/>
            </a:xfrm>
            <a:custGeom>
              <a:avLst/>
              <a:gdLst>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56" name="Freeform 261"/>
            <p:cNvSpPr>
              <a:spLocks/>
            </p:cNvSpPr>
            <p:nvPr/>
          </p:nvSpPr>
          <p:spPr bwMode="auto">
            <a:xfrm>
              <a:off x="3431" y="1007"/>
              <a:ext cx="156" cy="358"/>
            </a:xfrm>
            <a:custGeom>
              <a:avLst/>
              <a:gdLst>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66534" name="Rectangle 262"/>
          <p:cNvSpPr>
            <a:spLocks noChangeArrowheads="1"/>
          </p:cNvSpPr>
          <p:nvPr/>
        </p:nvSpPr>
        <p:spPr bwMode="auto">
          <a:xfrm>
            <a:off x="5207000" y="5302250"/>
            <a:ext cx="396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600" b="1" i="1">
                <a:solidFill>
                  <a:srgbClr val="1A0004"/>
                </a:solidFill>
                <a:latin typeface="Kosher-Normal" charset="0"/>
              </a:rPr>
              <a:t>LC</a:t>
            </a:r>
            <a:endParaRPr lang="en-US" sz="1600" i="1">
              <a:solidFill>
                <a:srgbClr val="1A0004"/>
              </a:solidFill>
              <a:latin typeface="Helvetica" charset="0"/>
            </a:endParaRPr>
          </a:p>
        </p:txBody>
      </p:sp>
      <p:grpSp>
        <p:nvGrpSpPr>
          <p:cNvPr id="112724" name="Group 264"/>
          <p:cNvGrpSpPr>
            <a:grpSpLocks/>
          </p:cNvGrpSpPr>
          <p:nvPr/>
        </p:nvGrpSpPr>
        <p:grpSpPr bwMode="auto">
          <a:xfrm>
            <a:off x="7537450" y="1331913"/>
            <a:ext cx="525463" cy="585787"/>
            <a:chOff x="1084" y="711"/>
            <a:chExt cx="2950" cy="2769"/>
          </a:xfrm>
        </p:grpSpPr>
        <p:grpSp>
          <p:nvGrpSpPr>
            <p:cNvPr id="112741" name="Group 265"/>
            <p:cNvGrpSpPr>
              <a:grpSpLocks/>
            </p:cNvGrpSpPr>
            <p:nvPr/>
          </p:nvGrpSpPr>
          <p:grpSpPr bwMode="auto">
            <a:xfrm>
              <a:off x="1084" y="711"/>
              <a:ext cx="2950" cy="2769"/>
              <a:chOff x="2707" y="548"/>
              <a:chExt cx="2950" cy="2769"/>
            </a:xfrm>
          </p:grpSpPr>
          <p:grpSp>
            <p:nvGrpSpPr>
              <p:cNvPr id="112747" name="Group 266"/>
              <p:cNvGrpSpPr>
                <a:grpSpLocks/>
              </p:cNvGrpSpPr>
              <p:nvPr/>
            </p:nvGrpSpPr>
            <p:grpSpPr bwMode="auto">
              <a:xfrm>
                <a:off x="3180" y="1046"/>
                <a:ext cx="2105" cy="1421"/>
                <a:chOff x="578" y="2316"/>
                <a:chExt cx="2105" cy="1421"/>
              </a:xfrm>
            </p:grpSpPr>
            <p:sp>
              <p:nvSpPr>
                <p:cNvPr id="112749" name="Freeform 267" descr="Cork"/>
                <p:cNvSpPr>
                  <a:spLocks/>
                </p:cNvSpPr>
                <p:nvPr/>
              </p:nvSpPr>
              <p:spPr bwMode="auto">
                <a:xfrm>
                  <a:off x="633" y="2316"/>
                  <a:ext cx="2050" cy="256"/>
                </a:xfrm>
                <a:custGeom>
                  <a:avLst/>
                  <a:gdLst>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750" name="Freeform 268" descr="Cork"/>
                <p:cNvSpPr>
                  <a:spLocks/>
                </p:cNvSpPr>
                <p:nvPr/>
              </p:nvSpPr>
              <p:spPr bwMode="auto">
                <a:xfrm>
                  <a:off x="578" y="2506"/>
                  <a:ext cx="2074" cy="1231"/>
                </a:xfrm>
                <a:custGeom>
                  <a:avLst/>
                  <a:gdLst>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12748" name="Picture 269"/>
              <p:cNvPicPr>
                <a:picLocks noChangeArrowheads="1"/>
              </p:cNvPicPr>
              <p:nvPr/>
            </p:nvPicPr>
            <p:blipFill>
              <a:blip r:embed="rId5"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12742" name="Freeform 270"/>
            <p:cNvSpPr>
              <a:spLocks/>
            </p:cNvSpPr>
            <p:nvPr/>
          </p:nvSpPr>
          <p:spPr bwMode="auto">
            <a:xfrm>
              <a:off x="1616" y="2649"/>
              <a:ext cx="88" cy="277"/>
            </a:xfrm>
            <a:custGeom>
              <a:avLst/>
              <a:gdLst>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43" name="Freeform 271"/>
            <p:cNvSpPr>
              <a:spLocks/>
            </p:cNvSpPr>
            <p:nvPr/>
          </p:nvSpPr>
          <p:spPr bwMode="auto">
            <a:xfrm>
              <a:off x="1635" y="2647"/>
              <a:ext cx="109" cy="309"/>
            </a:xfrm>
            <a:custGeom>
              <a:avLst/>
              <a:gdLst>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44" name="Freeform 272"/>
            <p:cNvSpPr>
              <a:spLocks/>
            </p:cNvSpPr>
            <p:nvPr/>
          </p:nvSpPr>
          <p:spPr bwMode="auto">
            <a:xfrm>
              <a:off x="3008" y="2583"/>
              <a:ext cx="155" cy="328"/>
            </a:xfrm>
            <a:custGeom>
              <a:avLst/>
              <a:gdLst>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45" name="Freeform 273"/>
            <p:cNvSpPr>
              <a:spLocks/>
            </p:cNvSpPr>
            <p:nvPr/>
          </p:nvSpPr>
          <p:spPr bwMode="auto">
            <a:xfrm>
              <a:off x="1714" y="1020"/>
              <a:ext cx="99" cy="440"/>
            </a:xfrm>
            <a:custGeom>
              <a:avLst/>
              <a:gdLst>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46" name="Freeform 274"/>
            <p:cNvSpPr>
              <a:spLocks/>
            </p:cNvSpPr>
            <p:nvPr/>
          </p:nvSpPr>
          <p:spPr bwMode="auto">
            <a:xfrm>
              <a:off x="3431" y="1007"/>
              <a:ext cx="156" cy="358"/>
            </a:xfrm>
            <a:custGeom>
              <a:avLst/>
              <a:gdLst>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66547" name="Rectangle 275"/>
          <p:cNvSpPr>
            <a:spLocks noChangeArrowheads="1"/>
          </p:cNvSpPr>
          <p:nvPr/>
        </p:nvSpPr>
        <p:spPr bwMode="auto">
          <a:xfrm>
            <a:off x="7599363" y="1403350"/>
            <a:ext cx="409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600" b="1" i="1">
                <a:solidFill>
                  <a:srgbClr val="1A0004"/>
                </a:solidFill>
                <a:latin typeface="Kosher-Normal" charset="0"/>
              </a:rPr>
              <a:t>DC</a:t>
            </a:r>
            <a:endParaRPr lang="en-US" sz="1600" i="1">
              <a:solidFill>
                <a:srgbClr val="1A0004"/>
              </a:solidFill>
              <a:latin typeface="Helvetica" charset="0"/>
            </a:endParaRPr>
          </a:p>
        </p:txBody>
      </p:sp>
      <p:grpSp>
        <p:nvGrpSpPr>
          <p:cNvPr id="112726" name="Group 277"/>
          <p:cNvGrpSpPr>
            <a:grpSpLocks/>
          </p:cNvGrpSpPr>
          <p:nvPr/>
        </p:nvGrpSpPr>
        <p:grpSpPr bwMode="auto">
          <a:xfrm>
            <a:off x="7523163" y="2144713"/>
            <a:ext cx="525462" cy="585787"/>
            <a:chOff x="1084" y="711"/>
            <a:chExt cx="2950" cy="2769"/>
          </a:xfrm>
        </p:grpSpPr>
        <p:grpSp>
          <p:nvGrpSpPr>
            <p:cNvPr id="112731" name="Group 278"/>
            <p:cNvGrpSpPr>
              <a:grpSpLocks/>
            </p:cNvGrpSpPr>
            <p:nvPr/>
          </p:nvGrpSpPr>
          <p:grpSpPr bwMode="auto">
            <a:xfrm>
              <a:off x="1084" y="711"/>
              <a:ext cx="2950" cy="2769"/>
              <a:chOff x="2707" y="548"/>
              <a:chExt cx="2950" cy="2769"/>
            </a:xfrm>
          </p:grpSpPr>
          <p:grpSp>
            <p:nvGrpSpPr>
              <p:cNvPr id="112737" name="Group 279"/>
              <p:cNvGrpSpPr>
                <a:grpSpLocks/>
              </p:cNvGrpSpPr>
              <p:nvPr/>
            </p:nvGrpSpPr>
            <p:grpSpPr bwMode="auto">
              <a:xfrm>
                <a:off x="3180" y="1046"/>
                <a:ext cx="2105" cy="1421"/>
                <a:chOff x="578" y="2316"/>
                <a:chExt cx="2105" cy="1421"/>
              </a:xfrm>
            </p:grpSpPr>
            <p:sp>
              <p:nvSpPr>
                <p:cNvPr id="112739" name="Freeform 280" descr="Cork"/>
                <p:cNvSpPr>
                  <a:spLocks/>
                </p:cNvSpPr>
                <p:nvPr/>
              </p:nvSpPr>
              <p:spPr bwMode="auto">
                <a:xfrm>
                  <a:off x="633" y="2316"/>
                  <a:ext cx="2050" cy="256"/>
                </a:xfrm>
                <a:custGeom>
                  <a:avLst/>
                  <a:gdLst>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740" name="Freeform 281" descr="Cork"/>
                <p:cNvSpPr>
                  <a:spLocks/>
                </p:cNvSpPr>
                <p:nvPr/>
              </p:nvSpPr>
              <p:spPr bwMode="auto">
                <a:xfrm>
                  <a:off x="578" y="2506"/>
                  <a:ext cx="2074" cy="1231"/>
                </a:xfrm>
                <a:custGeom>
                  <a:avLst/>
                  <a:gdLst>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12738" name="Picture 282"/>
              <p:cNvPicPr>
                <a:picLocks noChangeArrowheads="1"/>
              </p:cNvPicPr>
              <p:nvPr/>
            </p:nvPicPr>
            <p:blipFill>
              <a:blip r:embed="rId5"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12732" name="Freeform 283"/>
            <p:cNvSpPr>
              <a:spLocks/>
            </p:cNvSpPr>
            <p:nvPr/>
          </p:nvSpPr>
          <p:spPr bwMode="auto">
            <a:xfrm>
              <a:off x="1616" y="2649"/>
              <a:ext cx="88" cy="277"/>
            </a:xfrm>
            <a:custGeom>
              <a:avLst/>
              <a:gdLst>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33" name="Freeform 284"/>
            <p:cNvSpPr>
              <a:spLocks/>
            </p:cNvSpPr>
            <p:nvPr/>
          </p:nvSpPr>
          <p:spPr bwMode="auto">
            <a:xfrm>
              <a:off x="1635" y="2647"/>
              <a:ext cx="109" cy="309"/>
            </a:xfrm>
            <a:custGeom>
              <a:avLst/>
              <a:gdLst>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34" name="Freeform 285"/>
            <p:cNvSpPr>
              <a:spLocks/>
            </p:cNvSpPr>
            <p:nvPr/>
          </p:nvSpPr>
          <p:spPr bwMode="auto">
            <a:xfrm>
              <a:off x="3008" y="2583"/>
              <a:ext cx="155" cy="328"/>
            </a:xfrm>
            <a:custGeom>
              <a:avLst/>
              <a:gdLst>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35" name="Freeform 286"/>
            <p:cNvSpPr>
              <a:spLocks/>
            </p:cNvSpPr>
            <p:nvPr/>
          </p:nvSpPr>
          <p:spPr bwMode="auto">
            <a:xfrm>
              <a:off x="1714" y="1020"/>
              <a:ext cx="99" cy="440"/>
            </a:xfrm>
            <a:custGeom>
              <a:avLst/>
              <a:gdLst>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36" name="Freeform 287"/>
            <p:cNvSpPr>
              <a:spLocks/>
            </p:cNvSpPr>
            <p:nvPr/>
          </p:nvSpPr>
          <p:spPr bwMode="auto">
            <a:xfrm>
              <a:off x="3431" y="1007"/>
              <a:ext cx="156" cy="358"/>
            </a:xfrm>
            <a:custGeom>
              <a:avLst/>
              <a:gdLst>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66560" name="Rectangle 288"/>
          <p:cNvSpPr>
            <a:spLocks noChangeArrowheads="1"/>
          </p:cNvSpPr>
          <p:nvPr/>
        </p:nvSpPr>
        <p:spPr bwMode="auto">
          <a:xfrm>
            <a:off x="7599363" y="2216150"/>
            <a:ext cx="403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600" b="1" i="1">
                <a:solidFill>
                  <a:srgbClr val="1A0004"/>
                </a:solidFill>
                <a:latin typeface="Kosher-Normal" charset="0"/>
              </a:rPr>
              <a:t>NC</a:t>
            </a:r>
            <a:endParaRPr lang="en-US" sz="1600" i="1">
              <a:solidFill>
                <a:srgbClr val="1A0004"/>
              </a:solidFill>
              <a:latin typeface="Helvetica" charset="0"/>
            </a:endParaRPr>
          </a:p>
        </p:txBody>
      </p:sp>
      <p:grpSp>
        <p:nvGrpSpPr>
          <p:cNvPr id="112728" name="Group 289"/>
          <p:cNvGrpSpPr>
            <a:grpSpLocks/>
          </p:cNvGrpSpPr>
          <p:nvPr/>
        </p:nvGrpSpPr>
        <p:grpSpPr bwMode="auto">
          <a:xfrm>
            <a:off x="519113" y="312738"/>
            <a:ext cx="854075" cy="1704975"/>
            <a:chOff x="327" y="161"/>
            <a:chExt cx="538" cy="1074"/>
          </a:xfrm>
        </p:grpSpPr>
        <p:sp>
          <p:nvSpPr>
            <p:cNvPr id="566562" name="Rectangle 290"/>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566563" name="Line 291"/>
            <p:cNvSpPr>
              <a:spLocks noChangeShapeType="1"/>
            </p:cNvSpPr>
            <p:nvPr/>
          </p:nvSpPr>
          <p:spPr bwMode="auto">
            <a:xfrm flipV="1">
              <a:off x="500" y="66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566463"/>
                                        </p:tgtEl>
                                        <p:attrNameLst>
                                          <p:attrName>style.visibility</p:attrName>
                                        </p:attrNameLst>
                                      </p:cBhvr>
                                      <p:to>
                                        <p:strVal val="visible"/>
                                      </p:to>
                                    </p:set>
                                    <p:anim calcmode="lin" valueType="num">
                                      <p:cBhvr>
                                        <p:cTn id="7" dur="500" fill="hold"/>
                                        <p:tgtEl>
                                          <p:spTgt spid="566463"/>
                                        </p:tgtEl>
                                        <p:attrNameLst>
                                          <p:attrName>ppt_w</p:attrName>
                                        </p:attrNameLst>
                                      </p:cBhvr>
                                      <p:tavLst>
                                        <p:tav tm="0">
                                          <p:val>
                                            <p:fltVal val="0"/>
                                          </p:val>
                                        </p:tav>
                                        <p:tav tm="100000">
                                          <p:val>
                                            <p:strVal val="#ppt_w"/>
                                          </p:val>
                                        </p:tav>
                                      </p:tavLst>
                                    </p:anim>
                                    <p:anim calcmode="lin" valueType="num">
                                      <p:cBhvr>
                                        <p:cTn id="8" dur="500" fill="hold"/>
                                        <p:tgtEl>
                                          <p:spTgt spid="566463"/>
                                        </p:tgtEl>
                                        <p:attrNameLst>
                                          <p:attrName>ppt_h</p:attrName>
                                        </p:attrNameLst>
                                      </p:cBhvr>
                                      <p:tavLst>
                                        <p:tav tm="0">
                                          <p:val>
                                            <p:fltVal val="0"/>
                                          </p:val>
                                        </p:tav>
                                        <p:tav tm="100000">
                                          <p:val>
                                            <p:strVal val="#ppt_h"/>
                                          </p:val>
                                        </p:tav>
                                      </p:tavLst>
                                    </p:anim>
                                    <p:anim calcmode="lin" valueType="num">
                                      <p:cBhvr>
                                        <p:cTn id="9" dur="500" fill="hold"/>
                                        <p:tgtEl>
                                          <p:spTgt spid="566463"/>
                                        </p:tgtEl>
                                        <p:attrNameLst>
                                          <p:attrName>ppt_x</p:attrName>
                                        </p:attrNameLst>
                                      </p:cBhvr>
                                      <p:tavLst>
                                        <p:tav tm="0">
                                          <p:val>
                                            <p:fltVal val="0.5"/>
                                          </p:val>
                                        </p:tav>
                                        <p:tav tm="100000">
                                          <p:val>
                                            <p:strVal val="#ppt_x"/>
                                          </p:val>
                                        </p:tav>
                                      </p:tavLst>
                                    </p:anim>
                                    <p:anim calcmode="lin" valueType="num">
                                      <p:cBhvr>
                                        <p:cTn id="10" dur="500" fill="hold"/>
                                        <p:tgtEl>
                                          <p:spTgt spid="56646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566464"/>
                                        </p:tgtEl>
                                        <p:attrNameLst>
                                          <p:attrName>style.visibility</p:attrName>
                                        </p:attrNameLst>
                                      </p:cBhvr>
                                      <p:to>
                                        <p:strVal val="visible"/>
                                      </p:to>
                                    </p:set>
                                    <p:anim calcmode="lin" valueType="num">
                                      <p:cBhvr>
                                        <p:cTn id="14" dur="500" fill="hold"/>
                                        <p:tgtEl>
                                          <p:spTgt spid="566464"/>
                                        </p:tgtEl>
                                        <p:attrNameLst>
                                          <p:attrName>ppt_w</p:attrName>
                                        </p:attrNameLst>
                                      </p:cBhvr>
                                      <p:tavLst>
                                        <p:tav tm="0">
                                          <p:val>
                                            <p:fltVal val="0"/>
                                          </p:val>
                                        </p:tav>
                                        <p:tav tm="100000">
                                          <p:val>
                                            <p:strVal val="#ppt_w"/>
                                          </p:val>
                                        </p:tav>
                                      </p:tavLst>
                                    </p:anim>
                                    <p:anim calcmode="lin" valueType="num">
                                      <p:cBhvr>
                                        <p:cTn id="15" dur="500" fill="hold"/>
                                        <p:tgtEl>
                                          <p:spTgt spid="566464"/>
                                        </p:tgtEl>
                                        <p:attrNameLst>
                                          <p:attrName>ppt_h</p:attrName>
                                        </p:attrNameLst>
                                      </p:cBhvr>
                                      <p:tavLst>
                                        <p:tav tm="0">
                                          <p:val>
                                            <p:fltVal val="0"/>
                                          </p:val>
                                        </p:tav>
                                        <p:tav tm="100000">
                                          <p:val>
                                            <p:strVal val="#ppt_h"/>
                                          </p:val>
                                        </p:tav>
                                      </p:tavLst>
                                    </p:anim>
                                    <p:anim calcmode="lin" valueType="num">
                                      <p:cBhvr>
                                        <p:cTn id="16" dur="500" fill="hold"/>
                                        <p:tgtEl>
                                          <p:spTgt spid="566464"/>
                                        </p:tgtEl>
                                        <p:attrNameLst>
                                          <p:attrName>ppt_x</p:attrName>
                                        </p:attrNameLst>
                                      </p:cBhvr>
                                      <p:tavLst>
                                        <p:tav tm="0">
                                          <p:val>
                                            <p:fltVal val="0.5"/>
                                          </p:val>
                                        </p:tav>
                                        <p:tav tm="100000">
                                          <p:val>
                                            <p:strVal val="#ppt_x"/>
                                          </p:val>
                                        </p:tav>
                                      </p:tavLst>
                                    </p:anim>
                                    <p:anim calcmode="lin" valueType="num">
                                      <p:cBhvr>
                                        <p:cTn id="17" dur="500" fill="hold"/>
                                        <p:tgtEl>
                                          <p:spTgt spid="566464"/>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566467"/>
                                        </p:tgtEl>
                                        <p:attrNameLst>
                                          <p:attrName>style.visibility</p:attrName>
                                        </p:attrNameLst>
                                      </p:cBhvr>
                                      <p:to>
                                        <p:strVal val="visible"/>
                                      </p:to>
                                    </p:set>
                                    <p:anim calcmode="lin" valueType="num">
                                      <p:cBhvr>
                                        <p:cTn id="21" dur="500" fill="hold"/>
                                        <p:tgtEl>
                                          <p:spTgt spid="566467"/>
                                        </p:tgtEl>
                                        <p:attrNameLst>
                                          <p:attrName>ppt_w</p:attrName>
                                        </p:attrNameLst>
                                      </p:cBhvr>
                                      <p:tavLst>
                                        <p:tav tm="0">
                                          <p:val>
                                            <p:fltVal val="0"/>
                                          </p:val>
                                        </p:tav>
                                        <p:tav tm="100000">
                                          <p:val>
                                            <p:strVal val="#ppt_w"/>
                                          </p:val>
                                        </p:tav>
                                      </p:tavLst>
                                    </p:anim>
                                    <p:anim calcmode="lin" valueType="num">
                                      <p:cBhvr>
                                        <p:cTn id="22" dur="500" fill="hold"/>
                                        <p:tgtEl>
                                          <p:spTgt spid="566467"/>
                                        </p:tgtEl>
                                        <p:attrNameLst>
                                          <p:attrName>ppt_h</p:attrName>
                                        </p:attrNameLst>
                                      </p:cBhvr>
                                      <p:tavLst>
                                        <p:tav tm="0">
                                          <p:val>
                                            <p:fltVal val="0"/>
                                          </p:val>
                                        </p:tav>
                                        <p:tav tm="100000">
                                          <p:val>
                                            <p:strVal val="#ppt_h"/>
                                          </p:val>
                                        </p:tav>
                                      </p:tavLst>
                                    </p:anim>
                                    <p:anim calcmode="lin" valueType="num">
                                      <p:cBhvr>
                                        <p:cTn id="23" dur="500" fill="hold"/>
                                        <p:tgtEl>
                                          <p:spTgt spid="566467"/>
                                        </p:tgtEl>
                                        <p:attrNameLst>
                                          <p:attrName>ppt_x</p:attrName>
                                        </p:attrNameLst>
                                      </p:cBhvr>
                                      <p:tavLst>
                                        <p:tav tm="0">
                                          <p:val>
                                            <p:fltVal val="0.5"/>
                                          </p:val>
                                        </p:tav>
                                        <p:tav tm="100000">
                                          <p:val>
                                            <p:strVal val="#ppt_x"/>
                                          </p:val>
                                        </p:tav>
                                      </p:tavLst>
                                    </p:anim>
                                    <p:anim calcmode="lin" valueType="num">
                                      <p:cBhvr>
                                        <p:cTn id="24" dur="500" fill="hold"/>
                                        <p:tgtEl>
                                          <p:spTgt spid="566467"/>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 presetClass="entr" presetSubtype="2" fill="hold" grpId="0" nodeType="afterEffect">
                                  <p:stCondLst>
                                    <p:cond delay="0"/>
                                  </p:stCondLst>
                                  <p:childTnLst>
                                    <p:set>
                                      <p:cBhvr>
                                        <p:cTn id="27" dur="1" fill="hold">
                                          <p:stCondLst>
                                            <p:cond delay="0"/>
                                          </p:stCondLst>
                                        </p:cTn>
                                        <p:tgtEl>
                                          <p:spTgt spid="566521"/>
                                        </p:tgtEl>
                                        <p:attrNameLst>
                                          <p:attrName>style.visibility</p:attrName>
                                        </p:attrNameLst>
                                      </p:cBhvr>
                                      <p:to>
                                        <p:strVal val="visible"/>
                                      </p:to>
                                    </p:set>
                                    <p:anim calcmode="lin" valueType="num">
                                      <p:cBhvr additive="base">
                                        <p:cTn id="28" dur="500" fill="hold"/>
                                        <p:tgtEl>
                                          <p:spTgt spid="566521"/>
                                        </p:tgtEl>
                                        <p:attrNameLst>
                                          <p:attrName>ppt_x</p:attrName>
                                        </p:attrNameLst>
                                      </p:cBhvr>
                                      <p:tavLst>
                                        <p:tav tm="0">
                                          <p:val>
                                            <p:strVal val="1+#ppt_w/2"/>
                                          </p:val>
                                        </p:tav>
                                        <p:tav tm="100000">
                                          <p:val>
                                            <p:strVal val="#ppt_x"/>
                                          </p:val>
                                        </p:tav>
                                      </p:tavLst>
                                    </p:anim>
                                    <p:anim calcmode="lin" valueType="num">
                                      <p:cBhvr additive="base">
                                        <p:cTn id="29" dur="500" fill="hold"/>
                                        <p:tgtEl>
                                          <p:spTgt spid="566521"/>
                                        </p:tgtEl>
                                        <p:attrNameLst>
                                          <p:attrName>ppt_y</p:attrName>
                                        </p:attrNameLst>
                                      </p:cBhvr>
                                      <p:tavLst>
                                        <p:tav tm="0">
                                          <p:val>
                                            <p:strVal val="#ppt_y"/>
                                          </p:val>
                                        </p:tav>
                                        <p:tav tm="100000">
                                          <p:val>
                                            <p:strVal val="#ppt_y"/>
                                          </p:val>
                                        </p:tav>
                                      </p:tavLst>
                                    </p:anim>
                                  </p:childTnLst>
                                </p:cTn>
                              </p:par>
                            </p:childTnLst>
                          </p:cTn>
                        </p:par>
                        <p:par>
                          <p:cTn id="30" fill="hold" nodeType="afterGroup">
                            <p:stCondLst>
                              <p:cond delay="2000"/>
                            </p:stCondLst>
                            <p:childTnLst>
                              <p:par>
                                <p:cTn id="31" presetID="2" presetClass="entr" presetSubtype="2" fill="hold" grpId="0" nodeType="afterEffect">
                                  <p:stCondLst>
                                    <p:cond delay="0"/>
                                  </p:stCondLst>
                                  <p:childTnLst>
                                    <p:set>
                                      <p:cBhvr>
                                        <p:cTn id="32" dur="1" fill="hold">
                                          <p:stCondLst>
                                            <p:cond delay="0"/>
                                          </p:stCondLst>
                                        </p:cTn>
                                        <p:tgtEl>
                                          <p:spTgt spid="566534"/>
                                        </p:tgtEl>
                                        <p:attrNameLst>
                                          <p:attrName>style.visibility</p:attrName>
                                        </p:attrNameLst>
                                      </p:cBhvr>
                                      <p:to>
                                        <p:strVal val="visible"/>
                                      </p:to>
                                    </p:set>
                                    <p:anim calcmode="lin" valueType="num">
                                      <p:cBhvr additive="base">
                                        <p:cTn id="33" dur="500" fill="hold"/>
                                        <p:tgtEl>
                                          <p:spTgt spid="566534"/>
                                        </p:tgtEl>
                                        <p:attrNameLst>
                                          <p:attrName>ppt_x</p:attrName>
                                        </p:attrNameLst>
                                      </p:cBhvr>
                                      <p:tavLst>
                                        <p:tav tm="0">
                                          <p:val>
                                            <p:strVal val="1+#ppt_w/2"/>
                                          </p:val>
                                        </p:tav>
                                        <p:tav tm="100000">
                                          <p:val>
                                            <p:strVal val="#ppt_x"/>
                                          </p:val>
                                        </p:tav>
                                      </p:tavLst>
                                    </p:anim>
                                    <p:anim calcmode="lin" valueType="num">
                                      <p:cBhvr additive="base">
                                        <p:cTn id="34" dur="500" fill="hold"/>
                                        <p:tgtEl>
                                          <p:spTgt spid="566534"/>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2500"/>
                            </p:stCondLst>
                            <p:childTnLst>
                              <p:par>
                                <p:cTn id="36" presetID="2" presetClass="entr" presetSubtype="2" fill="hold" grpId="0" nodeType="afterEffect">
                                  <p:stCondLst>
                                    <p:cond delay="0"/>
                                  </p:stCondLst>
                                  <p:childTnLst>
                                    <p:set>
                                      <p:cBhvr>
                                        <p:cTn id="37" dur="1" fill="hold">
                                          <p:stCondLst>
                                            <p:cond delay="0"/>
                                          </p:stCondLst>
                                        </p:cTn>
                                        <p:tgtEl>
                                          <p:spTgt spid="566547"/>
                                        </p:tgtEl>
                                        <p:attrNameLst>
                                          <p:attrName>style.visibility</p:attrName>
                                        </p:attrNameLst>
                                      </p:cBhvr>
                                      <p:to>
                                        <p:strVal val="visible"/>
                                      </p:to>
                                    </p:set>
                                    <p:anim calcmode="lin" valueType="num">
                                      <p:cBhvr additive="base">
                                        <p:cTn id="38" dur="500" fill="hold"/>
                                        <p:tgtEl>
                                          <p:spTgt spid="566547"/>
                                        </p:tgtEl>
                                        <p:attrNameLst>
                                          <p:attrName>ppt_x</p:attrName>
                                        </p:attrNameLst>
                                      </p:cBhvr>
                                      <p:tavLst>
                                        <p:tav tm="0">
                                          <p:val>
                                            <p:strVal val="1+#ppt_w/2"/>
                                          </p:val>
                                        </p:tav>
                                        <p:tav tm="100000">
                                          <p:val>
                                            <p:strVal val="#ppt_x"/>
                                          </p:val>
                                        </p:tav>
                                      </p:tavLst>
                                    </p:anim>
                                    <p:anim calcmode="lin" valueType="num">
                                      <p:cBhvr additive="base">
                                        <p:cTn id="39" dur="500" fill="hold"/>
                                        <p:tgtEl>
                                          <p:spTgt spid="566547"/>
                                        </p:tgtEl>
                                        <p:attrNameLst>
                                          <p:attrName>ppt_y</p:attrName>
                                        </p:attrNameLst>
                                      </p:cBhvr>
                                      <p:tavLst>
                                        <p:tav tm="0">
                                          <p:val>
                                            <p:strVal val="#ppt_y"/>
                                          </p:val>
                                        </p:tav>
                                        <p:tav tm="100000">
                                          <p:val>
                                            <p:strVal val="#ppt_y"/>
                                          </p:val>
                                        </p:tav>
                                      </p:tavLst>
                                    </p:anim>
                                  </p:childTnLst>
                                </p:cTn>
                              </p:par>
                            </p:childTnLst>
                          </p:cTn>
                        </p:par>
                        <p:par>
                          <p:cTn id="40" fill="hold" nodeType="afterGroup">
                            <p:stCondLst>
                              <p:cond delay="3000"/>
                            </p:stCondLst>
                            <p:childTnLst>
                              <p:par>
                                <p:cTn id="41" presetID="2" presetClass="entr" presetSubtype="2" fill="hold" grpId="0" nodeType="afterEffect">
                                  <p:stCondLst>
                                    <p:cond delay="0"/>
                                  </p:stCondLst>
                                  <p:childTnLst>
                                    <p:set>
                                      <p:cBhvr>
                                        <p:cTn id="42" dur="1" fill="hold">
                                          <p:stCondLst>
                                            <p:cond delay="0"/>
                                          </p:stCondLst>
                                        </p:cTn>
                                        <p:tgtEl>
                                          <p:spTgt spid="566560"/>
                                        </p:tgtEl>
                                        <p:attrNameLst>
                                          <p:attrName>style.visibility</p:attrName>
                                        </p:attrNameLst>
                                      </p:cBhvr>
                                      <p:to>
                                        <p:strVal val="visible"/>
                                      </p:to>
                                    </p:set>
                                    <p:anim calcmode="lin" valueType="num">
                                      <p:cBhvr additive="base">
                                        <p:cTn id="43" dur="500" fill="hold"/>
                                        <p:tgtEl>
                                          <p:spTgt spid="566560"/>
                                        </p:tgtEl>
                                        <p:attrNameLst>
                                          <p:attrName>ppt_x</p:attrName>
                                        </p:attrNameLst>
                                      </p:cBhvr>
                                      <p:tavLst>
                                        <p:tav tm="0">
                                          <p:val>
                                            <p:strVal val="1+#ppt_w/2"/>
                                          </p:val>
                                        </p:tav>
                                        <p:tav tm="100000">
                                          <p:val>
                                            <p:strVal val="#ppt_x"/>
                                          </p:val>
                                        </p:tav>
                                      </p:tavLst>
                                    </p:anim>
                                    <p:anim calcmode="lin" valueType="num">
                                      <p:cBhvr additive="base">
                                        <p:cTn id="44" dur="500" fill="hold"/>
                                        <p:tgtEl>
                                          <p:spTgt spid="566560"/>
                                        </p:tgtEl>
                                        <p:attrNameLst>
                                          <p:attrName>ppt_y</p:attrName>
                                        </p:attrNameLst>
                                      </p:cBhvr>
                                      <p:tavLst>
                                        <p:tav tm="0">
                                          <p:val>
                                            <p:strVal val="#ppt_y"/>
                                          </p:val>
                                        </p:tav>
                                        <p:tav tm="100000">
                                          <p:val>
                                            <p:strVal val="#ppt_y"/>
                                          </p:val>
                                        </p:tav>
                                      </p:tavLst>
                                    </p:anim>
                                  </p:childTnLst>
                                </p:cTn>
                              </p:par>
                            </p:childTnLst>
                          </p:cTn>
                        </p:par>
                        <p:par>
                          <p:cTn id="45" fill="hold" nodeType="afterGroup">
                            <p:stCondLst>
                              <p:cond delay="3500"/>
                            </p:stCondLst>
                            <p:childTnLst>
                              <p:par>
                                <p:cTn id="46" presetID="22" presetClass="entr" presetSubtype="2" fill="hold" grpId="0" nodeType="afterEffect">
                                  <p:stCondLst>
                                    <p:cond delay="0"/>
                                  </p:stCondLst>
                                  <p:childTnLst>
                                    <p:set>
                                      <p:cBhvr>
                                        <p:cTn id="47" dur="1" fill="hold">
                                          <p:stCondLst>
                                            <p:cond delay="0"/>
                                          </p:stCondLst>
                                        </p:cTn>
                                        <p:tgtEl>
                                          <p:spTgt spid="566506"/>
                                        </p:tgtEl>
                                        <p:attrNameLst>
                                          <p:attrName>style.visibility</p:attrName>
                                        </p:attrNameLst>
                                      </p:cBhvr>
                                      <p:to>
                                        <p:strVal val="visible"/>
                                      </p:to>
                                    </p:set>
                                    <p:animEffect transition="in" filter="wipe(right)">
                                      <p:cBhvr>
                                        <p:cTn id="48" dur="500"/>
                                        <p:tgtEl>
                                          <p:spTgt spid="566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463" grpId="0" animBg="1"/>
      <p:bldP spid="566464" grpId="0" animBg="1"/>
      <p:bldP spid="566467" grpId="0" animBg="1"/>
      <p:bldP spid="566506" grpId="0" animBg="1"/>
      <p:bldP spid="566521" grpId="0" autoUpdateAnimBg="0"/>
      <p:bldP spid="566534" grpId="0" autoUpdateAnimBg="0"/>
      <p:bldP spid="566547" grpId="0" autoUpdateAnimBg="0"/>
      <p:bldP spid="566560"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Oval 4"/>
          <p:cNvSpPr>
            <a:spLocks noChangeArrowheads="1"/>
          </p:cNvSpPr>
          <p:nvPr/>
        </p:nvSpPr>
        <p:spPr bwMode="auto">
          <a:xfrm>
            <a:off x="2136775" y="1092200"/>
            <a:ext cx="5054600" cy="4902200"/>
          </a:xfrm>
          <a:prstGeom prst="ellipse">
            <a:avLst/>
          </a:prstGeom>
          <a:noFill/>
          <a:ln w="76200">
            <a:solidFill>
              <a:srgbClr val="85858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4690" name="Freeform 5"/>
          <p:cNvSpPr>
            <a:spLocks/>
          </p:cNvSpPr>
          <p:nvPr/>
        </p:nvSpPr>
        <p:spPr bwMode="auto">
          <a:xfrm>
            <a:off x="4595813" y="942975"/>
            <a:ext cx="1262062" cy="517525"/>
          </a:xfrm>
          <a:custGeom>
            <a:avLst/>
            <a:gdLst>
              <a:gd name="T0" fmla="*/ 2147483647 w 795"/>
              <a:gd name="T1" fmla="*/ 2147483647 h 326"/>
              <a:gd name="T2" fmla="*/ 2147483647 w 795"/>
              <a:gd name="T3" fmla="*/ 2147483647 h 326"/>
              <a:gd name="T4" fmla="*/ 2147483647 w 795"/>
              <a:gd name="T5" fmla="*/ 2147483647 h 326"/>
              <a:gd name="T6" fmla="*/ 2147483647 w 795"/>
              <a:gd name="T7" fmla="*/ 2147483647 h 326"/>
              <a:gd name="T8" fmla="*/ 2147483647 w 795"/>
              <a:gd name="T9" fmla="*/ 2147483647 h 326"/>
              <a:gd name="T10" fmla="*/ 2147483647 w 795"/>
              <a:gd name="T11" fmla="*/ 2147483647 h 326"/>
              <a:gd name="T12" fmla="*/ 2147483647 w 795"/>
              <a:gd name="T13" fmla="*/ 2147483647 h 326"/>
              <a:gd name="T14" fmla="*/ 2147483647 w 795"/>
              <a:gd name="T15" fmla="*/ 2147483647 h 326"/>
              <a:gd name="T16" fmla="*/ 2147483647 w 795"/>
              <a:gd name="T17" fmla="*/ 2147483647 h 326"/>
              <a:gd name="T18" fmla="*/ 2147483647 w 795"/>
              <a:gd name="T19" fmla="*/ 2147483647 h 326"/>
              <a:gd name="T20" fmla="*/ 2147483647 w 795"/>
              <a:gd name="T21" fmla="*/ 2147483647 h 326"/>
              <a:gd name="T22" fmla="*/ 2147483647 w 795"/>
              <a:gd name="T23" fmla="*/ 2147483647 h 326"/>
              <a:gd name="T24" fmla="*/ 2147483647 w 795"/>
              <a:gd name="T25" fmla="*/ 2147483647 h 326"/>
              <a:gd name="T26" fmla="*/ 2147483647 w 795"/>
              <a:gd name="T27" fmla="*/ 2147483647 h 326"/>
              <a:gd name="T28" fmla="*/ 2147483647 w 795"/>
              <a:gd name="T29" fmla="*/ 2147483647 h 326"/>
              <a:gd name="T30" fmla="*/ 2147483647 w 795"/>
              <a:gd name="T31" fmla="*/ 2147483647 h 326"/>
              <a:gd name="T32" fmla="*/ 2147483647 w 795"/>
              <a:gd name="T33" fmla="*/ 2147483647 h 326"/>
              <a:gd name="T34" fmla="*/ 2147483647 w 795"/>
              <a:gd name="T35" fmla="*/ 2147483647 h 3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95"/>
              <a:gd name="T55" fmla="*/ 0 h 326"/>
              <a:gd name="T56" fmla="*/ 795 w 795"/>
              <a:gd name="T57" fmla="*/ 326 h 3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95" h="326">
                <a:moveTo>
                  <a:pt x="32" y="13"/>
                </a:moveTo>
                <a:cubicBezTo>
                  <a:pt x="23" y="22"/>
                  <a:pt x="6" y="28"/>
                  <a:pt x="5" y="41"/>
                </a:cubicBezTo>
                <a:cubicBezTo>
                  <a:pt x="0" y="80"/>
                  <a:pt x="3" y="121"/>
                  <a:pt x="14" y="160"/>
                </a:cubicBezTo>
                <a:cubicBezTo>
                  <a:pt x="14" y="160"/>
                  <a:pt x="62" y="176"/>
                  <a:pt x="78" y="178"/>
                </a:cubicBezTo>
                <a:cubicBezTo>
                  <a:pt x="126" y="183"/>
                  <a:pt x="176" y="184"/>
                  <a:pt x="225" y="188"/>
                </a:cubicBezTo>
                <a:cubicBezTo>
                  <a:pt x="308" y="208"/>
                  <a:pt x="274" y="197"/>
                  <a:pt x="326" y="215"/>
                </a:cubicBezTo>
                <a:cubicBezTo>
                  <a:pt x="374" y="247"/>
                  <a:pt x="335" y="227"/>
                  <a:pt x="409" y="243"/>
                </a:cubicBezTo>
                <a:cubicBezTo>
                  <a:pt x="444" y="250"/>
                  <a:pt x="475" y="270"/>
                  <a:pt x="510" y="280"/>
                </a:cubicBezTo>
                <a:cubicBezTo>
                  <a:pt x="551" y="318"/>
                  <a:pt x="604" y="318"/>
                  <a:pt x="658" y="326"/>
                </a:cubicBezTo>
                <a:cubicBezTo>
                  <a:pt x="747" y="316"/>
                  <a:pt x="759" y="325"/>
                  <a:pt x="795" y="252"/>
                </a:cubicBezTo>
                <a:cubicBezTo>
                  <a:pt x="792" y="242"/>
                  <a:pt x="793" y="229"/>
                  <a:pt x="786" y="224"/>
                </a:cubicBezTo>
                <a:cubicBezTo>
                  <a:pt x="756" y="203"/>
                  <a:pt x="718" y="201"/>
                  <a:pt x="685" y="188"/>
                </a:cubicBezTo>
                <a:cubicBezTo>
                  <a:pt x="659" y="160"/>
                  <a:pt x="628" y="155"/>
                  <a:pt x="593" y="142"/>
                </a:cubicBezTo>
                <a:cubicBezTo>
                  <a:pt x="510" y="55"/>
                  <a:pt x="414" y="73"/>
                  <a:pt x="299" y="68"/>
                </a:cubicBezTo>
                <a:cubicBezTo>
                  <a:pt x="234" y="61"/>
                  <a:pt x="175" y="52"/>
                  <a:pt x="115" y="31"/>
                </a:cubicBezTo>
                <a:cubicBezTo>
                  <a:pt x="102" y="22"/>
                  <a:pt x="92" y="6"/>
                  <a:pt x="78" y="4"/>
                </a:cubicBezTo>
                <a:cubicBezTo>
                  <a:pt x="59" y="0"/>
                  <a:pt x="41" y="9"/>
                  <a:pt x="23" y="13"/>
                </a:cubicBezTo>
                <a:cubicBezTo>
                  <a:pt x="20" y="13"/>
                  <a:pt x="29" y="13"/>
                  <a:pt x="32" y="13"/>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1" name="Freeform 6"/>
          <p:cNvSpPr>
            <a:spLocks/>
          </p:cNvSpPr>
          <p:nvPr/>
        </p:nvSpPr>
        <p:spPr bwMode="auto">
          <a:xfrm>
            <a:off x="5724525" y="1333500"/>
            <a:ext cx="898525" cy="617538"/>
          </a:xfrm>
          <a:custGeom>
            <a:avLst/>
            <a:gdLst>
              <a:gd name="T0" fmla="*/ 2147483647 w 566"/>
              <a:gd name="T1" fmla="*/ 2147483647 h 389"/>
              <a:gd name="T2" fmla="*/ 2147483647 w 566"/>
              <a:gd name="T3" fmla="*/ 2147483647 h 389"/>
              <a:gd name="T4" fmla="*/ 2147483647 w 566"/>
              <a:gd name="T5" fmla="*/ 2147483647 h 389"/>
              <a:gd name="T6" fmla="*/ 2147483647 w 566"/>
              <a:gd name="T7" fmla="*/ 2147483647 h 389"/>
              <a:gd name="T8" fmla="*/ 2147483647 w 566"/>
              <a:gd name="T9" fmla="*/ 2147483647 h 389"/>
              <a:gd name="T10" fmla="*/ 2147483647 w 566"/>
              <a:gd name="T11" fmla="*/ 2147483647 h 389"/>
              <a:gd name="T12" fmla="*/ 2147483647 w 566"/>
              <a:gd name="T13" fmla="*/ 2147483647 h 389"/>
              <a:gd name="T14" fmla="*/ 2147483647 w 566"/>
              <a:gd name="T15" fmla="*/ 2147483647 h 389"/>
              <a:gd name="T16" fmla="*/ 2147483647 w 566"/>
              <a:gd name="T17" fmla="*/ 2147483647 h 389"/>
              <a:gd name="T18" fmla="*/ 2147483647 w 566"/>
              <a:gd name="T19" fmla="*/ 2147483647 h 389"/>
              <a:gd name="T20" fmla="*/ 2147483647 w 566"/>
              <a:gd name="T21" fmla="*/ 2147483647 h 389"/>
              <a:gd name="T22" fmla="*/ 2147483647 w 566"/>
              <a:gd name="T23" fmla="*/ 2147483647 h 389"/>
              <a:gd name="T24" fmla="*/ 2147483647 w 566"/>
              <a:gd name="T25" fmla="*/ 2147483647 h 389"/>
              <a:gd name="T26" fmla="*/ 2147483647 w 566"/>
              <a:gd name="T27" fmla="*/ 2147483647 h 389"/>
              <a:gd name="T28" fmla="*/ 2147483647 w 566"/>
              <a:gd name="T29" fmla="*/ 2147483647 h 389"/>
              <a:gd name="T30" fmla="*/ 2147483647 w 566"/>
              <a:gd name="T31" fmla="*/ 2147483647 h 389"/>
              <a:gd name="T32" fmla="*/ 2147483647 w 566"/>
              <a:gd name="T33" fmla="*/ 2147483647 h 389"/>
              <a:gd name="T34" fmla="*/ 2147483647 w 566"/>
              <a:gd name="T35" fmla="*/ 2147483647 h 389"/>
              <a:gd name="T36" fmla="*/ 2147483647 w 566"/>
              <a:gd name="T37" fmla="*/ 2147483647 h 389"/>
              <a:gd name="T38" fmla="*/ 2147483647 w 566"/>
              <a:gd name="T39" fmla="*/ 2147483647 h 3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66"/>
              <a:gd name="T61" fmla="*/ 0 h 389"/>
              <a:gd name="T62" fmla="*/ 566 w 566"/>
              <a:gd name="T63" fmla="*/ 389 h 38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66" h="389">
                <a:moveTo>
                  <a:pt x="20" y="29"/>
                </a:moveTo>
                <a:cubicBezTo>
                  <a:pt x="0" y="89"/>
                  <a:pt x="29" y="86"/>
                  <a:pt x="75" y="103"/>
                </a:cubicBezTo>
                <a:cubicBezTo>
                  <a:pt x="87" y="107"/>
                  <a:pt x="99" y="115"/>
                  <a:pt x="112" y="121"/>
                </a:cubicBezTo>
                <a:cubicBezTo>
                  <a:pt x="121" y="124"/>
                  <a:pt x="130" y="127"/>
                  <a:pt x="140" y="130"/>
                </a:cubicBezTo>
                <a:cubicBezTo>
                  <a:pt x="158" y="149"/>
                  <a:pt x="179" y="173"/>
                  <a:pt x="204" y="186"/>
                </a:cubicBezTo>
                <a:cubicBezTo>
                  <a:pt x="221" y="194"/>
                  <a:pt x="259" y="204"/>
                  <a:pt x="259" y="204"/>
                </a:cubicBezTo>
                <a:cubicBezTo>
                  <a:pt x="307" y="249"/>
                  <a:pt x="245" y="195"/>
                  <a:pt x="305" y="232"/>
                </a:cubicBezTo>
                <a:cubicBezTo>
                  <a:pt x="327" y="245"/>
                  <a:pt x="346" y="275"/>
                  <a:pt x="370" y="287"/>
                </a:cubicBezTo>
                <a:cubicBezTo>
                  <a:pt x="387" y="295"/>
                  <a:pt x="425" y="305"/>
                  <a:pt x="425" y="305"/>
                </a:cubicBezTo>
                <a:cubicBezTo>
                  <a:pt x="432" y="329"/>
                  <a:pt x="426" y="359"/>
                  <a:pt x="443" y="379"/>
                </a:cubicBezTo>
                <a:cubicBezTo>
                  <a:pt x="451" y="388"/>
                  <a:pt x="467" y="385"/>
                  <a:pt x="480" y="388"/>
                </a:cubicBezTo>
                <a:cubicBezTo>
                  <a:pt x="501" y="385"/>
                  <a:pt x="525" y="389"/>
                  <a:pt x="544" y="379"/>
                </a:cubicBezTo>
                <a:cubicBezTo>
                  <a:pt x="556" y="372"/>
                  <a:pt x="566" y="355"/>
                  <a:pt x="563" y="342"/>
                </a:cubicBezTo>
                <a:cubicBezTo>
                  <a:pt x="556" y="313"/>
                  <a:pt x="528" y="294"/>
                  <a:pt x="517" y="268"/>
                </a:cubicBezTo>
                <a:cubicBezTo>
                  <a:pt x="515" y="264"/>
                  <a:pt x="492" y="201"/>
                  <a:pt x="480" y="195"/>
                </a:cubicBezTo>
                <a:cubicBezTo>
                  <a:pt x="463" y="186"/>
                  <a:pt x="443" y="189"/>
                  <a:pt x="425" y="186"/>
                </a:cubicBezTo>
                <a:cubicBezTo>
                  <a:pt x="401" y="162"/>
                  <a:pt x="376" y="161"/>
                  <a:pt x="351" y="140"/>
                </a:cubicBezTo>
                <a:cubicBezTo>
                  <a:pt x="290" y="87"/>
                  <a:pt x="250" y="42"/>
                  <a:pt x="167" y="20"/>
                </a:cubicBezTo>
                <a:cubicBezTo>
                  <a:pt x="142" y="13"/>
                  <a:pt x="119" y="0"/>
                  <a:pt x="94" y="2"/>
                </a:cubicBezTo>
                <a:cubicBezTo>
                  <a:pt x="67" y="3"/>
                  <a:pt x="44" y="20"/>
                  <a:pt x="20" y="29"/>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2" name="Freeform 7"/>
          <p:cNvSpPr>
            <a:spLocks/>
          </p:cNvSpPr>
          <p:nvPr/>
        </p:nvSpPr>
        <p:spPr bwMode="auto">
          <a:xfrm>
            <a:off x="7208838" y="2913063"/>
            <a:ext cx="352425" cy="855662"/>
          </a:xfrm>
          <a:custGeom>
            <a:avLst/>
            <a:gdLst>
              <a:gd name="T0" fmla="*/ 2147483647 w 222"/>
              <a:gd name="T1" fmla="*/ 2147483647 h 539"/>
              <a:gd name="T2" fmla="*/ 2147483647 w 222"/>
              <a:gd name="T3" fmla="*/ 2147483647 h 539"/>
              <a:gd name="T4" fmla="*/ 2147483647 w 222"/>
              <a:gd name="T5" fmla="*/ 2147483647 h 539"/>
              <a:gd name="T6" fmla="*/ 2147483647 w 222"/>
              <a:gd name="T7" fmla="*/ 2147483647 h 539"/>
              <a:gd name="T8" fmla="*/ 2147483647 w 222"/>
              <a:gd name="T9" fmla="*/ 2147483647 h 539"/>
              <a:gd name="T10" fmla="*/ 2147483647 w 222"/>
              <a:gd name="T11" fmla="*/ 2147483647 h 539"/>
              <a:gd name="T12" fmla="*/ 2147483647 w 222"/>
              <a:gd name="T13" fmla="*/ 2147483647 h 539"/>
              <a:gd name="T14" fmla="*/ 2147483647 w 222"/>
              <a:gd name="T15" fmla="*/ 2147483647 h 539"/>
              <a:gd name="T16" fmla="*/ 0 60000 65536"/>
              <a:gd name="T17" fmla="*/ 0 60000 65536"/>
              <a:gd name="T18" fmla="*/ 0 60000 65536"/>
              <a:gd name="T19" fmla="*/ 0 60000 65536"/>
              <a:gd name="T20" fmla="*/ 0 60000 65536"/>
              <a:gd name="T21" fmla="*/ 0 60000 65536"/>
              <a:gd name="T22" fmla="*/ 0 60000 65536"/>
              <a:gd name="T23" fmla="*/ 0 60000 65536"/>
              <a:gd name="T24" fmla="*/ 0 w 222"/>
              <a:gd name="T25" fmla="*/ 0 h 539"/>
              <a:gd name="T26" fmla="*/ 222 w 222"/>
              <a:gd name="T27" fmla="*/ 539 h 5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2" h="539">
                <a:moveTo>
                  <a:pt x="57" y="15"/>
                </a:moveTo>
                <a:cubicBezTo>
                  <a:pt x="24" y="149"/>
                  <a:pt x="0" y="305"/>
                  <a:pt x="84" y="420"/>
                </a:cubicBezTo>
                <a:cubicBezTo>
                  <a:pt x="72" y="524"/>
                  <a:pt x="48" y="525"/>
                  <a:pt x="149" y="539"/>
                </a:cubicBezTo>
                <a:cubicBezTo>
                  <a:pt x="202" y="525"/>
                  <a:pt x="208" y="529"/>
                  <a:pt x="222" y="475"/>
                </a:cubicBezTo>
                <a:cubicBezTo>
                  <a:pt x="215" y="411"/>
                  <a:pt x="213" y="373"/>
                  <a:pt x="186" y="319"/>
                </a:cubicBezTo>
                <a:cubicBezTo>
                  <a:pt x="180" y="228"/>
                  <a:pt x="189" y="146"/>
                  <a:pt x="140" y="70"/>
                </a:cubicBezTo>
                <a:cubicBezTo>
                  <a:pt x="137" y="61"/>
                  <a:pt x="128" y="10"/>
                  <a:pt x="112" y="6"/>
                </a:cubicBezTo>
                <a:cubicBezTo>
                  <a:pt x="94" y="0"/>
                  <a:pt x="75" y="15"/>
                  <a:pt x="57" y="15"/>
                </a:cubicBezTo>
                <a:close/>
              </a:path>
            </a:pathLst>
          </a:custGeom>
          <a:solidFill>
            <a:srgbClr val="656565"/>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3" name="Freeform 8"/>
          <p:cNvSpPr>
            <a:spLocks/>
          </p:cNvSpPr>
          <p:nvPr/>
        </p:nvSpPr>
        <p:spPr bwMode="auto">
          <a:xfrm>
            <a:off x="5959475" y="1300163"/>
            <a:ext cx="250825" cy="192087"/>
          </a:xfrm>
          <a:custGeom>
            <a:avLst/>
            <a:gdLst>
              <a:gd name="T0" fmla="*/ 2147483647 w 158"/>
              <a:gd name="T1" fmla="*/ 2147483647 h 121"/>
              <a:gd name="T2" fmla="*/ 2147483647 w 158"/>
              <a:gd name="T3" fmla="*/ 2147483647 h 121"/>
              <a:gd name="T4" fmla="*/ 2147483647 w 158"/>
              <a:gd name="T5" fmla="*/ 2147483647 h 121"/>
              <a:gd name="T6" fmla="*/ 2147483647 w 158"/>
              <a:gd name="T7" fmla="*/ 2147483647 h 121"/>
              <a:gd name="T8" fmla="*/ 2147483647 w 158"/>
              <a:gd name="T9" fmla="*/ 2147483647 h 121"/>
              <a:gd name="T10" fmla="*/ 2147483647 w 158"/>
              <a:gd name="T11" fmla="*/ 2147483647 h 121"/>
              <a:gd name="T12" fmla="*/ 0 60000 65536"/>
              <a:gd name="T13" fmla="*/ 0 60000 65536"/>
              <a:gd name="T14" fmla="*/ 0 60000 65536"/>
              <a:gd name="T15" fmla="*/ 0 60000 65536"/>
              <a:gd name="T16" fmla="*/ 0 60000 65536"/>
              <a:gd name="T17" fmla="*/ 0 60000 65536"/>
              <a:gd name="T18" fmla="*/ 0 w 158"/>
              <a:gd name="T19" fmla="*/ 0 h 121"/>
              <a:gd name="T20" fmla="*/ 158 w 158"/>
              <a:gd name="T21" fmla="*/ 121 h 121"/>
            </a:gdLst>
            <a:ahLst/>
            <a:cxnLst>
              <a:cxn ang="T12">
                <a:pos x="T0" y="T1"/>
              </a:cxn>
              <a:cxn ang="T13">
                <a:pos x="T2" y="T3"/>
              </a:cxn>
              <a:cxn ang="T14">
                <a:pos x="T4" y="T5"/>
              </a:cxn>
              <a:cxn ang="T15">
                <a:pos x="T6" y="T7"/>
              </a:cxn>
              <a:cxn ang="T16">
                <a:pos x="T8" y="T9"/>
              </a:cxn>
              <a:cxn ang="T17">
                <a:pos x="T10" y="T11"/>
              </a:cxn>
            </a:cxnLst>
            <a:rect l="T18" t="T19" r="T20" b="T21"/>
            <a:pathLst>
              <a:path w="158" h="121">
                <a:moveTo>
                  <a:pt x="50" y="5"/>
                </a:moveTo>
                <a:cubicBezTo>
                  <a:pt x="13" y="26"/>
                  <a:pt x="0" y="56"/>
                  <a:pt x="22" y="101"/>
                </a:cubicBezTo>
                <a:cubicBezTo>
                  <a:pt x="29" y="116"/>
                  <a:pt x="70" y="121"/>
                  <a:pt x="70" y="121"/>
                </a:cubicBezTo>
                <a:cubicBezTo>
                  <a:pt x="108" y="108"/>
                  <a:pt x="123" y="87"/>
                  <a:pt x="150" y="61"/>
                </a:cubicBezTo>
                <a:cubicBezTo>
                  <a:pt x="152" y="49"/>
                  <a:pt x="158" y="36"/>
                  <a:pt x="150" y="25"/>
                </a:cubicBezTo>
                <a:cubicBezTo>
                  <a:pt x="138" y="8"/>
                  <a:pt x="69" y="0"/>
                  <a:pt x="50" y="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4" name="Freeform 9"/>
          <p:cNvSpPr>
            <a:spLocks/>
          </p:cNvSpPr>
          <p:nvPr/>
        </p:nvSpPr>
        <p:spPr bwMode="auto">
          <a:xfrm>
            <a:off x="6786563" y="1905000"/>
            <a:ext cx="84137" cy="139700"/>
          </a:xfrm>
          <a:custGeom>
            <a:avLst/>
            <a:gdLst>
              <a:gd name="T0" fmla="*/ 2147483647 w 53"/>
              <a:gd name="T1" fmla="*/ 2147483647 h 88"/>
              <a:gd name="T2" fmla="*/ 2147483647 w 53"/>
              <a:gd name="T3" fmla="*/ 2147483647 h 88"/>
              <a:gd name="T4" fmla="*/ 2147483647 w 53"/>
              <a:gd name="T5" fmla="*/ 2147483647 h 88"/>
              <a:gd name="T6" fmla="*/ 2147483647 w 53"/>
              <a:gd name="T7" fmla="*/ 2147483647 h 88"/>
              <a:gd name="T8" fmla="*/ 0 60000 65536"/>
              <a:gd name="T9" fmla="*/ 0 60000 65536"/>
              <a:gd name="T10" fmla="*/ 0 60000 65536"/>
              <a:gd name="T11" fmla="*/ 0 60000 65536"/>
              <a:gd name="T12" fmla="*/ 0 w 53"/>
              <a:gd name="T13" fmla="*/ 0 h 88"/>
              <a:gd name="T14" fmla="*/ 53 w 53"/>
              <a:gd name="T15" fmla="*/ 88 h 88"/>
            </a:gdLst>
            <a:ahLst/>
            <a:cxnLst>
              <a:cxn ang="T8">
                <a:pos x="T0" y="T1"/>
              </a:cxn>
              <a:cxn ang="T9">
                <a:pos x="T2" y="T3"/>
              </a:cxn>
              <a:cxn ang="T10">
                <a:pos x="T4" y="T5"/>
              </a:cxn>
              <a:cxn ang="T11">
                <a:pos x="T6" y="T7"/>
              </a:cxn>
            </a:cxnLst>
            <a:rect l="T12" t="T13" r="T14" b="T15"/>
            <a:pathLst>
              <a:path w="53" h="88">
                <a:moveTo>
                  <a:pt x="13" y="24"/>
                </a:moveTo>
                <a:cubicBezTo>
                  <a:pt x="1" y="47"/>
                  <a:pt x="0" y="62"/>
                  <a:pt x="5" y="88"/>
                </a:cubicBezTo>
                <a:cubicBezTo>
                  <a:pt x="29" y="75"/>
                  <a:pt x="44" y="73"/>
                  <a:pt x="53" y="48"/>
                </a:cubicBezTo>
                <a:cubicBezTo>
                  <a:pt x="50" y="39"/>
                  <a:pt x="13" y="0"/>
                  <a:pt x="13" y="24"/>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5" name="Freeform 10"/>
          <p:cNvSpPr>
            <a:spLocks/>
          </p:cNvSpPr>
          <p:nvPr/>
        </p:nvSpPr>
        <p:spPr bwMode="auto">
          <a:xfrm>
            <a:off x="4787900" y="1201738"/>
            <a:ext cx="1109663" cy="639762"/>
          </a:xfrm>
          <a:custGeom>
            <a:avLst/>
            <a:gdLst>
              <a:gd name="T0" fmla="*/ 0 w 699"/>
              <a:gd name="T1" fmla="*/ 2147483647 h 403"/>
              <a:gd name="T2" fmla="*/ 2147483647 w 699"/>
              <a:gd name="T3" fmla="*/ 2147483647 h 403"/>
              <a:gd name="T4" fmla="*/ 2147483647 w 699"/>
              <a:gd name="T5" fmla="*/ 2147483647 h 403"/>
              <a:gd name="T6" fmla="*/ 2147483647 w 699"/>
              <a:gd name="T7" fmla="*/ 2147483647 h 403"/>
              <a:gd name="T8" fmla="*/ 2147483647 w 699"/>
              <a:gd name="T9" fmla="*/ 2147483647 h 403"/>
              <a:gd name="T10" fmla="*/ 2147483647 w 699"/>
              <a:gd name="T11" fmla="*/ 2147483647 h 403"/>
              <a:gd name="T12" fmla="*/ 2147483647 w 699"/>
              <a:gd name="T13" fmla="*/ 2147483647 h 403"/>
              <a:gd name="T14" fmla="*/ 2147483647 w 699"/>
              <a:gd name="T15" fmla="*/ 2147483647 h 403"/>
              <a:gd name="T16" fmla="*/ 2147483647 w 699"/>
              <a:gd name="T17" fmla="*/ 2147483647 h 403"/>
              <a:gd name="T18" fmla="*/ 2147483647 w 699"/>
              <a:gd name="T19" fmla="*/ 2147483647 h 403"/>
              <a:gd name="T20" fmla="*/ 2147483647 w 699"/>
              <a:gd name="T21" fmla="*/ 2147483647 h 403"/>
              <a:gd name="T22" fmla="*/ 0 w 699"/>
              <a:gd name="T23" fmla="*/ 2147483647 h 4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9"/>
              <a:gd name="T37" fmla="*/ 0 h 403"/>
              <a:gd name="T38" fmla="*/ 699 w 699"/>
              <a:gd name="T39" fmla="*/ 403 h 4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9" h="403">
                <a:moveTo>
                  <a:pt x="0" y="42"/>
                </a:moveTo>
                <a:cubicBezTo>
                  <a:pt x="6" y="63"/>
                  <a:pt x="9" y="85"/>
                  <a:pt x="19" y="106"/>
                </a:cubicBezTo>
                <a:cubicBezTo>
                  <a:pt x="47" y="171"/>
                  <a:pt x="205" y="191"/>
                  <a:pt x="267" y="217"/>
                </a:cubicBezTo>
                <a:cubicBezTo>
                  <a:pt x="363" y="313"/>
                  <a:pt x="413" y="356"/>
                  <a:pt x="552" y="373"/>
                </a:cubicBezTo>
                <a:cubicBezTo>
                  <a:pt x="577" y="400"/>
                  <a:pt x="590" y="403"/>
                  <a:pt x="626" y="392"/>
                </a:cubicBezTo>
                <a:cubicBezTo>
                  <a:pt x="670" y="360"/>
                  <a:pt x="671" y="356"/>
                  <a:pt x="690" y="300"/>
                </a:cubicBezTo>
                <a:cubicBezTo>
                  <a:pt x="693" y="290"/>
                  <a:pt x="699" y="272"/>
                  <a:pt x="699" y="272"/>
                </a:cubicBezTo>
                <a:cubicBezTo>
                  <a:pt x="697" y="265"/>
                  <a:pt x="686" y="217"/>
                  <a:pt x="681" y="208"/>
                </a:cubicBezTo>
                <a:cubicBezTo>
                  <a:pt x="667" y="185"/>
                  <a:pt x="647" y="183"/>
                  <a:pt x="626" y="171"/>
                </a:cubicBezTo>
                <a:cubicBezTo>
                  <a:pt x="553" y="129"/>
                  <a:pt x="498" y="92"/>
                  <a:pt x="414" y="79"/>
                </a:cubicBezTo>
                <a:cubicBezTo>
                  <a:pt x="361" y="46"/>
                  <a:pt x="308" y="35"/>
                  <a:pt x="248" y="24"/>
                </a:cubicBezTo>
                <a:cubicBezTo>
                  <a:pt x="11" y="33"/>
                  <a:pt x="88" y="0"/>
                  <a:pt x="0" y="42"/>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6" name="Freeform 11"/>
          <p:cNvSpPr>
            <a:spLocks/>
          </p:cNvSpPr>
          <p:nvPr/>
        </p:nvSpPr>
        <p:spPr bwMode="auto">
          <a:xfrm>
            <a:off x="6473825" y="1890713"/>
            <a:ext cx="773113" cy="1247775"/>
          </a:xfrm>
          <a:custGeom>
            <a:avLst/>
            <a:gdLst>
              <a:gd name="T0" fmla="*/ 2147483647 w 487"/>
              <a:gd name="T1" fmla="*/ 2147483647 h 786"/>
              <a:gd name="T2" fmla="*/ 2147483647 w 487"/>
              <a:gd name="T3" fmla="*/ 2147483647 h 786"/>
              <a:gd name="T4" fmla="*/ 2147483647 w 487"/>
              <a:gd name="T5" fmla="*/ 2147483647 h 786"/>
              <a:gd name="T6" fmla="*/ 2147483647 w 487"/>
              <a:gd name="T7" fmla="*/ 2147483647 h 786"/>
              <a:gd name="T8" fmla="*/ 2147483647 w 487"/>
              <a:gd name="T9" fmla="*/ 2147483647 h 786"/>
              <a:gd name="T10" fmla="*/ 2147483647 w 487"/>
              <a:gd name="T11" fmla="*/ 2147483647 h 786"/>
              <a:gd name="T12" fmla="*/ 2147483647 w 487"/>
              <a:gd name="T13" fmla="*/ 2147483647 h 786"/>
              <a:gd name="T14" fmla="*/ 2147483647 w 487"/>
              <a:gd name="T15" fmla="*/ 2147483647 h 786"/>
              <a:gd name="T16" fmla="*/ 2147483647 w 487"/>
              <a:gd name="T17" fmla="*/ 2147483647 h 786"/>
              <a:gd name="T18" fmla="*/ 2147483647 w 487"/>
              <a:gd name="T19" fmla="*/ 2147483647 h 786"/>
              <a:gd name="T20" fmla="*/ 2147483647 w 487"/>
              <a:gd name="T21" fmla="*/ 2147483647 h 786"/>
              <a:gd name="T22" fmla="*/ 2147483647 w 487"/>
              <a:gd name="T23" fmla="*/ 2147483647 h 786"/>
              <a:gd name="T24" fmla="*/ 2147483647 w 487"/>
              <a:gd name="T25" fmla="*/ 2147483647 h 786"/>
              <a:gd name="T26" fmla="*/ 2147483647 w 487"/>
              <a:gd name="T27" fmla="*/ 2147483647 h 786"/>
              <a:gd name="T28" fmla="*/ 2147483647 w 487"/>
              <a:gd name="T29" fmla="*/ 2147483647 h 786"/>
              <a:gd name="T30" fmla="*/ 2147483647 w 487"/>
              <a:gd name="T31" fmla="*/ 2147483647 h 7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87"/>
              <a:gd name="T49" fmla="*/ 0 h 786"/>
              <a:gd name="T50" fmla="*/ 487 w 487"/>
              <a:gd name="T51" fmla="*/ 786 h 7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87" h="786">
                <a:moveTo>
                  <a:pt x="14" y="96"/>
                </a:moveTo>
                <a:cubicBezTo>
                  <a:pt x="27" y="0"/>
                  <a:pt x="13" y="47"/>
                  <a:pt x="78" y="5"/>
                </a:cubicBezTo>
                <a:cubicBezTo>
                  <a:pt x="96" y="8"/>
                  <a:pt x="116" y="8"/>
                  <a:pt x="134" y="14"/>
                </a:cubicBezTo>
                <a:cubicBezTo>
                  <a:pt x="144" y="17"/>
                  <a:pt x="153" y="23"/>
                  <a:pt x="161" y="32"/>
                </a:cubicBezTo>
                <a:cubicBezTo>
                  <a:pt x="188" y="63"/>
                  <a:pt x="206" y="102"/>
                  <a:pt x="235" y="133"/>
                </a:cubicBezTo>
                <a:cubicBezTo>
                  <a:pt x="261" y="160"/>
                  <a:pt x="283" y="185"/>
                  <a:pt x="308" y="216"/>
                </a:cubicBezTo>
                <a:cubicBezTo>
                  <a:pt x="343" y="316"/>
                  <a:pt x="418" y="400"/>
                  <a:pt x="456" y="501"/>
                </a:cubicBezTo>
                <a:cubicBezTo>
                  <a:pt x="466" y="583"/>
                  <a:pt x="487" y="665"/>
                  <a:pt x="465" y="749"/>
                </a:cubicBezTo>
                <a:cubicBezTo>
                  <a:pt x="458" y="771"/>
                  <a:pt x="388" y="782"/>
                  <a:pt x="373" y="786"/>
                </a:cubicBezTo>
                <a:cubicBezTo>
                  <a:pt x="333" y="748"/>
                  <a:pt x="334" y="719"/>
                  <a:pt x="308" y="667"/>
                </a:cubicBezTo>
                <a:cubicBezTo>
                  <a:pt x="284" y="620"/>
                  <a:pt x="259" y="575"/>
                  <a:pt x="235" y="529"/>
                </a:cubicBezTo>
                <a:cubicBezTo>
                  <a:pt x="205" y="472"/>
                  <a:pt x="149" y="430"/>
                  <a:pt x="124" y="372"/>
                </a:cubicBezTo>
                <a:cubicBezTo>
                  <a:pt x="100" y="317"/>
                  <a:pt x="47" y="217"/>
                  <a:pt x="33" y="152"/>
                </a:cubicBezTo>
                <a:cubicBezTo>
                  <a:pt x="29" y="136"/>
                  <a:pt x="28" y="120"/>
                  <a:pt x="23" y="106"/>
                </a:cubicBezTo>
                <a:cubicBezTo>
                  <a:pt x="19" y="95"/>
                  <a:pt x="12" y="86"/>
                  <a:pt x="5" y="78"/>
                </a:cubicBezTo>
                <a:cubicBezTo>
                  <a:pt x="0" y="73"/>
                  <a:pt x="11" y="90"/>
                  <a:pt x="14" y="96"/>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7" name="Freeform 12"/>
          <p:cNvSpPr>
            <a:spLocks/>
          </p:cNvSpPr>
          <p:nvPr/>
        </p:nvSpPr>
        <p:spPr bwMode="auto">
          <a:xfrm>
            <a:off x="7065963" y="3036888"/>
            <a:ext cx="1587" cy="131762"/>
          </a:xfrm>
          <a:custGeom>
            <a:avLst/>
            <a:gdLst>
              <a:gd name="T0" fmla="*/ 0 w 1"/>
              <a:gd name="T1" fmla="*/ 0 h 83"/>
              <a:gd name="T2" fmla="*/ 0 w 1"/>
              <a:gd name="T3" fmla="*/ 2147483647 h 83"/>
              <a:gd name="T4" fmla="*/ 0 60000 65536"/>
              <a:gd name="T5" fmla="*/ 0 60000 65536"/>
              <a:gd name="T6" fmla="*/ 0 w 1"/>
              <a:gd name="T7" fmla="*/ 0 h 83"/>
              <a:gd name="T8" fmla="*/ 1 w 1"/>
              <a:gd name="T9" fmla="*/ 83 h 83"/>
            </a:gdLst>
            <a:ahLst/>
            <a:cxnLst>
              <a:cxn ang="T4">
                <a:pos x="T0" y="T1"/>
              </a:cxn>
              <a:cxn ang="T5">
                <a:pos x="T2" y="T3"/>
              </a:cxn>
            </a:cxnLst>
            <a:rect l="T6" t="T7" r="T8" b="T9"/>
            <a:pathLst>
              <a:path w="1" h="83">
                <a:moveTo>
                  <a:pt x="0" y="0"/>
                </a:moveTo>
                <a:cubicBezTo>
                  <a:pt x="0" y="27"/>
                  <a:pt x="0" y="55"/>
                  <a:pt x="0" y="83"/>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4698" name="Freeform 13"/>
          <p:cNvSpPr>
            <a:spLocks/>
          </p:cNvSpPr>
          <p:nvPr/>
        </p:nvSpPr>
        <p:spPr bwMode="auto">
          <a:xfrm>
            <a:off x="6740525" y="2822575"/>
            <a:ext cx="852488" cy="647700"/>
          </a:xfrm>
          <a:custGeom>
            <a:avLst/>
            <a:gdLst>
              <a:gd name="T0" fmla="*/ 2147483647 w 537"/>
              <a:gd name="T1" fmla="*/ 2147483647 h 408"/>
              <a:gd name="T2" fmla="*/ 2147483647 w 537"/>
              <a:gd name="T3" fmla="*/ 2147483647 h 408"/>
              <a:gd name="T4" fmla="*/ 2147483647 w 537"/>
              <a:gd name="T5" fmla="*/ 2147483647 h 408"/>
              <a:gd name="T6" fmla="*/ 2147483647 w 537"/>
              <a:gd name="T7" fmla="*/ 2147483647 h 408"/>
              <a:gd name="T8" fmla="*/ 2147483647 w 537"/>
              <a:gd name="T9" fmla="*/ 2147483647 h 408"/>
              <a:gd name="T10" fmla="*/ 2147483647 w 537"/>
              <a:gd name="T11" fmla="*/ 2147483647 h 408"/>
              <a:gd name="T12" fmla="*/ 2147483647 w 537"/>
              <a:gd name="T13" fmla="*/ 2147483647 h 408"/>
              <a:gd name="T14" fmla="*/ 2147483647 w 537"/>
              <a:gd name="T15" fmla="*/ 2147483647 h 408"/>
              <a:gd name="T16" fmla="*/ 2147483647 w 537"/>
              <a:gd name="T17" fmla="*/ 2147483647 h 408"/>
              <a:gd name="T18" fmla="*/ 2147483647 w 537"/>
              <a:gd name="T19" fmla="*/ 2147483647 h 408"/>
              <a:gd name="T20" fmla="*/ 2147483647 w 537"/>
              <a:gd name="T21" fmla="*/ 2147483647 h 408"/>
              <a:gd name="T22" fmla="*/ 2147483647 w 537"/>
              <a:gd name="T23" fmla="*/ 2147483647 h 4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7"/>
              <a:gd name="T37" fmla="*/ 0 h 408"/>
              <a:gd name="T38" fmla="*/ 537 w 537"/>
              <a:gd name="T39" fmla="*/ 408 h 4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7" h="408">
                <a:moveTo>
                  <a:pt x="4" y="80"/>
                </a:moveTo>
                <a:cubicBezTo>
                  <a:pt x="21" y="131"/>
                  <a:pt x="0" y="83"/>
                  <a:pt x="41" y="135"/>
                </a:cubicBezTo>
                <a:cubicBezTo>
                  <a:pt x="54" y="152"/>
                  <a:pt x="78" y="190"/>
                  <a:pt x="78" y="190"/>
                </a:cubicBezTo>
                <a:cubicBezTo>
                  <a:pt x="97" y="270"/>
                  <a:pt x="93" y="360"/>
                  <a:pt x="188" y="383"/>
                </a:cubicBezTo>
                <a:cubicBezTo>
                  <a:pt x="264" y="401"/>
                  <a:pt x="206" y="381"/>
                  <a:pt x="261" y="402"/>
                </a:cubicBezTo>
                <a:cubicBezTo>
                  <a:pt x="317" y="396"/>
                  <a:pt x="401" y="408"/>
                  <a:pt x="436" y="356"/>
                </a:cubicBezTo>
                <a:cubicBezTo>
                  <a:pt x="439" y="331"/>
                  <a:pt x="438" y="305"/>
                  <a:pt x="445" y="282"/>
                </a:cubicBezTo>
                <a:cubicBezTo>
                  <a:pt x="455" y="243"/>
                  <a:pt x="511" y="205"/>
                  <a:pt x="537" y="172"/>
                </a:cubicBezTo>
                <a:cubicBezTo>
                  <a:pt x="531" y="147"/>
                  <a:pt x="531" y="120"/>
                  <a:pt x="519" y="98"/>
                </a:cubicBezTo>
                <a:cubicBezTo>
                  <a:pt x="475" y="17"/>
                  <a:pt x="262" y="10"/>
                  <a:pt x="188" y="6"/>
                </a:cubicBezTo>
                <a:cubicBezTo>
                  <a:pt x="130" y="10"/>
                  <a:pt x="64" y="0"/>
                  <a:pt x="22" y="43"/>
                </a:cubicBezTo>
                <a:cubicBezTo>
                  <a:pt x="11" y="74"/>
                  <a:pt x="19" y="62"/>
                  <a:pt x="4" y="80"/>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14414" name="Oval 14"/>
          <p:cNvSpPr>
            <a:spLocks noChangeArrowheads="1"/>
          </p:cNvSpPr>
          <p:nvPr/>
        </p:nvSpPr>
        <p:spPr bwMode="auto">
          <a:xfrm>
            <a:off x="2130425" y="1092200"/>
            <a:ext cx="5054600" cy="4902200"/>
          </a:xfrm>
          <a:prstGeom prst="ellipse">
            <a:avLst/>
          </a:prstGeom>
          <a:noFill/>
          <a:ln w="50800">
            <a:solidFill>
              <a:srgbClr val="858585"/>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14415" name="Text Box 15"/>
          <p:cNvSpPr txBox="1">
            <a:spLocks noChangeArrowheads="1"/>
          </p:cNvSpPr>
          <p:nvPr/>
        </p:nvSpPr>
        <p:spPr bwMode="auto">
          <a:xfrm>
            <a:off x="5537200" y="1104900"/>
            <a:ext cx="2908300" cy="3581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22900">
                <a:solidFill>
                  <a:srgbClr val="51DC00"/>
                </a:solidFill>
                <a:latin typeface="Times" pitchFamily="-107" charset="0"/>
                <a:ea typeface="ＭＳ Ｐゴシック" pitchFamily="-107" charset="-128"/>
                <a:cs typeface="ＭＳ Ｐゴシック" pitchFamily="-107" charset="-128"/>
              </a:rPr>
              <a:t>C</a:t>
            </a:r>
          </a:p>
        </p:txBody>
      </p:sp>
      <p:sp>
        <p:nvSpPr>
          <p:cNvPr id="614416" name="Rectangle 16"/>
          <p:cNvSpPr>
            <a:spLocks noChangeArrowheads="1"/>
          </p:cNvSpPr>
          <p:nvPr/>
        </p:nvSpPr>
        <p:spPr bwMode="auto">
          <a:xfrm>
            <a:off x="2112963" y="2163763"/>
            <a:ext cx="3019425" cy="2054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1700">
                <a:solidFill>
                  <a:srgbClr val="FAFD00"/>
                </a:solidFill>
                <a:latin typeface="Times" charset="0"/>
              </a:rPr>
              <a:t>A</a:t>
            </a:r>
            <a:r>
              <a:rPr lang="en-US" sz="10600">
                <a:solidFill>
                  <a:srgbClr val="51DC00"/>
                </a:solidFill>
                <a:latin typeface="Times" charset="0"/>
              </a:rPr>
              <a:t>  </a:t>
            </a:r>
            <a:r>
              <a:rPr lang="en-US" sz="12900">
                <a:solidFill>
                  <a:srgbClr val="FAFD00"/>
                </a:solidFill>
                <a:latin typeface="Times" charset="0"/>
              </a:rPr>
              <a:t>R</a:t>
            </a:r>
            <a:endParaRPr lang="en-US" sz="22900">
              <a:solidFill>
                <a:srgbClr val="51DC00"/>
              </a:solidFill>
              <a:latin typeface="Times" charset="0"/>
            </a:endParaRPr>
          </a:p>
        </p:txBody>
      </p:sp>
      <p:sp>
        <p:nvSpPr>
          <p:cNvPr id="614417" name="Rectangle 17"/>
          <p:cNvSpPr>
            <a:spLocks noChangeArrowheads="1"/>
          </p:cNvSpPr>
          <p:nvPr/>
        </p:nvSpPr>
        <p:spPr bwMode="auto">
          <a:xfrm>
            <a:off x="3025775" y="4543425"/>
            <a:ext cx="3025775" cy="1185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ja-JP" altLang="en-US" sz="7200" i="1">
                <a:solidFill>
                  <a:srgbClr val="00FF00"/>
                </a:solidFill>
                <a:latin typeface="Times" charset="0"/>
              </a:rPr>
              <a:t>“捕囚”</a:t>
            </a:r>
          </a:p>
        </p:txBody>
      </p:sp>
      <p:sp>
        <p:nvSpPr>
          <p:cNvPr id="114703" name="Text Box 1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14704" name="Text Box 19"/>
          <p:cNvSpPr txBox="1">
            <a:spLocks noChangeArrowheads="1"/>
          </p:cNvSpPr>
          <p:nvPr/>
        </p:nvSpPr>
        <p:spPr bwMode="auto">
          <a:xfrm>
            <a:off x="8604250" y="6483350"/>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B VAG Rounded Bold" charset="0"/>
            </a:endParaRPr>
          </a:p>
        </p:txBody>
      </p:sp>
      <p:sp>
        <p:nvSpPr>
          <p:cNvPr id="614420" name="Rectangle 20"/>
          <p:cNvSpPr>
            <a:spLocks noChangeArrowheads="1"/>
          </p:cNvSpPr>
          <p:nvPr/>
        </p:nvSpPr>
        <p:spPr bwMode="auto">
          <a:xfrm>
            <a:off x="8085138" y="65373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54</a:t>
            </a:r>
          </a:p>
        </p:txBody>
      </p:sp>
      <p:sp>
        <p:nvSpPr>
          <p:cNvPr id="114706" name="Text Box 2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114707" name="Group 22"/>
          <p:cNvGrpSpPr>
            <a:grpSpLocks/>
          </p:cNvGrpSpPr>
          <p:nvPr/>
        </p:nvGrpSpPr>
        <p:grpSpPr bwMode="auto">
          <a:xfrm>
            <a:off x="519113" y="312738"/>
            <a:ext cx="854075" cy="1704975"/>
            <a:chOff x="327" y="161"/>
            <a:chExt cx="538" cy="1074"/>
          </a:xfrm>
        </p:grpSpPr>
        <p:sp>
          <p:nvSpPr>
            <p:cNvPr id="614423" name="Rectangle 23"/>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614424" name="Line 24"/>
            <p:cNvSpPr>
              <a:spLocks noChangeShapeType="1"/>
            </p:cNvSpPr>
            <p:nvPr/>
          </p:nvSpPr>
          <p:spPr bwMode="auto">
            <a:xfrm flipV="1">
              <a:off x="500" y="685"/>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4414"/>
                                        </p:tgtEl>
                                        <p:attrNameLst>
                                          <p:attrName>style.visibility</p:attrName>
                                        </p:attrNameLst>
                                      </p:cBhvr>
                                      <p:to>
                                        <p:strVal val="visible"/>
                                      </p:to>
                                    </p:set>
                                    <p:animEffect transition="in" filter="wipe(down)">
                                      <p:cBhvr>
                                        <p:cTn id="7" dur="500"/>
                                        <p:tgtEl>
                                          <p:spTgt spid="614414"/>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614415"/>
                                        </p:tgtEl>
                                        <p:attrNameLst>
                                          <p:attrName>style.visibility</p:attrName>
                                        </p:attrNameLst>
                                      </p:cBhvr>
                                      <p:to>
                                        <p:strVal val="visible"/>
                                      </p:to>
                                    </p:set>
                                    <p:anim calcmode="lin" valueType="num">
                                      <p:cBhvr>
                                        <p:cTn id="11" dur="500" fill="hold"/>
                                        <p:tgtEl>
                                          <p:spTgt spid="614415"/>
                                        </p:tgtEl>
                                        <p:attrNameLst>
                                          <p:attrName>ppt_w</p:attrName>
                                        </p:attrNameLst>
                                      </p:cBhvr>
                                      <p:tavLst>
                                        <p:tav tm="0">
                                          <p:val>
                                            <p:fltVal val="0"/>
                                          </p:val>
                                        </p:tav>
                                        <p:tav tm="100000">
                                          <p:val>
                                            <p:strVal val="#ppt_w"/>
                                          </p:val>
                                        </p:tav>
                                      </p:tavLst>
                                    </p:anim>
                                    <p:anim calcmode="lin" valueType="num">
                                      <p:cBhvr>
                                        <p:cTn id="12" dur="500" fill="hold"/>
                                        <p:tgtEl>
                                          <p:spTgt spid="614415"/>
                                        </p:tgtEl>
                                        <p:attrNameLst>
                                          <p:attrName>ppt_h</p:attrName>
                                        </p:attrNameLst>
                                      </p:cBhvr>
                                      <p:tavLst>
                                        <p:tav tm="0">
                                          <p:val>
                                            <p:fltVal val="0"/>
                                          </p:val>
                                        </p:tav>
                                        <p:tav tm="100000">
                                          <p:val>
                                            <p:strVal val="#ppt_h"/>
                                          </p:val>
                                        </p:tav>
                                      </p:tavLst>
                                    </p:anim>
                                    <p:anim calcmode="lin" valueType="num">
                                      <p:cBhvr>
                                        <p:cTn id="13" dur="500" fill="hold"/>
                                        <p:tgtEl>
                                          <p:spTgt spid="614415"/>
                                        </p:tgtEl>
                                        <p:attrNameLst>
                                          <p:attrName>ppt_x</p:attrName>
                                        </p:attrNameLst>
                                      </p:cBhvr>
                                      <p:tavLst>
                                        <p:tav tm="0">
                                          <p:val>
                                            <p:fltVal val="0.5"/>
                                          </p:val>
                                        </p:tav>
                                        <p:tav tm="100000">
                                          <p:val>
                                            <p:strVal val="#ppt_x"/>
                                          </p:val>
                                        </p:tav>
                                      </p:tavLst>
                                    </p:anim>
                                    <p:anim calcmode="lin" valueType="num">
                                      <p:cBhvr>
                                        <p:cTn id="14" dur="500" fill="hold"/>
                                        <p:tgtEl>
                                          <p:spTgt spid="6144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14" grpId="0" animBg="1"/>
      <p:bldP spid="614415"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Freeform 20"/>
          <p:cNvSpPr>
            <a:spLocks/>
          </p:cNvSpPr>
          <p:nvPr/>
        </p:nvSpPr>
        <p:spPr bwMode="auto">
          <a:xfrm>
            <a:off x="7397750" y="779463"/>
            <a:ext cx="1125538" cy="1358900"/>
          </a:xfrm>
          <a:custGeom>
            <a:avLst/>
            <a:gdLst>
              <a:gd name="T0" fmla="*/ 2147483647 w 709"/>
              <a:gd name="T1" fmla="*/ 2147483647 h 856"/>
              <a:gd name="T2" fmla="*/ 2147483647 w 709"/>
              <a:gd name="T3" fmla="*/ 2147483647 h 856"/>
              <a:gd name="T4" fmla="*/ 2147483647 w 709"/>
              <a:gd name="T5" fmla="*/ 2147483647 h 856"/>
              <a:gd name="T6" fmla="*/ 2147483647 w 709"/>
              <a:gd name="T7" fmla="*/ 2147483647 h 856"/>
              <a:gd name="T8" fmla="*/ 2147483647 w 709"/>
              <a:gd name="T9" fmla="*/ 2147483647 h 856"/>
              <a:gd name="T10" fmla="*/ 2147483647 w 709"/>
              <a:gd name="T11" fmla="*/ 2147483647 h 856"/>
              <a:gd name="T12" fmla="*/ 2147483647 w 709"/>
              <a:gd name="T13" fmla="*/ 2147483647 h 856"/>
              <a:gd name="T14" fmla="*/ 2147483647 w 709"/>
              <a:gd name="T15" fmla="*/ 2147483647 h 856"/>
              <a:gd name="T16" fmla="*/ 2147483647 w 709"/>
              <a:gd name="T17" fmla="*/ 2147483647 h 856"/>
              <a:gd name="T18" fmla="*/ 2147483647 w 709"/>
              <a:gd name="T19" fmla="*/ 2147483647 h 856"/>
              <a:gd name="T20" fmla="*/ 2147483647 w 709"/>
              <a:gd name="T21" fmla="*/ 2147483647 h 856"/>
              <a:gd name="T22" fmla="*/ 2147483647 w 709"/>
              <a:gd name="T23" fmla="*/ 2147483647 h 856"/>
              <a:gd name="T24" fmla="*/ 2147483647 w 709"/>
              <a:gd name="T25" fmla="*/ 2147483647 h 856"/>
              <a:gd name="T26" fmla="*/ 2147483647 w 709"/>
              <a:gd name="T27" fmla="*/ 2147483647 h 856"/>
              <a:gd name="T28" fmla="*/ 2147483647 w 709"/>
              <a:gd name="T29" fmla="*/ 2147483647 h 856"/>
              <a:gd name="T30" fmla="*/ 2147483647 w 709"/>
              <a:gd name="T31" fmla="*/ 2147483647 h 856"/>
              <a:gd name="T32" fmla="*/ 2147483647 w 709"/>
              <a:gd name="T33" fmla="*/ 2147483647 h 856"/>
              <a:gd name="T34" fmla="*/ 2147483647 w 709"/>
              <a:gd name="T35" fmla="*/ 2147483647 h 856"/>
              <a:gd name="T36" fmla="*/ 2147483647 w 709"/>
              <a:gd name="T37" fmla="*/ 2147483647 h 856"/>
              <a:gd name="T38" fmla="*/ 2147483647 w 709"/>
              <a:gd name="T39" fmla="*/ 2147483647 h 856"/>
              <a:gd name="T40" fmla="*/ 2147483647 w 709"/>
              <a:gd name="T41" fmla="*/ 2147483647 h 856"/>
              <a:gd name="T42" fmla="*/ 2147483647 w 709"/>
              <a:gd name="T43" fmla="*/ 2147483647 h 856"/>
              <a:gd name="T44" fmla="*/ 2147483647 w 709"/>
              <a:gd name="T45" fmla="*/ 2147483647 h 856"/>
              <a:gd name="T46" fmla="*/ 2147483647 w 709"/>
              <a:gd name="T47" fmla="*/ 0 h 856"/>
              <a:gd name="T48" fmla="*/ 2147483647 w 709"/>
              <a:gd name="T49" fmla="*/ 2147483647 h 856"/>
              <a:gd name="T50" fmla="*/ 2147483647 w 709"/>
              <a:gd name="T51" fmla="*/ 2147483647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0020" name="Rectangle 4"/>
          <p:cNvSpPr>
            <a:spLocks noChangeArrowheads="1"/>
          </p:cNvSpPr>
          <p:nvPr/>
        </p:nvSpPr>
        <p:spPr bwMode="auto">
          <a:xfrm>
            <a:off x="77851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07" charset="0"/>
              <a:ea typeface="ＭＳ Ｐゴシック" pitchFamily="-107" charset="-128"/>
              <a:cs typeface="ＭＳ Ｐゴシック" pitchFamily="-107" charset="-128"/>
            </a:endParaRPr>
          </a:p>
        </p:txBody>
      </p:sp>
      <p:sp>
        <p:nvSpPr>
          <p:cNvPr id="116739" name="Text Box 5"/>
          <p:cNvSpPr txBox="1">
            <a:spLocks noChangeArrowheads="1"/>
          </p:cNvSpPr>
          <p:nvPr/>
        </p:nvSpPr>
        <p:spPr bwMode="auto">
          <a:xfrm>
            <a:off x="1778000" y="-22225"/>
            <a:ext cx="3530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ja-JP" altLang="en-US" sz="1600" b="1">
                <a:solidFill>
                  <a:schemeClr val="tx1"/>
                </a:solidFill>
                <a:latin typeface="Comic Sans MS" charset="0"/>
              </a:rPr>
              <a:t>列王記下</a:t>
            </a:r>
            <a:r>
              <a:rPr lang="en-US" altLang="ja-JP" sz="1600" b="1">
                <a:solidFill>
                  <a:schemeClr val="tx1"/>
                </a:solidFill>
                <a:latin typeface="Comic Sans MS" charset="0"/>
              </a:rPr>
              <a:t>25</a:t>
            </a:r>
            <a:r>
              <a:rPr lang="ja-JP" altLang="en-US" sz="1600" b="1">
                <a:solidFill>
                  <a:schemeClr val="tx1"/>
                </a:solidFill>
                <a:latin typeface="Comic Sans MS" charset="0"/>
              </a:rPr>
              <a:t>章</a:t>
            </a:r>
            <a:r>
              <a:rPr lang="en-US" altLang="ja-JP" sz="1600" b="1">
                <a:solidFill>
                  <a:schemeClr val="tx1"/>
                </a:solidFill>
                <a:latin typeface="Comic Sans MS" charset="0"/>
              </a:rPr>
              <a:t>21</a:t>
            </a:r>
            <a:r>
              <a:rPr lang="ja-JP" altLang="en-US" sz="1600" b="1">
                <a:solidFill>
                  <a:schemeClr val="tx1"/>
                </a:solidFill>
                <a:latin typeface="Comic Sans MS" charset="0"/>
              </a:rPr>
              <a:t>節からエズラ記</a:t>
            </a:r>
            <a:r>
              <a:rPr lang="en-US" altLang="ja-JP" sz="1600" b="1">
                <a:solidFill>
                  <a:schemeClr val="tx1"/>
                </a:solidFill>
                <a:latin typeface="Comic Sans MS" charset="0"/>
              </a:rPr>
              <a:t>1</a:t>
            </a:r>
            <a:r>
              <a:rPr lang="ja-JP" altLang="en-US" sz="1600" b="1">
                <a:solidFill>
                  <a:schemeClr val="tx1"/>
                </a:solidFill>
                <a:latin typeface="Comic Sans MS" charset="0"/>
              </a:rPr>
              <a:t>章</a:t>
            </a:r>
            <a:r>
              <a:rPr lang="en-US" altLang="ja-JP" sz="1600" b="1">
                <a:solidFill>
                  <a:schemeClr val="tx1"/>
                </a:solidFill>
                <a:latin typeface="Comic Sans MS" charset="0"/>
              </a:rPr>
              <a:t>3</a:t>
            </a:r>
            <a:r>
              <a:rPr lang="ja-JP" altLang="en-US" sz="1600" b="1">
                <a:solidFill>
                  <a:schemeClr val="tx1"/>
                </a:solidFill>
                <a:latin typeface="Comic Sans MS" charset="0"/>
              </a:rPr>
              <a:t>節</a:t>
            </a:r>
          </a:p>
        </p:txBody>
      </p:sp>
      <p:sp>
        <p:nvSpPr>
          <p:cNvPr id="116740" name="Text Box 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0026" name="Rectangle 10"/>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55</a:t>
            </a:r>
          </a:p>
        </p:txBody>
      </p:sp>
      <p:sp>
        <p:nvSpPr>
          <p:cNvPr id="116742" name="Text Box 1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
        <p:nvSpPr>
          <p:cNvPr id="116743" name="Text Box 12"/>
          <p:cNvSpPr txBox="1">
            <a:spLocks noChangeArrowheads="1"/>
          </p:cNvSpPr>
          <p:nvPr/>
        </p:nvSpPr>
        <p:spPr bwMode="auto">
          <a:xfrm>
            <a:off x="465138" y="656431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Arial" charset="0"/>
              </a:rPr>
              <a:t>©2006 TBBMI</a:t>
            </a:r>
          </a:p>
        </p:txBody>
      </p:sp>
      <p:sp>
        <p:nvSpPr>
          <p:cNvPr id="470029" name="Rectangle 13"/>
          <p:cNvSpPr>
            <a:spLocks noChangeArrowheads="1"/>
          </p:cNvSpPr>
          <p:nvPr/>
        </p:nvSpPr>
        <p:spPr bwMode="auto">
          <a:xfrm>
            <a:off x="7540625" y="6543675"/>
            <a:ext cx="7334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9.7.03d.</a:t>
            </a:r>
          </a:p>
        </p:txBody>
      </p:sp>
      <p:sp>
        <p:nvSpPr>
          <p:cNvPr id="470032" name="Oval 16"/>
          <p:cNvSpPr>
            <a:spLocks noChangeArrowheads="1"/>
          </p:cNvSpPr>
          <p:nvPr/>
        </p:nvSpPr>
        <p:spPr bwMode="auto">
          <a:xfrm>
            <a:off x="6434138" y="854075"/>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116746" name="Freeform 17"/>
          <p:cNvSpPr>
            <a:spLocks/>
          </p:cNvSpPr>
          <p:nvPr/>
        </p:nvSpPr>
        <p:spPr bwMode="auto">
          <a:xfrm>
            <a:off x="7265988" y="771525"/>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70034" name="Rectangle 18"/>
          <p:cNvSpPr>
            <a:spLocks noChangeArrowheads="1"/>
          </p:cNvSpPr>
          <p:nvPr/>
        </p:nvSpPr>
        <p:spPr bwMode="auto">
          <a:xfrm>
            <a:off x="6772275" y="901700"/>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rgbClr val="FFEA18"/>
                </a:solidFill>
                <a:latin typeface="Times" pitchFamily="-107" charset="0"/>
                <a:ea typeface="ＭＳ Ｐゴシック" pitchFamily="-107" charset="-128"/>
                <a:cs typeface="ＭＳ Ｐゴシック" pitchFamily="-107" charset="-128"/>
              </a:rPr>
              <a:t>A</a:t>
            </a:r>
            <a:r>
              <a:rPr lang="en-US" sz="1800">
                <a:solidFill>
                  <a:srgbClr val="51DC00"/>
                </a:solidFill>
                <a:latin typeface="Times" pitchFamily="-107" charset="0"/>
                <a:ea typeface="ＭＳ Ｐゴシック" pitchFamily="-107" charset="-128"/>
                <a:cs typeface="ＭＳ Ｐゴシック" pitchFamily="-107" charset="-128"/>
              </a:rPr>
              <a:t> </a:t>
            </a:r>
            <a:r>
              <a:rPr lang="en-US" sz="3600">
                <a:solidFill>
                  <a:schemeClr val="tx2"/>
                </a:solidFill>
                <a:latin typeface="Times" pitchFamily="-107" charset="0"/>
                <a:ea typeface="ＭＳ Ｐゴシック" pitchFamily="-107" charset="-128"/>
                <a:cs typeface="ＭＳ Ｐゴシック" pitchFamily="-107" charset="-128"/>
              </a:rPr>
              <a:t>R </a:t>
            </a:r>
            <a:r>
              <a:rPr lang="en-US" sz="6000">
                <a:solidFill>
                  <a:srgbClr val="1CFF23"/>
                </a:solidFill>
                <a:latin typeface="Times" pitchFamily="-107" charset="0"/>
                <a:ea typeface="ＭＳ Ｐゴシック" pitchFamily="-107" charset="-128"/>
                <a:cs typeface="ＭＳ Ｐゴシック" pitchFamily="-107" charset="-128"/>
              </a:rPr>
              <a:t>C</a:t>
            </a:r>
          </a:p>
        </p:txBody>
      </p:sp>
      <p:grpSp>
        <p:nvGrpSpPr>
          <p:cNvPr id="116748" name="Group 21"/>
          <p:cNvGrpSpPr>
            <a:grpSpLocks/>
          </p:cNvGrpSpPr>
          <p:nvPr/>
        </p:nvGrpSpPr>
        <p:grpSpPr bwMode="auto">
          <a:xfrm>
            <a:off x="2335213" y="1112838"/>
            <a:ext cx="4973637" cy="4221162"/>
            <a:chOff x="1471" y="701"/>
            <a:chExt cx="3133" cy="2659"/>
          </a:xfrm>
        </p:grpSpPr>
        <p:sp>
          <p:nvSpPr>
            <p:cNvPr id="116750" name="Rectangle 22"/>
            <p:cNvSpPr>
              <a:spLocks noChangeArrowheads="1"/>
            </p:cNvSpPr>
            <p:nvPr/>
          </p:nvSpPr>
          <p:spPr bwMode="auto">
            <a:xfrm>
              <a:off x="1471" y="954"/>
              <a:ext cx="1114" cy="489"/>
            </a:xfrm>
            <a:prstGeom prst="rect">
              <a:avLst/>
            </a:prstGeom>
            <a:solidFill>
              <a:srgbClr val="FFD34A"/>
            </a:solidFill>
            <a:ln w="31750">
              <a:solidFill>
                <a:srgbClr val="FFD34A"/>
              </a:solidFill>
              <a:miter lim="800000"/>
              <a:headEnd/>
              <a:tailEnd/>
            </a:ln>
          </p:spPr>
          <p:txBody>
            <a:bodyPr/>
            <a:lstStyle/>
            <a:p>
              <a:endParaRPr lang="en-US"/>
            </a:p>
          </p:txBody>
        </p:sp>
        <p:sp>
          <p:nvSpPr>
            <p:cNvPr id="116751" name="Rectangle 23"/>
            <p:cNvSpPr>
              <a:spLocks noChangeArrowheads="1"/>
            </p:cNvSpPr>
            <p:nvPr/>
          </p:nvSpPr>
          <p:spPr bwMode="auto">
            <a:xfrm>
              <a:off x="1614" y="741"/>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16752" name="Rectangle 24"/>
            <p:cNvSpPr>
              <a:spLocks noChangeArrowheads="1"/>
            </p:cNvSpPr>
            <p:nvPr/>
          </p:nvSpPr>
          <p:spPr bwMode="auto">
            <a:xfrm>
              <a:off x="1471" y="954"/>
              <a:ext cx="1556" cy="536"/>
            </a:xfrm>
            <a:prstGeom prst="rect">
              <a:avLst/>
            </a:prstGeom>
            <a:solidFill>
              <a:srgbClr val="FFD34A"/>
            </a:solidFill>
            <a:ln w="31750">
              <a:solidFill>
                <a:srgbClr val="1A0004"/>
              </a:solidFill>
              <a:miter lim="800000"/>
              <a:headEnd/>
              <a:tailEnd/>
            </a:ln>
          </p:spPr>
          <p:txBody>
            <a:bodyPr/>
            <a:lstStyle/>
            <a:p>
              <a:endParaRPr lang="en-US"/>
            </a:p>
          </p:txBody>
        </p:sp>
        <p:sp>
          <p:nvSpPr>
            <p:cNvPr id="116753" name="AutoShape 25"/>
            <p:cNvSpPr>
              <a:spLocks noChangeArrowheads="1"/>
            </p:cNvSpPr>
            <p:nvPr/>
          </p:nvSpPr>
          <p:spPr bwMode="auto">
            <a:xfrm>
              <a:off x="1471" y="701"/>
              <a:ext cx="916"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6754" name="Rectangle 26"/>
            <p:cNvSpPr>
              <a:spLocks noChangeArrowheads="1"/>
            </p:cNvSpPr>
            <p:nvPr/>
          </p:nvSpPr>
          <p:spPr bwMode="auto">
            <a:xfrm>
              <a:off x="1471" y="958"/>
              <a:ext cx="1114" cy="441"/>
            </a:xfrm>
            <a:prstGeom prst="rect">
              <a:avLst/>
            </a:prstGeom>
            <a:solidFill>
              <a:srgbClr val="FFD34A"/>
            </a:solidFill>
            <a:ln w="31750">
              <a:solidFill>
                <a:srgbClr val="FFD34A"/>
              </a:solidFill>
              <a:miter lim="800000"/>
              <a:headEnd/>
              <a:tailEnd/>
            </a:ln>
          </p:spPr>
          <p:txBody>
            <a:bodyPr/>
            <a:lstStyle/>
            <a:p>
              <a:endParaRPr lang="en-US"/>
            </a:p>
          </p:txBody>
        </p:sp>
        <p:sp>
          <p:nvSpPr>
            <p:cNvPr id="116755" name="Rectangle 27"/>
            <p:cNvSpPr>
              <a:spLocks noChangeArrowheads="1"/>
            </p:cNvSpPr>
            <p:nvPr/>
          </p:nvSpPr>
          <p:spPr bwMode="auto">
            <a:xfrm>
              <a:off x="1557" y="727"/>
              <a:ext cx="65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ja-JP" altLang="en-US" sz="1800" b="1">
                  <a:solidFill>
                    <a:srgbClr val="790015"/>
                  </a:solidFill>
                  <a:latin typeface="Helvetica" charset="0"/>
                </a:rPr>
                <a:t>天地創造</a:t>
              </a:r>
              <a:endParaRPr lang="ja-JP" altLang="en-US"/>
            </a:p>
          </p:txBody>
        </p:sp>
        <p:sp>
          <p:nvSpPr>
            <p:cNvPr id="116756" name="Line 28"/>
            <p:cNvSpPr>
              <a:spLocks noChangeShapeType="1"/>
            </p:cNvSpPr>
            <p:nvPr/>
          </p:nvSpPr>
          <p:spPr bwMode="auto">
            <a:xfrm>
              <a:off x="1471" y="891"/>
              <a:ext cx="2" cy="55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57" name="Line 29"/>
            <p:cNvSpPr>
              <a:spLocks noChangeShapeType="1"/>
            </p:cNvSpPr>
            <p:nvPr/>
          </p:nvSpPr>
          <p:spPr bwMode="auto">
            <a:xfrm>
              <a:off x="2371" y="954"/>
              <a:ext cx="488"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58" name="Rectangle 30"/>
            <p:cNvSpPr>
              <a:spLocks noChangeArrowheads="1"/>
            </p:cNvSpPr>
            <p:nvPr/>
          </p:nvSpPr>
          <p:spPr bwMode="auto">
            <a:xfrm>
              <a:off x="1639" y="1143"/>
              <a:ext cx="1114" cy="506"/>
            </a:xfrm>
            <a:prstGeom prst="rect">
              <a:avLst/>
            </a:prstGeom>
            <a:solidFill>
              <a:srgbClr val="FFD34A"/>
            </a:solidFill>
            <a:ln w="31750">
              <a:solidFill>
                <a:srgbClr val="FFD34A"/>
              </a:solidFill>
              <a:miter lim="800000"/>
              <a:headEnd/>
              <a:tailEnd/>
            </a:ln>
          </p:spPr>
          <p:txBody>
            <a:bodyPr/>
            <a:lstStyle/>
            <a:p>
              <a:endParaRPr lang="en-US"/>
            </a:p>
          </p:txBody>
        </p:sp>
        <p:sp>
          <p:nvSpPr>
            <p:cNvPr id="116759" name="Rectangle 31"/>
            <p:cNvSpPr>
              <a:spLocks noChangeArrowheads="1"/>
            </p:cNvSpPr>
            <p:nvPr/>
          </p:nvSpPr>
          <p:spPr bwMode="auto">
            <a:xfrm>
              <a:off x="1777" y="94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16760" name="Rectangle 32"/>
            <p:cNvSpPr>
              <a:spLocks noChangeArrowheads="1"/>
            </p:cNvSpPr>
            <p:nvPr/>
          </p:nvSpPr>
          <p:spPr bwMode="auto">
            <a:xfrm>
              <a:off x="1639" y="1143"/>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116761" name="AutoShape 33"/>
            <p:cNvSpPr>
              <a:spLocks noChangeArrowheads="1"/>
            </p:cNvSpPr>
            <p:nvPr/>
          </p:nvSpPr>
          <p:spPr bwMode="auto">
            <a:xfrm>
              <a:off x="1639" y="891"/>
              <a:ext cx="899" cy="710"/>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16762" name="Rectangle 34"/>
            <p:cNvSpPr>
              <a:spLocks noChangeArrowheads="1"/>
            </p:cNvSpPr>
            <p:nvPr/>
          </p:nvSpPr>
          <p:spPr bwMode="auto">
            <a:xfrm>
              <a:off x="1639" y="1147"/>
              <a:ext cx="1114" cy="458"/>
            </a:xfrm>
            <a:prstGeom prst="rect">
              <a:avLst/>
            </a:prstGeom>
            <a:solidFill>
              <a:srgbClr val="FFD34A"/>
            </a:solidFill>
            <a:ln w="31750">
              <a:solidFill>
                <a:srgbClr val="FFD34A"/>
              </a:solidFill>
              <a:miter lim="800000"/>
              <a:headEnd/>
              <a:tailEnd/>
            </a:ln>
          </p:spPr>
          <p:txBody>
            <a:bodyPr/>
            <a:lstStyle/>
            <a:p>
              <a:endParaRPr lang="en-US"/>
            </a:p>
          </p:txBody>
        </p:sp>
        <p:sp>
          <p:nvSpPr>
            <p:cNvPr id="116763" name="Rectangle 35"/>
            <p:cNvSpPr>
              <a:spLocks noChangeArrowheads="1"/>
            </p:cNvSpPr>
            <p:nvPr/>
          </p:nvSpPr>
          <p:spPr bwMode="auto">
            <a:xfrm>
              <a:off x="1693" y="923"/>
              <a:ext cx="69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ja-JP" altLang="en-US" sz="1800" b="1">
                  <a:solidFill>
                    <a:srgbClr val="790015"/>
                  </a:solidFill>
                  <a:latin typeface="Helvetica" charset="0"/>
                </a:rPr>
                <a:t>アブラハム</a:t>
              </a:r>
              <a:endParaRPr lang="ja-JP" altLang="en-US"/>
            </a:p>
          </p:txBody>
        </p:sp>
        <p:sp>
          <p:nvSpPr>
            <p:cNvPr id="116764" name="Line 36"/>
            <p:cNvSpPr>
              <a:spLocks noChangeShapeType="1"/>
            </p:cNvSpPr>
            <p:nvPr/>
          </p:nvSpPr>
          <p:spPr bwMode="auto">
            <a:xfrm>
              <a:off x="1639" y="1096"/>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65" name="Line 37"/>
            <p:cNvSpPr>
              <a:spLocks noChangeShapeType="1"/>
            </p:cNvSpPr>
            <p:nvPr/>
          </p:nvSpPr>
          <p:spPr bwMode="auto">
            <a:xfrm>
              <a:off x="2538" y="1143"/>
              <a:ext cx="48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66" name="Rectangle 38"/>
            <p:cNvSpPr>
              <a:spLocks noChangeArrowheads="1"/>
            </p:cNvSpPr>
            <p:nvPr/>
          </p:nvSpPr>
          <p:spPr bwMode="auto">
            <a:xfrm>
              <a:off x="1807" y="1348"/>
              <a:ext cx="1098" cy="490"/>
            </a:xfrm>
            <a:prstGeom prst="rect">
              <a:avLst/>
            </a:prstGeom>
            <a:solidFill>
              <a:srgbClr val="FFD34A"/>
            </a:solidFill>
            <a:ln w="31750">
              <a:solidFill>
                <a:srgbClr val="FFD34A"/>
              </a:solidFill>
              <a:miter lim="800000"/>
              <a:headEnd/>
              <a:tailEnd/>
            </a:ln>
          </p:spPr>
          <p:txBody>
            <a:bodyPr/>
            <a:lstStyle/>
            <a:p>
              <a:endParaRPr lang="en-US"/>
            </a:p>
          </p:txBody>
        </p:sp>
        <p:sp>
          <p:nvSpPr>
            <p:cNvPr id="116767" name="Rectangle 39"/>
            <p:cNvSpPr>
              <a:spLocks noChangeArrowheads="1"/>
            </p:cNvSpPr>
            <p:nvPr/>
          </p:nvSpPr>
          <p:spPr bwMode="auto">
            <a:xfrm>
              <a:off x="1940" y="1135"/>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16768" name="Rectangle 40"/>
            <p:cNvSpPr>
              <a:spLocks noChangeArrowheads="1"/>
            </p:cNvSpPr>
            <p:nvPr/>
          </p:nvSpPr>
          <p:spPr bwMode="auto">
            <a:xfrm>
              <a:off x="1807" y="1348"/>
              <a:ext cx="1556" cy="536"/>
            </a:xfrm>
            <a:prstGeom prst="rect">
              <a:avLst/>
            </a:prstGeom>
            <a:solidFill>
              <a:srgbClr val="FFD34A"/>
            </a:solidFill>
            <a:ln w="31750">
              <a:solidFill>
                <a:srgbClr val="1A0004"/>
              </a:solidFill>
              <a:miter lim="800000"/>
              <a:headEnd/>
              <a:tailEnd/>
            </a:ln>
          </p:spPr>
          <p:txBody>
            <a:bodyPr/>
            <a:lstStyle/>
            <a:p>
              <a:endParaRPr lang="en-US"/>
            </a:p>
          </p:txBody>
        </p:sp>
        <p:sp>
          <p:nvSpPr>
            <p:cNvPr id="116769" name="AutoShape 41"/>
            <p:cNvSpPr>
              <a:spLocks noChangeArrowheads="1"/>
            </p:cNvSpPr>
            <p:nvPr/>
          </p:nvSpPr>
          <p:spPr bwMode="auto">
            <a:xfrm>
              <a:off x="1807" y="1096"/>
              <a:ext cx="900"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6770" name="Rectangle 42"/>
            <p:cNvSpPr>
              <a:spLocks noChangeArrowheads="1"/>
            </p:cNvSpPr>
            <p:nvPr/>
          </p:nvSpPr>
          <p:spPr bwMode="auto">
            <a:xfrm>
              <a:off x="1807" y="1352"/>
              <a:ext cx="1098" cy="443"/>
            </a:xfrm>
            <a:prstGeom prst="rect">
              <a:avLst/>
            </a:prstGeom>
            <a:solidFill>
              <a:srgbClr val="FFD34A"/>
            </a:solidFill>
            <a:ln w="31750">
              <a:solidFill>
                <a:srgbClr val="FFD34A"/>
              </a:solidFill>
              <a:miter lim="800000"/>
              <a:headEnd/>
              <a:tailEnd/>
            </a:ln>
          </p:spPr>
          <p:txBody>
            <a:bodyPr/>
            <a:lstStyle/>
            <a:p>
              <a:endParaRPr lang="en-US"/>
            </a:p>
          </p:txBody>
        </p:sp>
        <p:sp>
          <p:nvSpPr>
            <p:cNvPr id="116771" name="Rectangle 43"/>
            <p:cNvSpPr>
              <a:spLocks noChangeArrowheads="1"/>
            </p:cNvSpPr>
            <p:nvPr/>
          </p:nvSpPr>
          <p:spPr bwMode="auto">
            <a:xfrm>
              <a:off x="1961" y="1121"/>
              <a:ext cx="471"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ja-JP" altLang="en-US" sz="2400"/>
                <a:t>ヨセフ</a:t>
              </a:r>
            </a:p>
          </p:txBody>
        </p:sp>
        <p:sp>
          <p:nvSpPr>
            <p:cNvPr id="116772" name="Line 44"/>
            <p:cNvSpPr>
              <a:spLocks noChangeShapeType="1"/>
            </p:cNvSpPr>
            <p:nvPr/>
          </p:nvSpPr>
          <p:spPr bwMode="auto">
            <a:xfrm>
              <a:off x="1807" y="1285"/>
              <a:ext cx="1" cy="553"/>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73" name="Line 45"/>
            <p:cNvSpPr>
              <a:spLocks noChangeShapeType="1"/>
            </p:cNvSpPr>
            <p:nvPr/>
          </p:nvSpPr>
          <p:spPr bwMode="auto">
            <a:xfrm>
              <a:off x="2691" y="1348"/>
              <a:ext cx="504"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74" name="Rectangle 46"/>
            <p:cNvSpPr>
              <a:spLocks noChangeArrowheads="1"/>
            </p:cNvSpPr>
            <p:nvPr/>
          </p:nvSpPr>
          <p:spPr bwMode="auto">
            <a:xfrm>
              <a:off x="2005" y="1537"/>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116775" name="AutoShape 47"/>
            <p:cNvSpPr>
              <a:spLocks noChangeArrowheads="1"/>
            </p:cNvSpPr>
            <p:nvPr/>
          </p:nvSpPr>
          <p:spPr bwMode="auto">
            <a:xfrm>
              <a:off x="2005" y="1285"/>
              <a:ext cx="900"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6776" name="Rectangle 48"/>
            <p:cNvSpPr>
              <a:spLocks noChangeArrowheads="1"/>
            </p:cNvSpPr>
            <p:nvPr/>
          </p:nvSpPr>
          <p:spPr bwMode="auto">
            <a:xfrm>
              <a:off x="2023" y="1541"/>
              <a:ext cx="1096" cy="442"/>
            </a:xfrm>
            <a:prstGeom prst="rect">
              <a:avLst/>
            </a:prstGeom>
            <a:solidFill>
              <a:srgbClr val="FFD34A"/>
            </a:solidFill>
            <a:ln w="31750">
              <a:solidFill>
                <a:srgbClr val="FFD34A"/>
              </a:solidFill>
              <a:miter lim="800000"/>
              <a:headEnd/>
              <a:tailEnd/>
            </a:ln>
          </p:spPr>
          <p:txBody>
            <a:bodyPr/>
            <a:lstStyle/>
            <a:p>
              <a:endParaRPr lang="en-US"/>
            </a:p>
          </p:txBody>
        </p:sp>
        <p:sp>
          <p:nvSpPr>
            <p:cNvPr id="116777" name="Rectangle 49"/>
            <p:cNvSpPr>
              <a:spLocks noChangeArrowheads="1"/>
            </p:cNvSpPr>
            <p:nvPr/>
          </p:nvSpPr>
          <p:spPr bwMode="auto">
            <a:xfrm>
              <a:off x="2137" y="1310"/>
              <a:ext cx="53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ja-JP" altLang="en-US" sz="2400"/>
                <a:t>モーセ</a:t>
              </a:r>
            </a:p>
          </p:txBody>
        </p:sp>
        <p:sp>
          <p:nvSpPr>
            <p:cNvPr id="116778" name="Line 50"/>
            <p:cNvSpPr>
              <a:spLocks noChangeShapeType="1"/>
            </p:cNvSpPr>
            <p:nvPr/>
          </p:nvSpPr>
          <p:spPr bwMode="auto">
            <a:xfrm>
              <a:off x="2905" y="1537"/>
              <a:ext cx="48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79" name="Rectangle 51"/>
            <p:cNvSpPr>
              <a:spLocks noChangeArrowheads="1"/>
            </p:cNvSpPr>
            <p:nvPr/>
          </p:nvSpPr>
          <p:spPr bwMode="auto">
            <a:xfrm>
              <a:off x="2172" y="1727"/>
              <a:ext cx="1557" cy="553"/>
            </a:xfrm>
            <a:prstGeom prst="rect">
              <a:avLst/>
            </a:prstGeom>
            <a:solidFill>
              <a:srgbClr val="FFD34A"/>
            </a:solidFill>
            <a:ln w="31750">
              <a:solidFill>
                <a:srgbClr val="1A0004"/>
              </a:solidFill>
              <a:miter lim="800000"/>
              <a:headEnd/>
              <a:tailEnd/>
            </a:ln>
          </p:spPr>
          <p:txBody>
            <a:bodyPr/>
            <a:lstStyle/>
            <a:p>
              <a:endParaRPr lang="en-US"/>
            </a:p>
          </p:txBody>
        </p:sp>
        <p:sp>
          <p:nvSpPr>
            <p:cNvPr id="116780" name="AutoShape 52"/>
            <p:cNvSpPr>
              <a:spLocks noChangeArrowheads="1"/>
            </p:cNvSpPr>
            <p:nvPr/>
          </p:nvSpPr>
          <p:spPr bwMode="auto">
            <a:xfrm>
              <a:off x="2172" y="1490"/>
              <a:ext cx="901"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6781" name="Rectangle 53"/>
            <p:cNvSpPr>
              <a:spLocks noChangeArrowheads="1"/>
            </p:cNvSpPr>
            <p:nvPr/>
          </p:nvSpPr>
          <p:spPr bwMode="auto">
            <a:xfrm>
              <a:off x="2172" y="1731"/>
              <a:ext cx="995" cy="458"/>
            </a:xfrm>
            <a:prstGeom prst="rect">
              <a:avLst/>
            </a:prstGeom>
            <a:solidFill>
              <a:srgbClr val="FFD34A"/>
            </a:solidFill>
            <a:ln w="31750">
              <a:solidFill>
                <a:srgbClr val="FFD34A"/>
              </a:solidFill>
              <a:miter lim="800000"/>
              <a:headEnd/>
              <a:tailEnd/>
            </a:ln>
          </p:spPr>
          <p:txBody>
            <a:bodyPr/>
            <a:lstStyle/>
            <a:p>
              <a:endParaRPr lang="en-US"/>
            </a:p>
          </p:txBody>
        </p:sp>
        <p:sp>
          <p:nvSpPr>
            <p:cNvPr id="116782" name="Rectangle 54"/>
            <p:cNvSpPr>
              <a:spLocks noChangeArrowheads="1"/>
            </p:cNvSpPr>
            <p:nvPr/>
          </p:nvSpPr>
          <p:spPr bwMode="auto">
            <a:xfrm>
              <a:off x="2271" y="1516"/>
              <a:ext cx="56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ja-JP" altLang="en-US" sz="1800" b="1">
                  <a:solidFill>
                    <a:srgbClr val="790015"/>
                  </a:solidFill>
                  <a:latin typeface="Helvetica" charset="0"/>
                </a:rPr>
                <a:t>ヨシュア</a:t>
              </a:r>
              <a:endParaRPr lang="ja-JP" altLang="en-US"/>
            </a:p>
          </p:txBody>
        </p:sp>
        <p:sp>
          <p:nvSpPr>
            <p:cNvPr id="116783" name="Line 55"/>
            <p:cNvSpPr>
              <a:spLocks noChangeShapeType="1"/>
            </p:cNvSpPr>
            <p:nvPr/>
          </p:nvSpPr>
          <p:spPr bwMode="auto">
            <a:xfrm>
              <a:off x="2172" y="1680"/>
              <a:ext cx="2" cy="55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84" name="Rectangle 56"/>
            <p:cNvSpPr>
              <a:spLocks noChangeArrowheads="1"/>
            </p:cNvSpPr>
            <p:nvPr/>
          </p:nvSpPr>
          <p:spPr bwMode="auto">
            <a:xfrm>
              <a:off x="2325" y="1942"/>
              <a:ext cx="1556" cy="552"/>
            </a:xfrm>
            <a:prstGeom prst="rect">
              <a:avLst/>
            </a:prstGeom>
            <a:solidFill>
              <a:srgbClr val="FFD34A"/>
            </a:solidFill>
            <a:ln w="31750">
              <a:solidFill>
                <a:srgbClr val="1A0004"/>
              </a:solidFill>
              <a:miter lim="800000"/>
              <a:headEnd/>
              <a:tailEnd/>
            </a:ln>
          </p:spPr>
          <p:txBody>
            <a:bodyPr/>
            <a:lstStyle/>
            <a:p>
              <a:endParaRPr lang="en-US"/>
            </a:p>
          </p:txBody>
        </p:sp>
        <p:sp>
          <p:nvSpPr>
            <p:cNvPr id="116785" name="AutoShape 57"/>
            <p:cNvSpPr>
              <a:spLocks noChangeArrowheads="1"/>
            </p:cNvSpPr>
            <p:nvPr/>
          </p:nvSpPr>
          <p:spPr bwMode="auto">
            <a:xfrm>
              <a:off x="2325" y="1680"/>
              <a:ext cx="934" cy="694"/>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116786" name="Rectangle 58"/>
            <p:cNvSpPr>
              <a:spLocks noChangeArrowheads="1"/>
            </p:cNvSpPr>
            <p:nvPr/>
          </p:nvSpPr>
          <p:spPr bwMode="auto">
            <a:xfrm>
              <a:off x="2325" y="1942"/>
              <a:ext cx="1100" cy="457"/>
            </a:xfrm>
            <a:prstGeom prst="rect">
              <a:avLst/>
            </a:prstGeom>
            <a:solidFill>
              <a:srgbClr val="FFD34A"/>
            </a:solidFill>
            <a:ln w="31750">
              <a:solidFill>
                <a:srgbClr val="FFD34A"/>
              </a:solidFill>
              <a:miter lim="800000"/>
              <a:headEnd/>
              <a:tailEnd/>
            </a:ln>
          </p:spPr>
          <p:txBody>
            <a:bodyPr/>
            <a:lstStyle/>
            <a:p>
              <a:endParaRPr lang="en-US"/>
            </a:p>
          </p:txBody>
        </p:sp>
        <p:sp>
          <p:nvSpPr>
            <p:cNvPr id="116787" name="Rectangle 59"/>
            <p:cNvSpPr>
              <a:spLocks noChangeArrowheads="1"/>
            </p:cNvSpPr>
            <p:nvPr/>
          </p:nvSpPr>
          <p:spPr bwMode="auto">
            <a:xfrm>
              <a:off x="2422" y="1706"/>
              <a:ext cx="57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ja-JP" altLang="en-US" sz="2400"/>
                <a:t>無政府</a:t>
              </a:r>
            </a:p>
          </p:txBody>
        </p:sp>
        <p:sp>
          <p:nvSpPr>
            <p:cNvPr id="116788" name="Line 60"/>
            <p:cNvSpPr>
              <a:spLocks noChangeShapeType="1"/>
            </p:cNvSpPr>
            <p:nvPr/>
          </p:nvSpPr>
          <p:spPr bwMode="auto">
            <a:xfrm>
              <a:off x="2325" y="1895"/>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89" name="Rectangle 61"/>
            <p:cNvSpPr>
              <a:spLocks noChangeArrowheads="1"/>
            </p:cNvSpPr>
            <p:nvPr/>
          </p:nvSpPr>
          <p:spPr bwMode="auto">
            <a:xfrm>
              <a:off x="2484" y="2161"/>
              <a:ext cx="1556" cy="547"/>
            </a:xfrm>
            <a:prstGeom prst="rect">
              <a:avLst/>
            </a:prstGeom>
            <a:solidFill>
              <a:srgbClr val="FFD34A"/>
            </a:solidFill>
            <a:ln w="31750">
              <a:solidFill>
                <a:srgbClr val="1A0004"/>
              </a:solidFill>
              <a:miter lim="800000"/>
              <a:headEnd/>
              <a:tailEnd/>
            </a:ln>
          </p:spPr>
          <p:txBody>
            <a:bodyPr/>
            <a:lstStyle/>
            <a:p>
              <a:endParaRPr lang="en-US"/>
            </a:p>
          </p:txBody>
        </p:sp>
        <p:sp>
          <p:nvSpPr>
            <p:cNvPr id="116790" name="AutoShape 62"/>
            <p:cNvSpPr>
              <a:spLocks noChangeArrowheads="1"/>
            </p:cNvSpPr>
            <p:nvPr/>
          </p:nvSpPr>
          <p:spPr bwMode="auto">
            <a:xfrm>
              <a:off x="2484" y="1895"/>
              <a:ext cx="950"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6791" name="Rectangle 63"/>
            <p:cNvSpPr>
              <a:spLocks noChangeArrowheads="1"/>
            </p:cNvSpPr>
            <p:nvPr/>
          </p:nvSpPr>
          <p:spPr bwMode="auto">
            <a:xfrm>
              <a:off x="2484" y="2166"/>
              <a:ext cx="1068" cy="442"/>
            </a:xfrm>
            <a:prstGeom prst="rect">
              <a:avLst/>
            </a:prstGeom>
            <a:solidFill>
              <a:srgbClr val="FFD34A"/>
            </a:solidFill>
            <a:ln w="31750">
              <a:solidFill>
                <a:srgbClr val="FFD34A"/>
              </a:solidFill>
              <a:miter lim="800000"/>
              <a:headEnd/>
              <a:tailEnd/>
            </a:ln>
          </p:spPr>
          <p:txBody>
            <a:bodyPr/>
            <a:lstStyle/>
            <a:p>
              <a:endParaRPr lang="en-US"/>
            </a:p>
          </p:txBody>
        </p:sp>
        <p:sp>
          <p:nvSpPr>
            <p:cNvPr id="116792" name="Rectangle 64"/>
            <p:cNvSpPr>
              <a:spLocks noChangeArrowheads="1"/>
            </p:cNvSpPr>
            <p:nvPr/>
          </p:nvSpPr>
          <p:spPr bwMode="auto">
            <a:xfrm>
              <a:off x="2697" y="1920"/>
              <a:ext cx="38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ja-JP" altLang="en-US" sz="2400"/>
                <a:t>王制</a:t>
              </a:r>
            </a:p>
          </p:txBody>
        </p:sp>
        <p:sp>
          <p:nvSpPr>
            <p:cNvPr id="116793" name="Line 65"/>
            <p:cNvSpPr>
              <a:spLocks noChangeShapeType="1"/>
            </p:cNvSpPr>
            <p:nvPr/>
          </p:nvSpPr>
          <p:spPr bwMode="auto">
            <a:xfrm>
              <a:off x="2484" y="2104"/>
              <a:ext cx="1" cy="55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94" name="Rectangle 66"/>
            <p:cNvSpPr>
              <a:spLocks noChangeArrowheads="1"/>
            </p:cNvSpPr>
            <p:nvPr/>
          </p:nvSpPr>
          <p:spPr bwMode="auto">
            <a:xfrm>
              <a:off x="2655" y="2365"/>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116795" name="AutoShape 67"/>
            <p:cNvSpPr>
              <a:spLocks noChangeArrowheads="1"/>
            </p:cNvSpPr>
            <p:nvPr/>
          </p:nvSpPr>
          <p:spPr bwMode="auto">
            <a:xfrm>
              <a:off x="2655" y="2104"/>
              <a:ext cx="915" cy="709"/>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16796" name="Rectangle 68"/>
            <p:cNvSpPr>
              <a:spLocks noChangeArrowheads="1"/>
            </p:cNvSpPr>
            <p:nvPr/>
          </p:nvSpPr>
          <p:spPr bwMode="auto">
            <a:xfrm>
              <a:off x="2655" y="2365"/>
              <a:ext cx="1113" cy="458"/>
            </a:xfrm>
            <a:prstGeom prst="rect">
              <a:avLst/>
            </a:prstGeom>
            <a:solidFill>
              <a:srgbClr val="FFD34A"/>
            </a:solidFill>
            <a:ln w="31750">
              <a:solidFill>
                <a:srgbClr val="FFD34A"/>
              </a:solidFill>
              <a:miter lim="800000"/>
              <a:headEnd/>
              <a:tailEnd/>
            </a:ln>
          </p:spPr>
          <p:txBody>
            <a:bodyPr/>
            <a:lstStyle/>
            <a:p>
              <a:endParaRPr lang="en-US"/>
            </a:p>
          </p:txBody>
        </p:sp>
        <p:sp>
          <p:nvSpPr>
            <p:cNvPr id="116797" name="Rectangle 69"/>
            <p:cNvSpPr>
              <a:spLocks noChangeArrowheads="1"/>
            </p:cNvSpPr>
            <p:nvPr/>
          </p:nvSpPr>
          <p:spPr bwMode="auto">
            <a:xfrm>
              <a:off x="2827" y="2125"/>
              <a:ext cx="40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ja-JP" altLang="en-US" sz="1800" b="1">
                  <a:solidFill>
                    <a:srgbClr val="790015"/>
                  </a:solidFill>
                  <a:latin typeface="Helvetica" charset="0"/>
                </a:rPr>
                <a:t>捕囚</a:t>
              </a:r>
              <a:endParaRPr lang="ja-JP" altLang="en-US"/>
            </a:p>
          </p:txBody>
        </p:sp>
        <p:sp>
          <p:nvSpPr>
            <p:cNvPr id="116798" name="Line 70"/>
            <p:cNvSpPr>
              <a:spLocks noChangeShapeType="1"/>
            </p:cNvSpPr>
            <p:nvPr/>
          </p:nvSpPr>
          <p:spPr bwMode="auto">
            <a:xfrm>
              <a:off x="2655" y="2318"/>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99" name="Line 71"/>
            <p:cNvSpPr>
              <a:spLocks noChangeShapeType="1"/>
            </p:cNvSpPr>
            <p:nvPr/>
          </p:nvSpPr>
          <p:spPr bwMode="auto">
            <a:xfrm>
              <a:off x="3555" y="2365"/>
              <a:ext cx="488"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800" name="Rectangle 72"/>
            <p:cNvSpPr>
              <a:spLocks noChangeArrowheads="1"/>
            </p:cNvSpPr>
            <p:nvPr/>
          </p:nvSpPr>
          <p:spPr bwMode="auto">
            <a:xfrm>
              <a:off x="2851" y="2571"/>
              <a:ext cx="1555" cy="537"/>
            </a:xfrm>
            <a:prstGeom prst="rect">
              <a:avLst/>
            </a:prstGeom>
            <a:solidFill>
              <a:srgbClr val="FFD34A"/>
            </a:solidFill>
            <a:ln w="31750">
              <a:solidFill>
                <a:srgbClr val="1A0004"/>
              </a:solidFill>
              <a:miter lim="800000"/>
              <a:headEnd/>
              <a:tailEnd/>
            </a:ln>
          </p:spPr>
          <p:txBody>
            <a:bodyPr/>
            <a:lstStyle/>
            <a:p>
              <a:endParaRPr lang="en-US"/>
            </a:p>
          </p:txBody>
        </p:sp>
        <p:sp>
          <p:nvSpPr>
            <p:cNvPr id="116801" name="AutoShape 73"/>
            <p:cNvSpPr>
              <a:spLocks noChangeArrowheads="1"/>
            </p:cNvSpPr>
            <p:nvPr/>
          </p:nvSpPr>
          <p:spPr bwMode="auto">
            <a:xfrm>
              <a:off x="2851" y="2318"/>
              <a:ext cx="899"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6802" name="Rectangle 74"/>
            <p:cNvSpPr>
              <a:spLocks noChangeArrowheads="1"/>
            </p:cNvSpPr>
            <p:nvPr/>
          </p:nvSpPr>
          <p:spPr bwMode="auto">
            <a:xfrm>
              <a:off x="2851" y="2575"/>
              <a:ext cx="1098" cy="442"/>
            </a:xfrm>
            <a:prstGeom prst="rect">
              <a:avLst/>
            </a:prstGeom>
            <a:solidFill>
              <a:srgbClr val="FFD34A"/>
            </a:solidFill>
            <a:ln w="31750">
              <a:solidFill>
                <a:srgbClr val="FFD34A"/>
              </a:solidFill>
              <a:miter lim="800000"/>
              <a:headEnd/>
              <a:tailEnd/>
            </a:ln>
          </p:spPr>
          <p:txBody>
            <a:bodyPr/>
            <a:lstStyle/>
            <a:p>
              <a:endParaRPr lang="en-US"/>
            </a:p>
          </p:txBody>
        </p:sp>
        <p:sp>
          <p:nvSpPr>
            <p:cNvPr id="116803" name="Rectangle 75"/>
            <p:cNvSpPr>
              <a:spLocks noChangeArrowheads="1"/>
            </p:cNvSpPr>
            <p:nvPr/>
          </p:nvSpPr>
          <p:spPr bwMode="auto">
            <a:xfrm>
              <a:off x="3083" y="2344"/>
              <a:ext cx="28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ja-JP" altLang="en-US" sz="1800" b="1">
                  <a:solidFill>
                    <a:srgbClr val="790015"/>
                  </a:solidFill>
                  <a:latin typeface="Helvetica" charset="0"/>
                </a:rPr>
                <a:t>沈黙</a:t>
              </a:r>
              <a:endParaRPr lang="ja-JP" altLang="en-US"/>
            </a:p>
          </p:txBody>
        </p:sp>
        <p:sp>
          <p:nvSpPr>
            <p:cNvPr id="116804" name="Line 76"/>
            <p:cNvSpPr>
              <a:spLocks noChangeShapeType="1"/>
            </p:cNvSpPr>
            <p:nvPr/>
          </p:nvSpPr>
          <p:spPr bwMode="auto">
            <a:xfrm>
              <a:off x="2851" y="2524"/>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805" name="Line 77"/>
            <p:cNvSpPr>
              <a:spLocks noChangeShapeType="1"/>
            </p:cNvSpPr>
            <p:nvPr/>
          </p:nvSpPr>
          <p:spPr bwMode="auto">
            <a:xfrm>
              <a:off x="3750" y="2571"/>
              <a:ext cx="48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806" name="Rectangle 78"/>
            <p:cNvSpPr>
              <a:spLocks noChangeArrowheads="1"/>
            </p:cNvSpPr>
            <p:nvPr/>
          </p:nvSpPr>
          <p:spPr bwMode="auto">
            <a:xfrm>
              <a:off x="3048" y="2817"/>
              <a:ext cx="1556" cy="543"/>
            </a:xfrm>
            <a:prstGeom prst="rect">
              <a:avLst/>
            </a:prstGeom>
            <a:solidFill>
              <a:srgbClr val="FFD34A"/>
            </a:solidFill>
            <a:ln w="31750">
              <a:solidFill>
                <a:srgbClr val="1A0004"/>
              </a:solidFill>
              <a:miter lim="800000"/>
              <a:headEnd/>
              <a:tailEnd/>
            </a:ln>
          </p:spPr>
          <p:txBody>
            <a:bodyPr/>
            <a:lstStyle/>
            <a:p>
              <a:endParaRPr lang="en-US"/>
            </a:p>
          </p:txBody>
        </p:sp>
        <p:sp>
          <p:nvSpPr>
            <p:cNvPr id="116807" name="AutoShape 79"/>
            <p:cNvSpPr>
              <a:spLocks noChangeArrowheads="1"/>
            </p:cNvSpPr>
            <p:nvPr/>
          </p:nvSpPr>
          <p:spPr bwMode="auto">
            <a:xfrm>
              <a:off x="3048" y="2524"/>
              <a:ext cx="901"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6808" name="Rectangle 80"/>
            <p:cNvSpPr>
              <a:spLocks noChangeArrowheads="1"/>
            </p:cNvSpPr>
            <p:nvPr/>
          </p:nvSpPr>
          <p:spPr bwMode="auto">
            <a:xfrm>
              <a:off x="3048" y="2840"/>
              <a:ext cx="986" cy="444"/>
            </a:xfrm>
            <a:prstGeom prst="rect">
              <a:avLst/>
            </a:prstGeom>
            <a:solidFill>
              <a:srgbClr val="FFD34A"/>
            </a:solidFill>
            <a:ln w="31750">
              <a:solidFill>
                <a:srgbClr val="FFD34A"/>
              </a:solidFill>
              <a:miter lim="800000"/>
              <a:headEnd/>
              <a:tailEnd/>
            </a:ln>
          </p:spPr>
          <p:txBody>
            <a:bodyPr/>
            <a:lstStyle/>
            <a:p>
              <a:endParaRPr lang="en-US"/>
            </a:p>
          </p:txBody>
        </p:sp>
        <p:grpSp>
          <p:nvGrpSpPr>
            <p:cNvPr id="116809" name="Group 81"/>
            <p:cNvGrpSpPr>
              <a:grpSpLocks/>
            </p:cNvGrpSpPr>
            <p:nvPr/>
          </p:nvGrpSpPr>
          <p:grpSpPr bwMode="auto">
            <a:xfrm>
              <a:off x="3150" y="2564"/>
              <a:ext cx="653" cy="282"/>
              <a:chOff x="3073" y="3101"/>
              <a:chExt cx="572" cy="240"/>
            </a:xfrm>
          </p:grpSpPr>
          <p:sp>
            <p:nvSpPr>
              <p:cNvPr id="116812" name="Rectangle 82"/>
              <p:cNvSpPr>
                <a:spLocks noChangeArrowheads="1"/>
              </p:cNvSpPr>
              <p:nvPr/>
            </p:nvSpPr>
            <p:spPr bwMode="auto">
              <a:xfrm>
                <a:off x="3073" y="3112"/>
                <a:ext cx="16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b="1">
                    <a:solidFill>
                      <a:schemeClr val="accent1"/>
                    </a:solidFill>
                    <a:latin typeface="Helvetica" charset="0"/>
                  </a:rPr>
                  <a:t>   </a:t>
                </a:r>
                <a:endParaRPr lang="en-US"/>
              </a:p>
            </p:txBody>
          </p:sp>
          <p:sp>
            <p:nvSpPr>
              <p:cNvPr id="116813" name="Rectangle 83"/>
              <p:cNvSpPr>
                <a:spLocks noChangeArrowheads="1"/>
              </p:cNvSpPr>
              <p:nvPr/>
            </p:nvSpPr>
            <p:spPr bwMode="auto">
              <a:xfrm>
                <a:off x="3112" y="3101"/>
                <a:ext cx="533" cy="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ja-JP" altLang="en-US" sz="2900" b="1">
                    <a:solidFill>
                      <a:schemeClr val="accent1"/>
                    </a:solidFill>
                    <a:latin typeface="Helvetica" charset="0"/>
                  </a:rPr>
                  <a:t>イエス</a:t>
                </a:r>
                <a:endParaRPr lang="ja-JP" altLang="en-US"/>
              </a:p>
            </p:txBody>
          </p:sp>
        </p:grpSp>
        <p:sp>
          <p:nvSpPr>
            <p:cNvPr id="116810" name="Line 84"/>
            <p:cNvSpPr>
              <a:spLocks noChangeShapeType="1"/>
            </p:cNvSpPr>
            <p:nvPr/>
          </p:nvSpPr>
          <p:spPr bwMode="auto">
            <a:xfrm>
              <a:off x="3048" y="2761"/>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811" name="Line 85"/>
            <p:cNvSpPr>
              <a:spLocks noChangeShapeType="1"/>
            </p:cNvSpPr>
            <p:nvPr/>
          </p:nvSpPr>
          <p:spPr bwMode="auto">
            <a:xfrm>
              <a:off x="2005" y="1490"/>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70019" name="AutoShape 3"/>
          <p:cNvSpPr>
            <a:spLocks noChangeArrowheads="1"/>
          </p:cNvSpPr>
          <p:nvPr/>
        </p:nvSpPr>
        <p:spPr bwMode="auto">
          <a:xfrm rot="-1440000">
            <a:off x="2954338" y="359410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470019"/>
                                        </p:tgtEl>
                                        <p:attrNameLst>
                                          <p:attrName>style.visibility</p:attrName>
                                        </p:attrNameLst>
                                      </p:cBhvr>
                                      <p:to>
                                        <p:strVal val="visible"/>
                                      </p:to>
                                    </p:set>
                                    <p:anim calcmode="lin" valueType="num">
                                      <p:cBhvr additive="base">
                                        <p:cTn id="7" dur="500" fill="hold"/>
                                        <p:tgtEl>
                                          <p:spTgt spid="470019"/>
                                        </p:tgtEl>
                                        <p:attrNameLst>
                                          <p:attrName>ppt_x</p:attrName>
                                        </p:attrNameLst>
                                      </p:cBhvr>
                                      <p:tavLst>
                                        <p:tav tm="0">
                                          <p:val>
                                            <p:strVal val="0-#ppt_w/2"/>
                                          </p:val>
                                        </p:tav>
                                        <p:tav tm="100000">
                                          <p:val>
                                            <p:strVal val="#ppt_x"/>
                                          </p:val>
                                        </p:tav>
                                      </p:tavLst>
                                    </p:anim>
                                    <p:anim calcmode="lin" valueType="num">
                                      <p:cBhvr additive="base">
                                        <p:cTn id="8" dur="500" fill="hold"/>
                                        <p:tgtEl>
                                          <p:spTgt spid="4700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1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18786"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468996" name="Rectangle 4"/>
          <p:cNvSpPr>
            <a:spLocks noChangeArrowheads="1"/>
          </p:cNvSpPr>
          <p:nvPr/>
        </p:nvSpPr>
        <p:spPr bwMode="auto">
          <a:xfrm>
            <a:off x="738188" y="900113"/>
            <a:ext cx="7921625" cy="55816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ja-JP" altLang="en-US" sz="3600" b="1">
                <a:solidFill>
                  <a:srgbClr val="FAFD00"/>
                </a:solidFill>
                <a:latin typeface="Times" charset="0"/>
              </a:rPr>
              <a:t>おおまかな年代</a:t>
            </a:r>
            <a:r>
              <a:rPr lang="en-US" altLang="ja-JP" sz="3600" b="1">
                <a:solidFill>
                  <a:srgbClr val="FAFD00"/>
                </a:solidFill>
                <a:latin typeface="Times" charset="0"/>
              </a:rPr>
              <a:t>:</a:t>
            </a:r>
          </a:p>
          <a:p>
            <a:pPr algn="ctr">
              <a:defRPr/>
            </a:pPr>
            <a:endParaRPr lang="en-US" sz="3600" b="1">
              <a:solidFill>
                <a:srgbClr val="FAFD00"/>
              </a:solidFill>
              <a:latin typeface="Times" charset="0"/>
            </a:endParaRPr>
          </a:p>
          <a:p>
            <a:pPr>
              <a:defRPr/>
            </a:pPr>
            <a:r>
              <a:rPr lang="ja-JP" altLang="en-US" sz="3600" b="1">
                <a:solidFill>
                  <a:srgbClr val="FAFD00"/>
                </a:solidFill>
                <a:latin typeface="Times" charset="0"/>
              </a:rPr>
              <a:t>アブラハム</a:t>
            </a:r>
            <a:r>
              <a:rPr lang="en-US" altLang="ja-JP" sz="3600" b="1">
                <a:solidFill>
                  <a:srgbClr val="FAFD00"/>
                </a:solidFill>
                <a:latin typeface="Times" charset="0"/>
              </a:rPr>
              <a:t>-</a:t>
            </a:r>
            <a:r>
              <a:rPr lang="ja-JP" altLang="en-US" sz="3600" b="1">
                <a:solidFill>
                  <a:srgbClr val="FAFD00"/>
                </a:solidFill>
                <a:latin typeface="Times" charset="0"/>
              </a:rPr>
              <a:t>ヨセフ　	  	</a:t>
            </a:r>
            <a:r>
              <a:rPr lang="en-US" altLang="ja-JP" sz="3600" b="1">
                <a:solidFill>
                  <a:srgbClr val="FAFD00"/>
                </a:solidFill>
                <a:latin typeface="Times" charset="0"/>
              </a:rPr>
              <a:t>2000 B.C.</a:t>
            </a:r>
            <a:endParaRPr lang="en-US" altLang="ja-JP" sz="3600" b="1">
              <a:solidFill>
                <a:schemeClr val="hlink"/>
              </a:solidFill>
              <a:latin typeface="Times" charset="0"/>
            </a:endParaRPr>
          </a:p>
          <a:p>
            <a:pPr>
              <a:defRPr/>
            </a:pPr>
            <a:endParaRPr lang="en-US" sz="3600" b="1">
              <a:solidFill>
                <a:srgbClr val="FAFD00"/>
              </a:solidFill>
              <a:latin typeface="Times" charset="0"/>
            </a:endParaRPr>
          </a:p>
          <a:p>
            <a:pPr>
              <a:defRPr/>
            </a:pPr>
            <a:r>
              <a:rPr lang="ja-JP" altLang="en-US" sz="3600" b="1">
                <a:solidFill>
                  <a:srgbClr val="FAFD00"/>
                </a:solidFill>
                <a:latin typeface="Times" charset="0"/>
              </a:rPr>
              <a:t>モーセ</a:t>
            </a:r>
            <a:r>
              <a:rPr lang="en-US" altLang="ja-JP" sz="3600" b="1">
                <a:solidFill>
                  <a:srgbClr val="FAFD00"/>
                </a:solidFill>
                <a:latin typeface="Times" charset="0"/>
              </a:rPr>
              <a:t>-</a:t>
            </a:r>
            <a:r>
              <a:rPr lang="ja-JP" altLang="en-US" sz="3600" b="1">
                <a:solidFill>
                  <a:srgbClr val="FAFD00"/>
                </a:solidFill>
                <a:latin typeface="Times" charset="0"/>
              </a:rPr>
              <a:t>ヨシュア	  		</a:t>
            </a:r>
            <a:r>
              <a:rPr lang="en-US" altLang="ja-JP" sz="3600" b="1">
                <a:solidFill>
                  <a:srgbClr val="FAFD00"/>
                </a:solidFill>
                <a:latin typeface="Times" charset="0"/>
              </a:rPr>
              <a:t>1500 B.C.</a:t>
            </a:r>
          </a:p>
          <a:p>
            <a:pPr>
              <a:defRPr/>
            </a:pPr>
            <a:endParaRPr lang="en-US" sz="3600" b="1">
              <a:solidFill>
                <a:srgbClr val="FAFD00"/>
              </a:solidFill>
              <a:latin typeface="Times" charset="0"/>
            </a:endParaRPr>
          </a:p>
          <a:p>
            <a:pPr>
              <a:defRPr/>
            </a:pPr>
            <a:r>
              <a:rPr lang="ja-JP" altLang="en-US" sz="3600" b="1">
                <a:solidFill>
                  <a:srgbClr val="FAFD00"/>
                </a:solidFill>
                <a:latin typeface="Times" charset="0"/>
              </a:rPr>
              <a:t>無政府</a:t>
            </a:r>
            <a:r>
              <a:rPr lang="en-US" altLang="ja-JP" sz="3600" b="1">
                <a:solidFill>
                  <a:srgbClr val="FAFD00"/>
                </a:solidFill>
                <a:latin typeface="Times" charset="0"/>
              </a:rPr>
              <a:t>-</a:t>
            </a:r>
            <a:r>
              <a:rPr lang="ja-JP" altLang="en-US" sz="3600" b="1">
                <a:solidFill>
                  <a:srgbClr val="FAFD00"/>
                </a:solidFill>
                <a:latin typeface="Times" charset="0"/>
              </a:rPr>
              <a:t>王制			  	</a:t>
            </a:r>
            <a:r>
              <a:rPr lang="en-US" altLang="ja-JP" sz="3600" b="1">
                <a:solidFill>
                  <a:srgbClr val="FAFD00"/>
                </a:solidFill>
                <a:latin typeface="Times" charset="0"/>
              </a:rPr>
              <a:t>1000 B.C.</a:t>
            </a:r>
          </a:p>
          <a:p>
            <a:pPr>
              <a:defRPr/>
            </a:pPr>
            <a:endParaRPr lang="en-US" sz="3600" b="1">
              <a:solidFill>
                <a:schemeClr val="hlink"/>
              </a:solidFill>
              <a:latin typeface="Times" charset="0"/>
            </a:endParaRPr>
          </a:p>
          <a:p>
            <a:pPr>
              <a:defRPr/>
            </a:pPr>
            <a:r>
              <a:rPr lang="ja-JP" altLang="en-US" sz="3600" b="1">
                <a:solidFill>
                  <a:schemeClr val="hlink"/>
                </a:solidFill>
                <a:latin typeface="Times" charset="0"/>
              </a:rPr>
              <a:t>捕囚</a:t>
            </a:r>
            <a:r>
              <a:rPr lang="en-US" altLang="ja-JP" sz="3600" b="1">
                <a:solidFill>
                  <a:schemeClr val="hlink"/>
                </a:solidFill>
                <a:latin typeface="Times" charset="0"/>
              </a:rPr>
              <a:t>-</a:t>
            </a:r>
            <a:r>
              <a:rPr lang="ja-JP" altLang="en-US" sz="3600" b="1">
                <a:solidFill>
                  <a:schemeClr val="hlink"/>
                </a:solidFill>
                <a:latin typeface="Times" charset="0"/>
              </a:rPr>
              <a:t>沈黙			    	  </a:t>
            </a:r>
            <a:r>
              <a:rPr lang="en-US" altLang="ja-JP" sz="3600" b="1">
                <a:solidFill>
                  <a:schemeClr val="hlink"/>
                </a:solidFill>
                <a:latin typeface="Times" charset="0"/>
              </a:rPr>
              <a:t>500 B.C.</a:t>
            </a:r>
            <a:endParaRPr lang="en-US" altLang="ja-JP" sz="3600" b="1">
              <a:solidFill>
                <a:srgbClr val="FAFD00"/>
              </a:solidFill>
              <a:latin typeface="Times" charset="0"/>
            </a:endParaRPr>
          </a:p>
          <a:p>
            <a:pPr algn="ctr">
              <a:defRPr/>
            </a:pPr>
            <a:endParaRPr lang="en-US" sz="3600" b="1">
              <a:solidFill>
                <a:srgbClr val="FAFD00"/>
              </a:solidFill>
              <a:latin typeface="Times" charset="0"/>
            </a:endParaRPr>
          </a:p>
        </p:txBody>
      </p:sp>
      <p:sp>
        <p:nvSpPr>
          <p:cNvPr id="118788"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8998" name="Oval 6"/>
          <p:cNvSpPr>
            <a:spLocks noChangeArrowheads="1"/>
          </p:cNvSpPr>
          <p:nvPr/>
        </p:nvSpPr>
        <p:spPr bwMode="auto">
          <a:xfrm>
            <a:off x="342900" y="5168900"/>
            <a:ext cx="8458200" cy="881063"/>
          </a:xfrm>
          <a:prstGeom prst="ellipse">
            <a:avLst/>
          </a:prstGeom>
          <a:noFill/>
          <a:ln w="57150">
            <a:solidFill>
              <a:srgbClr val="EEFF4B"/>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68999" name="Rectangle 7"/>
          <p:cNvSpPr>
            <a:spLocks noChangeArrowheads="1"/>
          </p:cNvSpPr>
          <p:nvPr/>
        </p:nvSpPr>
        <p:spPr bwMode="auto">
          <a:xfrm>
            <a:off x="77343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07" charset="0"/>
              <a:ea typeface="ＭＳ Ｐゴシック" pitchFamily="-107" charset="-128"/>
              <a:cs typeface="ＭＳ Ｐゴシック" pitchFamily="-107" charset="-128"/>
            </a:endParaRPr>
          </a:p>
        </p:txBody>
      </p:sp>
      <p:sp>
        <p:nvSpPr>
          <p:cNvPr id="118791" name="Text Box 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69003" name="Rectangle 11"/>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afterEffect">
                                  <p:stCondLst>
                                    <p:cond delay="0"/>
                                  </p:stCondLst>
                                  <p:childTnLst>
                                    <p:set>
                                      <p:cBhvr>
                                        <p:cTn id="6" dur="1" fill="hold">
                                          <p:stCondLst>
                                            <p:cond delay="0"/>
                                          </p:stCondLst>
                                        </p:cTn>
                                        <p:tgtEl>
                                          <p:spTgt spid="468996"/>
                                        </p:tgtEl>
                                        <p:attrNameLst>
                                          <p:attrName>style.visibility</p:attrName>
                                        </p:attrNameLst>
                                      </p:cBhvr>
                                      <p:to>
                                        <p:strVal val="visible"/>
                                      </p:to>
                                    </p:set>
                                    <p:anim calcmode="lin" valueType="num">
                                      <p:cBhvr>
                                        <p:cTn id="7" dur="500" fill="hold"/>
                                        <p:tgtEl>
                                          <p:spTgt spid="468996"/>
                                        </p:tgtEl>
                                        <p:attrNameLst>
                                          <p:attrName>ppt_x</p:attrName>
                                        </p:attrNameLst>
                                      </p:cBhvr>
                                      <p:tavLst>
                                        <p:tav tm="0">
                                          <p:val>
                                            <p:strVal val="#ppt_x"/>
                                          </p:val>
                                        </p:tav>
                                        <p:tav tm="100000">
                                          <p:val>
                                            <p:strVal val="#ppt_x"/>
                                          </p:val>
                                        </p:tav>
                                      </p:tavLst>
                                    </p:anim>
                                    <p:anim calcmode="lin" valueType="num">
                                      <p:cBhvr>
                                        <p:cTn id="8" dur="500" fill="hold"/>
                                        <p:tgtEl>
                                          <p:spTgt spid="468996"/>
                                        </p:tgtEl>
                                        <p:attrNameLst>
                                          <p:attrName>ppt_y</p:attrName>
                                        </p:attrNameLst>
                                      </p:cBhvr>
                                      <p:tavLst>
                                        <p:tav tm="0">
                                          <p:val>
                                            <p:strVal val="#ppt_y-#ppt_h/2"/>
                                          </p:val>
                                        </p:tav>
                                        <p:tav tm="100000">
                                          <p:val>
                                            <p:strVal val="#ppt_y"/>
                                          </p:val>
                                        </p:tav>
                                      </p:tavLst>
                                    </p:anim>
                                    <p:anim calcmode="lin" valueType="num">
                                      <p:cBhvr>
                                        <p:cTn id="9" dur="500" fill="hold"/>
                                        <p:tgtEl>
                                          <p:spTgt spid="468996"/>
                                        </p:tgtEl>
                                        <p:attrNameLst>
                                          <p:attrName>ppt_w</p:attrName>
                                        </p:attrNameLst>
                                      </p:cBhvr>
                                      <p:tavLst>
                                        <p:tav tm="0">
                                          <p:val>
                                            <p:strVal val="#ppt_w"/>
                                          </p:val>
                                        </p:tav>
                                        <p:tav tm="100000">
                                          <p:val>
                                            <p:strVal val="#ppt_w"/>
                                          </p:val>
                                        </p:tav>
                                      </p:tavLst>
                                    </p:anim>
                                    <p:anim calcmode="lin" valueType="num">
                                      <p:cBhvr>
                                        <p:cTn id="10" dur="500" fill="hold"/>
                                        <p:tgtEl>
                                          <p:spTgt spid="468996"/>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500"/>
                                  </p:stCondLst>
                                  <p:childTnLst>
                                    <p:set>
                                      <p:cBhvr>
                                        <p:cTn id="13" dur="1" fill="hold">
                                          <p:stCondLst>
                                            <p:cond delay="0"/>
                                          </p:stCondLst>
                                        </p:cTn>
                                        <p:tgtEl>
                                          <p:spTgt spid="468998"/>
                                        </p:tgtEl>
                                        <p:attrNameLst>
                                          <p:attrName>style.visibility</p:attrName>
                                        </p:attrNameLst>
                                      </p:cBhvr>
                                      <p:to>
                                        <p:strVal val="visible"/>
                                      </p:to>
                                    </p:set>
                                    <p:anim calcmode="lin" valueType="num">
                                      <p:cBhvr>
                                        <p:cTn id="14" dur="500" fill="hold"/>
                                        <p:tgtEl>
                                          <p:spTgt spid="468998"/>
                                        </p:tgtEl>
                                        <p:attrNameLst>
                                          <p:attrName>ppt_w</p:attrName>
                                        </p:attrNameLst>
                                      </p:cBhvr>
                                      <p:tavLst>
                                        <p:tav tm="0">
                                          <p:val>
                                            <p:fltVal val="0"/>
                                          </p:val>
                                        </p:tav>
                                        <p:tav tm="100000">
                                          <p:val>
                                            <p:strVal val="#ppt_w"/>
                                          </p:val>
                                        </p:tav>
                                      </p:tavLst>
                                    </p:anim>
                                    <p:anim calcmode="lin" valueType="num">
                                      <p:cBhvr>
                                        <p:cTn id="15" dur="500" fill="hold"/>
                                        <p:tgtEl>
                                          <p:spTgt spid="468998"/>
                                        </p:tgtEl>
                                        <p:attrNameLst>
                                          <p:attrName>ppt_h</p:attrName>
                                        </p:attrNameLst>
                                      </p:cBhvr>
                                      <p:tavLst>
                                        <p:tav tm="0">
                                          <p:val>
                                            <p:fltVal val="0"/>
                                          </p:val>
                                        </p:tav>
                                        <p:tav tm="100000">
                                          <p:val>
                                            <p:strVal val="#ppt_h"/>
                                          </p:val>
                                        </p:tav>
                                      </p:tavLst>
                                    </p:anim>
                                    <p:anim calcmode="lin" valueType="num">
                                      <p:cBhvr>
                                        <p:cTn id="16" dur="500" fill="hold"/>
                                        <p:tgtEl>
                                          <p:spTgt spid="468998"/>
                                        </p:tgtEl>
                                        <p:attrNameLst>
                                          <p:attrName>ppt_x</p:attrName>
                                        </p:attrNameLst>
                                      </p:cBhvr>
                                      <p:tavLst>
                                        <p:tav tm="0">
                                          <p:val>
                                            <p:fltVal val="0.5"/>
                                          </p:val>
                                        </p:tav>
                                        <p:tav tm="100000">
                                          <p:val>
                                            <p:strVal val="#ppt_x"/>
                                          </p:val>
                                        </p:tav>
                                      </p:tavLst>
                                    </p:anim>
                                    <p:anim calcmode="lin" valueType="num">
                                      <p:cBhvr>
                                        <p:cTn id="17" dur="500" fill="hold"/>
                                        <p:tgtEl>
                                          <p:spTgt spid="46899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996" grpId="0"/>
      <p:bldP spid="46899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120834"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77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120836"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0837"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838"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776"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ER</a:t>
            </a:r>
          </a:p>
        </p:txBody>
      </p:sp>
      <p:sp>
        <p:nvSpPr>
          <p:cNvPr id="120840"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778"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009900"/>
                </a:solidFill>
                <a:latin typeface="Times" pitchFamily="-107" charset="0"/>
                <a:ea typeface="ＭＳ Ｐゴシック" pitchFamily="-107" charset="-128"/>
                <a:cs typeface="ＭＳ Ｐゴシック" pitchFamily="-107" charset="-128"/>
              </a:rPr>
              <a:t>PG</a:t>
            </a:r>
          </a:p>
        </p:txBody>
      </p:sp>
      <p:sp>
        <p:nvSpPr>
          <p:cNvPr id="120842"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843"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844"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782"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SG</a:t>
            </a:r>
          </a:p>
        </p:txBody>
      </p:sp>
      <p:sp>
        <p:nvSpPr>
          <p:cNvPr id="160783"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RS</a:t>
            </a:r>
          </a:p>
        </p:txBody>
      </p:sp>
      <p:sp>
        <p:nvSpPr>
          <p:cNvPr id="160784"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MS</a:t>
            </a:r>
          </a:p>
        </p:txBody>
      </p:sp>
      <p:sp>
        <p:nvSpPr>
          <p:cNvPr id="120848"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0849"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0850"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0788" name="Rectangle 20"/>
          <p:cNvSpPr>
            <a:spLocks noChangeArrowheads="1"/>
          </p:cNvSpPr>
          <p:nvPr/>
        </p:nvSpPr>
        <p:spPr bwMode="auto">
          <a:xfrm>
            <a:off x="76200" y="304800"/>
            <a:ext cx="28257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a:solidFill>
                  <a:schemeClr val="tx2"/>
                </a:solidFill>
                <a:latin typeface="Times" charset="0"/>
              </a:rPr>
              <a:t> </a:t>
            </a:r>
            <a:r>
              <a:rPr lang="ja-JP" altLang="en-US" sz="2400" b="1">
                <a:solidFill>
                  <a:schemeClr val="tx2"/>
                </a:solidFill>
                <a:latin typeface="Times" charset="0"/>
              </a:rPr>
              <a:t>舞台準備</a:t>
            </a:r>
          </a:p>
        </p:txBody>
      </p:sp>
      <p:sp>
        <p:nvSpPr>
          <p:cNvPr id="160789"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009900"/>
                </a:solidFill>
                <a:latin typeface="Times" pitchFamily="-107" charset="0"/>
                <a:ea typeface="ＭＳ Ｐゴシック" pitchFamily="-107" charset="-128"/>
                <a:cs typeface="ＭＳ Ｐゴシック" pitchFamily="-107" charset="-128"/>
              </a:rPr>
              <a:t>DS</a:t>
            </a:r>
          </a:p>
        </p:txBody>
      </p:sp>
      <p:sp>
        <p:nvSpPr>
          <p:cNvPr id="16079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1" charset="0"/>
              <a:ea typeface="+mn-ea"/>
              <a:cs typeface="+mn-cs"/>
            </a:endParaRPr>
          </a:p>
        </p:txBody>
      </p:sp>
      <p:sp>
        <p:nvSpPr>
          <p:cNvPr id="120854" name="Oval 23"/>
          <p:cNvSpPr>
            <a:spLocks noChangeArrowheads="1"/>
          </p:cNvSpPr>
          <p:nvPr/>
        </p:nvSpPr>
        <p:spPr bwMode="auto">
          <a:xfrm>
            <a:off x="6735763" y="4508500"/>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160792"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160793"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009900"/>
                </a:solidFill>
                <a:latin typeface="Times" pitchFamily="-107" charset="0"/>
                <a:ea typeface="ＭＳ Ｐゴシック" pitchFamily="-107" charset="-128"/>
                <a:cs typeface="ＭＳ Ｐゴシック" pitchFamily="-107" charset="-128"/>
              </a:rPr>
              <a:t>U</a:t>
            </a:r>
          </a:p>
        </p:txBody>
      </p:sp>
      <p:sp>
        <p:nvSpPr>
          <p:cNvPr id="160794"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B</a:t>
            </a:r>
          </a:p>
        </p:txBody>
      </p:sp>
      <p:sp>
        <p:nvSpPr>
          <p:cNvPr id="120858"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60796"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H</a:t>
            </a:r>
          </a:p>
        </p:txBody>
      </p:sp>
      <p:sp>
        <p:nvSpPr>
          <p:cNvPr id="120860"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60798"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N(A)</a:t>
            </a:r>
          </a:p>
        </p:txBody>
      </p:sp>
      <p:sp>
        <p:nvSpPr>
          <p:cNvPr id="120862"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0863"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60801"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C</a:t>
            </a:r>
          </a:p>
        </p:txBody>
      </p:sp>
      <p:sp>
        <p:nvSpPr>
          <p:cNvPr id="120865"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60803"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J</a:t>
            </a:r>
          </a:p>
        </p:txBody>
      </p:sp>
      <p:sp>
        <p:nvSpPr>
          <p:cNvPr id="120867"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0868" name="Oval 37"/>
          <p:cNvSpPr>
            <a:spLocks noChangeArrowheads="1"/>
          </p:cNvSpPr>
          <p:nvPr/>
        </p:nvSpPr>
        <p:spPr bwMode="auto">
          <a:xfrm>
            <a:off x="2906713" y="4573588"/>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160806"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rgbClr val="009900"/>
                </a:solidFill>
                <a:latin typeface="Times" pitchFamily="-107" charset="0"/>
                <a:ea typeface="ＭＳ Ｐゴシック" pitchFamily="-107" charset="-128"/>
                <a:cs typeface="ＭＳ Ｐゴシック" pitchFamily="-107" charset="-128"/>
              </a:rPr>
              <a:t>KB</a:t>
            </a:r>
          </a:p>
        </p:txBody>
      </p:sp>
      <p:sp>
        <p:nvSpPr>
          <p:cNvPr id="120870" name="Oval 39"/>
          <p:cNvSpPr>
            <a:spLocks noChangeArrowheads="1"/>
          </p:cNvSpPr>
          <p:nvPr/>
        </p:nvSpPr>
        <p:spPr bwMode="auto">
          <a:xfrm>
            <a:off x="2992438" y="5286375"/>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160808"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rgbClr val="009900"/>
                </a:solidFill>
                <a:latin typeface="Times" pitchFamily="-107" charset="0"/>
                <a:ea typeface="ＭＳ Ｐゴシック" pitchFamily="-107" charset="-128"/>
                <a:cs typeface="ＭＳ Ｐゴシック" pitchFamily="-107" charset="-128"/>
              </a:rPr>
              <a:t>MS</a:t>
            </a:r>
          </a:p>
        </p:txBody>
      </p:sp>
      <p:sp>
        <p:nvSpPr>
          <p:cNvPr id="120872" name="Oval 41"/>
          <p:cNvSpPr>
            <a:spLocks noChangeArrowheads="1"/>
          </p:cNvSpPr>
          <p:nvPr/>
        </p:nvSpPr>
        <p:spPr bwMode="auto">
          <a:xfrm>
            <a:off x="1671638" y="4186238"/>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160810"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E</a:t>
            </a:r>
          </a:p>
        </p:txBody>
      </p:sp>
      <p:sp>
        <p:nvSpPr>
          <p:cNvPr id="160811"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07" charset="0"/>
                <a:ea typeface="ＭＳ Ｐゴシック" pitchFamily="-107" charset="-128"/>
                <a:cs typeface="ＭＳ Ｐゴシック" pitchFamily="-107" charset="-128"/>
              </a:rPr>
              <a:t>MN</a:t>
            </a:r>
          </a:p>
        </p:txBody>
      </p:sp>
      <p:sp>
        <p:nvSpPr>
          <p:cNvPr id="160812"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07" charset="0"/>
              <a:ea typeface="ＭＳ Ｐゴシック" pitchFamily="-107" charset="-128"/>
              <a:cs typeface="ＭＳ Ｐゴシック" pitchFamily="-107" charset="-128"/>
            </a:endParaRPr>
          </a:p>
        </p:txBody>
      </p:sp>
      <p:grpSp>
        <p:nvGrpSpPr>
          <p:cNvPr id="2" name="Group 45"/>
          <p:cNvGrpSpPr>
            <a:grpSpLocks/>
          </p:cNvGrpSpPr>
          <p:nvPr/>
        </p:nvGrpSpPr>
        <p:grpSpPr bwMode="auto">
          <a:xfrm>
            <a:off x="6369050" y="933450"/>
            <a:ext cx="2000250" cy="1327150"/>
            <a:chOff x="3968" y="621"/>
            <a:chExt cx="1260" cy="836"/>
          </a:xfrm>
        </p:grpSpPr>
        <p:sp>
          <p:nvSpPr>
            <p:cNvPr id="160814"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00FF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160815"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160816"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160817"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160818"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160819"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07" charset="0"/>
                <a:ea typeface="ＭＳ Ｐゴシック" pitchFamily="-107" charset="-128"/>
                <a:cs typeface="ＭＳ Ｐゴシック" pitchFamily="-107" charset="-128"/>
              </a:endParaRPr>
            </a:p>
          </p:txBody>
        </p:sp>
      </p:grpSp>
      <p:sp>
        <p:nvSpPr>
          <p:cNvPr id="160820"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160821" name="Freeform 53"/>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7150" cap="rnd" cmpd="sng">
            <a:solidFill>
              <a:srgbClr val="00FFCC"/>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160822" name="Freeform 54"/>
          <p:cNvSpPr>
            <a:spLocks/>
          </p:cNvSpPr>
          <p:nvPr/>
        </p:nvSpPr>
        <p:spPr bwMode="auto">
          <a:xfrm>
            <a:off x="2852738" y="1804988"/>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CC"/>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160823" name="Rectangle 5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07" charset="0"/>
              <a:ea typeface="ＭＳ Ｐゴシック" pitchFamily="-107" charset="-128"/>
              <a:cs typeface="ＭＳ Ｐゴシック" pitchFamily="-107" charset="-128"/>
            </a:endParaRPr>
          </a:p>
        </p:txBody>
      </p:sp>
      <p:sp>
        <p:nvSpPr>
          <p:cNvPr id="160824" name="Text Box 56"/>
          <p:cNvSpPr txBox="1">
            <a:spLocks noChangeArrowheads="1"/>
          </p:cNvSpPr>
          <p:nvPr/>
        </p:nvSpPr>
        <p:spPr bwMode="auto">
          <a:xfrm>
            <a:off x="509588" y="5216525"/>
            <a:ext cx="8596312" cy="1311275"/>
          </a:xfrm>
          <a:prstGeom prst="rect">
            <a:avLst/>
          </a:prstGeom>
          <a:noFill/>
          <a:ln w="12700">
            <a:noFill/>
            <a:miter lim="800000"/>
            <a:headEnd/>
            <a:tailEnd/>
          </a:ln>
          <a:effectLst>
            <a:outerShdw blurRad="63500" dist="91581" dir="2021404"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3200" b="1" smtClean="0">
                <a:solidFill>
                  <a:srgbClr val="FFFF00"/>
                </a:solidFill>
                <a:latin typeface="Comic Sans MS" charset="0"/>
              </a:rPr>
              <a:t>何故なら</a:t>
            </a:r>
            <a:r>
              <a:rPr lang="en-US" altLang="ja-JP" sz="3200" b="1" smtClean="0">
                <a:solidFill>
                  <a:srgbClr val="FFFF00"/>
                </a:solidFill>
                <a:latin typeface="Comic Sans MS" charset="0"/>
              </a:rPr>
              <a:t>: </a:t>
            </a:r>
            <a:r>
              <a:rPr lang="ja-JP" altLang="en-US" sz="3200" b="1" smtClean="0">
                <a:solidFill>
                  <a:srgbClr val="FFFF00"/>
                </a:solidFill>
                <a:latin typeface="Comic Sans MS" charset="0"/>
              </a:rPr>
              <a:t>救い主はユダ族から現れると</a:t>
            </a:r>
          </a:p>
          <a:p>
            <a:pPr algn="ctr">
              <a:spcBef>
                <a:spcPct val="50000"/>
              </a:spcBef>
              <a:defRPr/>
            </a:pPr>
            <a:r>
              <a:rPr lang="ja-JP" altLang="en-US" sz="3200" b="1" smtClean="0">
                <a:solidFill>
                  <a:srgbClr val="FFFF00"/>
                </a:solidFill>
                <a:latin typeface="Comic Sans MS" charset="0"/>
              </a:rPr>
              <a:t>長く予言されてきたから。</a:t>
            </a:r>
            <a:endParaRPr lang="en-US" smtClean="0">
              <a:latin typeface="Comic Sans MS" charset="0"/>
            </a:endParaRPr>
          </a:p>
        </p:txBody>
      </p:sp>
      <p:sp>
        <p:nvSpPr>
          <p:cNvPr id="120882" name="Text Box 57"/>
          <p:cNvSpPr txBox="1">
            <a:spLocks noChangeArrowheads="1"/>
          </p:cNvSpPr>
          <p:nvPr/>
        </p:nvSpPr>
        <p:spPr bwMode="auto">
          <a:xfrm>
            <a:off x="1765300" y="-22225"/>
            <a:ext cx="353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ja-JP" altLang="en-US" sz="1600" b="1">
                <a:solidFill>
                  <a:schemeClr val="tx1"/>
                </a:solidFill>
                <a:latin typeface="Comic Sans MS" charset="0"/>
              </a:rPr>
              <a:t>イザヤ書 </a:t>
            </a:r>
            <a:r>
              <a:rPr lang="en-US" altLang="ja-JP" sz="1600" b="1">
                <a:solidFill>
                  <a:schemeClr val="tx1"/>
                </a:solidFill>
                <a:latin typeface="Comic Sans MS" charset="0"/>
              </a:rPr>
              <a:t>9</a:t>
            </a:r>
            <a:r>
              <a:rPr lang="ja-JP" altLang="en-US" sz="1600" b="1">
                <a:solidFill>
                  <a:schemeClr val="tx1"/>
                </a:solidFill>
                <a:latin typeface="Comic Sans MS" charset="0"/>
              </a:rPr>
              <a:t>章</a:t>
            </a:r>
            <a:r>
              <a:rPr lang="en-US" altLang="ja-JP" sz="1600" b="1">
                <a:solidFill>
                  <a:schemeClr val="tx1"/>
                </a:solidFill>
                <a:latin typeface="Comic Sans MS" charset="0"/>
              </a:rPr>
              <a:t>6-7</a:t>
            </a:r>
            <a:r>
              <a:rPr lang="ja-JP" altLang="en-US" sz="1600" b="1">
                <a:solidFill>
                  <a:schemeClr val="tx1"/>
                </a:solidFill>
                <a:latin typeface="Comic Sans MS" charset="0"/>
              </a:rPr>
              <a:t>節</a:t>
            </a:r>
          </a:p>
        </p:txBody>
      </p:sp>
      <p:sp>
        <p:nvSpPr>
          <p:cNvPr id="120883" name="Text Box 5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20884" name="Text Box 59"/>
          <p:cNvSpPr txBox="1">
            <a:spLocks noChangeArrowheads="1"/>
          </p:cNvSpPr>
          <p:nvPr/>
        </p:nvSpPr>
        <p:spPr bwMode="auto">
          <a:xfrm>
            <a:off x="8594725" y="64230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b="1">
                <a:solidFill>
                  <a:schemeClr val="tx1"/>
                </a:solidFill>
                <a:latin typeface="Comic Sans MS" charset="0"/>
              </a:rPr>
              <a:t>8</a:t>
            </a:r>
            <a:endParaRPr lang="en-US" sz="2000">
              <a:solidFill>
                <a:srgbClr val="FFA27C"/>
              </a:solidFill>
              <a:latin typeface="B VAG Rounded Bold" charset="0"/>
            </a:endParaRPr>
          </a:p>
        </p:txBody>
      </p:sp>
      <p:sp>
        <p:nvSpPr>
          <p:cNvPr id="160828" name="Text Box 60"/>
          <p:cNvSpPr txBox="1">
            <a:spLocks noChangeArrowheads="1"/>
          </p:cNvSpPr>
          <p:nvPr/>
        </p:nvSpPr>
        <p:spPr bwMode="auto">
          <a:xfrm>
            <a:off x="3884613" y="4352925"/>
            <a:ext cx="2516187" cy="9144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5400" b="1" smtClean="0">
                <a:solidFill>
                  <a:schemeClr val="tx1"/>
                </a:solidFill>
                <a:latin typeface="Comic Sans MS" charset="0"/>
              </a:rPr>
              <a:t>何故</a:t>
            </a:r>
            <a:r>
              <a:rPr lang="en-US" altLang="ja-JP" sz="5400" b="1" smtClean="0">
                <a:solidFill>
                  <a:schemeClr val="tx1"/>
                </a:solidFill>
                <a:latin typeface="Comic Sans MS" charset="0"/>
              </a:rPr>
              <a:t>?</a:t>
            </a:r>
            <a:endParaRPr lang="en-US" sz="5400" b="1" smtClean="0">
              <a:solidFill>
                <a:schemeClr val="tx1"/>
              </a:solidFill>
              <a:latin typeface="Comic Sans MS" charset="0"/>
            </a:endParaRPr>
          </a:p>
        </p:txBody>
      </p:sp>
      <p:sp>
        <p:nvSpPr>
          <p:cNvPr id="160829" name="Text Box 61"/>
          <p:cNvSpPr txBox="1">
            <a:spLocks noChangeArrowheads="1"/>
          </p:cNvSpPr>
          <p:nvPr/>
        </p:nvSpPr>
        <p:spPr bwMode="auto">
          <a:xfrm>
            <a:off x="1052513" y="650875"/>
            <a:ext cx="5761037" cy="9144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5400" b="1" smtClean="0">
                <a:solidFill>
                  <a:schemeClr val="tx1"/>
                </a:solidFill>
                <a:latin typeface="Comic Sans MS" charset="0"/>
              </a:rPr>
              <a:t>まとめてみると</a:t>
            </a:r>
            <a:r>
              <a:rPr lang="en-US" altLang="ja-JP" sz="5400" b="1" smtClean="0">
                <a:solidFill>
                  <a:schemeClr val="tx1"/>
                </a:solidFill>
                <a:latin typeface="Comic Sans MS" charset="0"/>
              </a:rPr>
              <a:t>…</a:t>
            </a:r>
            <a:endParaRPr lang="en-US" sz="5400" b="1" smtClean="0">
              <a:solidFill>
                <a:schemeClr val="tx1"/>
              </a:solidFill>
              <a:latin typeface="Comic Sans MS" charset="0"/>
            </a:endParaRPr>
          </a:p>
        </p:txBody>
      </p:sp>
      <p:sp>
        <p:nvSpPr>
          <p:cNvPr id="160830" name="Rectangle 62"/>
          <p:cNvSpPr>
            <a:spLocks noChangeArrowheads="1"/>
          </p:cNvSpPr>
          <p:nvPr/>
        </p:nvSpPr>
        <p:spPr bwMode="auto">
          <a:xfrm>
            <a:off x="8081963" y="6542088"/>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57</a:t>
            </a:r>
          </a:p>
        </p:txBody>
      </p:sp>
      <p:sp>
        <p:nvSpPr>
          <p:cNvPr id="120888" name="Text Box 6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
        <p:nvSpPr>
          <p:cNvPr id="160832" name="Freeform 64"/>
          <p:cNvSpPr>
            <a:spLocks/>
          </p:cNvSpPr>
          <p:nvPr/>
        </p:nvSpPr>
        <p:spPr bwMode="auto">
          <a:xfrm>
            <a:off x="2795588" y="1616075"/>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ysDot"/>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160833" name="Rectangle 65"/>
          <p:cNvSpPr>
            <a:spLocks noGrp="1" noChangeArrowheads="1"/>
          </p:cNvSpPr>
          <p:nvPr>
            <p:ph type="title" idx="4294967295"/>
          </p:nvPr>
        </p:nvSpPr>
        <p:spPr bwMode="auto">
          <a:xfrm>
            <a:off x="1066800" y="3657600"/>
            <a:ext cx="7772400" cy="701675"/>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ja-JP" altLang="en-US" sz="4000" b="1">
                <a:solidFill>
                  <a:schemeClr val="tx1"/>
                </a:solidFill>
                <a:effectLst/>
                <a:latin typeface="Comic Sans MS" charset="0"/>
                <a:ea typeface="ＭＳ Ｐゴシック" charset="0"/>
                <a:cs typeface="ＭＳ Ｐゴシック" charset="0"/>
              </a:rPr>
              <a:t>ユダは存続された</a:t>
            </a:r>
            <a:r>
              <a:rPr lang="en-US" altLang="ja-JP" sz="4000" b="1">
                <a:solidFill>
                  <a:schemeClr val="tx1"/>
                </a:solidFill>
                <a:effectLst/>
                <a:latin typeface="Comic Sans MS" charset="0"/>
                <a:ea typeface="ＭＳ Ｐゴシック" charset="0"/>
                <a:cs typeface="ＭＳ Ｐゴシック" charset="0"/>
              </a:rPr>
              <a:t>!</a:t>
            </a:r>
            <a:endParaRPr lang="en-US" sz="4000" b="1">
              <a:solidFill>
                <a:schemeClr val="tx1"/>
              </a:solidFill>
              <a:effectLst/>
              <a:latin typeface="Comic Sans MS" charset="0"/>
              <a:ea typeface="ＭＳ Ｐゴシック" charset="0"/>
              <a:cs typeface="ＭＳ Ｐゴシック" charset="0"/>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60820"/>
                                        </p:tgtEl>
                                        <p:attrNameLst>
                                          <p:attrName>style.visibility</p:attrName>
                                        </p:attrNameLst>
                                      </p:cBhvr>
                                      <p:to>
                                        <p:strVal val="visible"/>
                                      </p:to>
                                    </p:set>
                                    <p:animEffect transition="in" filter="wipe(right)">
                                      <p:cBhvr>
                                        <p:cTn id="7" dur="500"/>
                                        <p:tgtEl>
                                          <p:spTgt spid="1608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60812"/>
                                        </p:tgtEl>
                                        <p:attrNameLst>
                                          <p:attrName>style.visibility</p:attrName>
                                        </p:attrNameLst>
                                      </p:cBhvr>
                                      <p:to>
                                        <p:strVal val="visible"/>
                                      </p:to>
                                    </p:set>
                                    <p:animEffect transition="in" filter="wipe(left)">
                                      <p:cBhvr>
                                        <p:cTn id="12" dur="500"/>
                                        <p:tgtEl>
                                          <p:spTgt spid="1608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160822"/>
                                        </p:tgtEl>
                                        <p:attrNameLst>
                                          <p:attrName>style.visibility</p:attrName>
                                        </p:attrNameLst>
                                      </p:cBhvr>
                                      <p:to>
                                        <p:strVal val="visible"/>
                                      </p:to>
                                    </p:set>
                                    <p:animEffect transition="in" filter="wipe(right)">
                                      <p:cBhvr>
                                        <p:cTn id="22" dur="500"/>
                                        <p:tgtEl>
                                          <p:spTgt spid="16082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60821"/>
                                        </p:tgtEl>
                                        <p:attrNameLst>
                                          <p:attrName>style.visibility</p:attrName>
                                        </p:attrNameLst>
                                      </p:cBhvr>
                                      <p:to>
                                        <p:strVal val="visible"/>
                                      </p:to>
                                    </p:set>
                                    <p:animEffect transition="in" filter="wipe(left)">
                                      <p:cBhvr>
                                        <p:cTn id="27" dur="500"/>
                                        <p:tgtEl>
                                          <p:spTgt spid="16082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1" presetClass="entr" presetSubtype="0" fill="hold" grpId="0" nodeType="clickEffect">
                                  <p:stCondLst>
                                    <p:cond delay="0"/>
                                  </p:stCondLst>
                                  <p:iterate type="lt">
                                    <p:tmPct val="5000"/>
                                  </p:iterate>
                                  <p:childTnLst>
                                    <p:set>
                                      <p:cBhvr>
                                        <p:cTn id="31" dur="1" fill="hold">
                                          <p:stCondLst>
                                            <p:cond delay="0"/>
                                          </p:stCondLst>
                                        </p:cTn>
                                        <p:tgtEl>
                                          <p:spTgt spid="160833"/>
                                        </p:tgtEl>
                                        <p:attrNameLst>
                                          <p:attrName>style.visibility</p:attrName>
                                        </p:attrNameLst>
                                      </p:cBhvr>
                                      <p:to>
                                        <p:strVal val="visible"/>
                                      </p:to>
                                    </p:set>
                                    <p:anim calcmode="lin" valueType="num">
                                      <p:cBhvr>
                                        <p:cTn id="32" dur="1000" fill="hold"/>
                                        <p:tgtEl>
                                          <p:spTgt spid="160833"/>
                                        </p:tgtEl>
                                        <p:attrNameLst>
                                          <p:attrName>ppt_w</p:attrName>
                                        </p:attrNameLst>
                                      </p:cBhvr>
                                      <p:tavLst>
                                        <p:tav tm="0">
                                          <p:val>
                                            <p:fltVal val="0"/>
                                          </p:val>
                                        </p:tav>
                                        <p:tav tm="100000">
                                          <p:val>
                                            <p:strVal val="#ppt_w"/>
                                          </p:val>
                                        </p:tav>
                                      </p:tavLst>
                                    </p:anim>
                                    <p:anim calcmode="lin" valueType="num">
                                      <p:cBhvr>
                                        <p:cTn id="33" dur="1000" fill="hold"/>
                                        <p:tgtEl>
                                          <p:spTgt spid="160833"/>
                                        </p:tgtEl>
                                        <p:attrNameLst>
                                          <p:attrName>ppt_h</p:attrName>
                                        </p:attrNameLst>
                                      </p:cBhvr>
                                      <p:tavLst>
                                        <p:tav tm="0">
                                          <p:val>
                                            <p:fltVal val="0"/>
                                          </p:val>
                                        </p:tav>
                                        <p:tav tm="100000">
                                          <p:val>
                                            <p:strVal val="#ppt_h"/>
                                          </p:val>
                                        </p:tav>
                                      </p:tavLst>
                                    </p:anim>
                                    <p:anim calcmode="lin" valueType="num">
                                      <p:cBhvr>
                                        <p:cTn id="34" dur="1000" fill="hold"/>
                                        <p:tgtEl>
                                          <p:spTgt spid="160833"/>
                                        </p:tgtEl>
                                        <p:attrNameLst>
                                          <p:attrName>style.rotation</p:attrName>
                                        </p:attrNameLst>
                                      </p:cBhvr>
                                      <p:tavLst>
                                        <p:tav tm="0">
                                          <p:val>
                                            <p:fltVal val="90"/>
                                          </p:val>
                                        </p:tav>
                                        <p:tav tm="100000">
                                          <p:val>
                                            <p:fltVal val="0"/>
                                          </p:val>
                                        </p:tav>
                                      </p:tavLst>
                                    </p:anim>
                                    <p:animEffect transition="in" filter="fade">
                                      <p:cBhvr>
                                        <p:cTn id="35" dur="1000"/>
                                        <p:tgtEl>
                                          <p:spTgt spid="160833"/>
                                        </p:tgtEl>
                                      </p:cBhvr>
                                    </p:animEffect>
                                  </p:childTnLst>
                                </p:cTn>
                              </p:par>
                            </p:childTnLst>
                          </p:cTn>
                        </p:par>
                        <p:par>
                          <p:cTn id="36" fill="hold" nodeType="afterGroup">
                            <p:stCondLst>
                              <p:cond delay="1400"/>
                            </p:stCondLst>
                            <p:childTnLst>
                              <p:par>
                                <p:cTn id="37" presetID="22" presetClass="entr" presetSubtype="2" fill="hold" nodeType="afterEffect">
                                  <p:stCondLst>
                                    <p:cond delay="0"/>
                                  </p:stCondLst>
                                  <p:childTnLst>
                                    <p:set>
                                      <p:cBhvr>
                                        <p:cTn id="38" dur="1" fill="hold">
                                          <p:stCondLst>
                                            <p:cond delay="0"/>
                                          </p:stCondLst>
                                        </p:cTn>
                                        <p:tgtEl>
                                          <p:spTgt spid="160832"/>
                                        </p:tgtEl>
                                        <p:attrNameLst>
                                          <p:attrName>style.visibility</p:attrName>
                                        </p:attrNameLst>
                                      </p:cBhvr>
                                      <p:to>
                                        <p:strVal val="visible"/>
                                      </p:to>
                                    </p:set>
                                    <p:animEffect transition="in" filter="wipe(right)">
                                      <p:cBhvr>
                                        <p:cTn id="39" dur="500"/>
                                        <p:tgtEl>
                                          <p:spTgt spid="160832"/>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60828"/>
                                        </p:tgtEl>
                                        <p:attrNameLst>
                                          <p:attrName>style.visibility</p:attrName>
                                        </p:attrNameLst>
                                      </p:cBhvr>
                                      <p:to>
                                        <p:strVal val="visible"/>
                                      </p:to>
                                    </p:set>
                                    <p:animEffect transition="in" filter="dissolve">
                                      <p:cBhvr>
                                        <p:cTn id="44" dur="500"/>
                                        <p:tgtEl>
                                          <p:spTgt spid="160828"/>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60824"/>
                                        </p:tgtEl>
                                        <p:attrNameLst>
                                          <p:attrName>style.visibility</p:attrName>
                                        </p:attrNameLst>
                                      </p:cBhvr>
                                      <p:to>
                                        <p:strVal val="visible"/>
                                      </p:to>
                                    </p:set>
                                    <p:animEffect transition="in" filter="dissolve">
                                      <p:cBhvr>
                                        <p:cTn id="49" dur="500"/>
                                        <p:tgtEl>
                                          <p:spTgt spid="160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824" grpId="0" autoUpdateAnimBg="0"/>
      <p:bldP spid="160828" grpId="0" autoUpdateAnimBg="0"/>
      <p:bldP spid="1608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2"/>
          <p:cNvSpPr>
            <a:spLocks noChangeArrowheads="1"/>
          </p:cNvSpPr>
          <p:nvPr/>
        </p:nvSpPr>
        <p:spPr bwMode="auto">
          <a:xfrm>
            <a:off x="2578100" y="638175"/>
            <a:ext cx="5753100"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p>
            <a:endParaRPr lang="en-US"/>
          </a:p>
        </p:txBody>
      </p:sp>
      <p:grpSp>
        <p:nvGrpSpPr>
          <p:cNvPr id="12290" name="Group 57"/>
          <p:cNvGrpSpPr>
            <a:grpSpLocks/>
          </p:cNvGrpSpPr>
          <p:nvPr/>
        </p:nvGrpSpPr>
        <p:grpSpPr bwMode="auto">
          <a:xfrm>
            <a:off x="8018463" y="3429000"/>
            <a:ext cx="952500" cy="673100"/>
            <a:chOff x="5051" y="2160"/>
            <a:chExt cx="600" cy="424"/>
          </a:xfrm>
        </p:grpSpPr>
        <p:sp>
          <p:nvSpPr>
            <p:cNvPr id="12333" name="Freeform 58"/>
            <p:cNvSpPr>
              <a:spLocks/>
            </p:cNvSpPr>
            <p:nvPr/>
          </p:nvSpPr>
          <p:spPr bwMode="auto">
            <a:xfrm>
              <a:off x="5417" y="225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334" name="Rectangle 59"/>
            <p:cNvSpPr>
              <a:spLocks noChangeArrowheads="1"/>
            </p:cNvSpPr>
            <p:nvPr/>
          </p:nvSpPr>
          <p:spPr bwMode="auto">
            <a:xfrm>
              <a:off x="5153" y="246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335" name="Freeform 60"/>
            <p:cNvSpPr>
              <a:spLocks/>
            </p:cNvSpPr>
            <p:nvPr/>
          </p:nvSpPr>
          <p:spPr bwMode="auto">
            <a:xfrm>
              <a:off x="5414" y="2231"/>
              <a:ext cx="148" cy="76"/>
            </a:xfrm>
            <a:custGeom>
              <a:avLst/>
              <a:gdLst>
                <a:gd name="T0" fmla="*/ 256 w 129"/>
                <a:gd name="T1" fmla="*/ 428 h 49"/>
                <a:gd name="T2" fmla="*/ 0 w 129"/>
                <a:gd name="T3" fmla="*/ 428 h 49"/>
                <a:gd name="T4" fmla="*/ 0 w 129"/>
                <a:gd name="T5" fmla="*/ 0 h 49"/>
                <a:gd name="T6" fmla="*/ 256 w 129"/>
                <a:gd name="T7" fmla="*/ 42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336" name="AutoShape 61"/>
            <p:cNvSpPr>
              <a:spLocks noChangeArrowheads="1"/>
            </p:cNvSpPr>
            <p:nvPr/>
          </p:nvSpPr>
          <p:spPr bwMode="auto">
            <a:xfrm>
              <a:off x="5054" y="217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337" name="Rectangle 62"/>
            <p:cNvSpPr>
              <a:spLocks noChangeArrowheads="1"/>
            </p:cNvSpPr>
            <p:nvPr/>
          </p:nvSpPr>
          <p:spPr bwMode="auto">
            <a:xfrm>
              <a:off x="5051" y="227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338" name="Rectangle 63"/>
            <p:cNvSpPr>
              <a:spLocks noChangeArrowheads="1"/>
            </p:cNvSpPr>
            <p:nvPr/>
          </p:nvSpPr>
          <p:spPr bwMode="auto">
            <a:xfrm>
              <a:off x="5121" y="243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2339" name="AutoShape 64"/>
            <p:cNvSpPr>
              <a:spLocks noChangeArrowheads="1"/>
            </p:cNvSpPr>
            <p:nvPr/>
          </p:nvSpPr>
          <p:spPr bwMode="auto">
            <a:xfrm>
              <a:off x="5062" y="219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2340" name="Line 65"/>
            <p:cNvSpPr>
              <a:spLocks noChangeShapeType="1"/>
            </p:cNvSpPr>
            <p:nvPr/>
          </p:nvSpPr>
          <p:spPr bwMode="auto">
            <a:xfrm>
              <a:off x="5071" y="241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41" name="Line 66"/>
            <p:cNvSpPr>
              <a:spLocks noChangeShapeType="1"/>
            </p:cNvSpPr>
            <p:nvPr/>
          </p:nvSpPr>
          <p:spPr bwMode="auto">
            <a:xfrm>
              <a:off x="5071" y="253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42" name="Rectangle 67"/>
            <p:cNvSpPr>
              <a:spLocks noChangeArrowheads="1"/>
            </p:cNvSpPr>
            <p:nvPr/>
          </p:nvSpPr>
          <p:spPr bwMode="auto">
            <a:xfrm>
              <a:off x="5073" y="2160"/>
              <a:ext cx="355"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ヨシュア</a:t>
              </a:r>
            </a:p>
          </p:txBody>
        </p:sp>
        <p:sp>
          <p:nvSpPr>
            <p:cNvPr id="12343" name="Rectangle 68"/>
            <p:cNvSpPr>
              <a:spLocks noChangeArrowheads="1"/>
            </p:cNvSpPr>
            <p:nvPr/>
          </p:nvSpPr>
          <p:spPr bwMode="auto">
            <a:xfrm>
              <a:off x="5114" y="2296"/>
              <a:ext cx="43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エリコ</a:t>
              </a:r>
              <a:r>
                <a:rPr lang="en-US" altLang="ja-JP" sz="900" b="1">
                  <a:solidFill>
                    <a:srgbClr val="000000"/>
                  </a:solidFill>
                  <a:latin typeface="Helvetica" charset="0"/>
                </a:rPr>
                <a:t>/</a:t>
              </a:r>
              <a:r>
                <a:rPr lang="ja-JP" altLang="en-US" sz="900" b="1">
                  <a:solidFill>
                    <a:srgbClr val="000000"/>
                  </a:solidFill>
                  <a:latin typeface="Helvetica" charset="0"/>
                </a:rPr>
                <a:t>アイ</a:t>
              </a:r>
            </a:p>
          </p:txBody>
        </p:sp>
        <p:sp>
          <p:nvSpPr>
            <p:cNvPr id="12344" name="Rectangle 69"/>
            <p:cNvSpPr>
              <a:spLocks noChangeArrowheads="1"/>
            </p:cNvSpPr>
            <p:nvPr/>
          </p:nvSpPr>
          <p:spPr bwMode="auto">
            <a:xfrm>
              <a:off x="5062" y="2416"/>
              <a:ext cx="52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土地を分ける</a:t>
              </a:r>
            </a:p>
          </p:txBody>
        </p:sp>
      </p:grpSp>
      <p:grpSp>
        <p:nvGrpSpPr>
          <p:cNvPr id="12291" name="Group 18"/>
          <p:cNvGrpSpPr>
            <a:grpSpLocks/>
          </p:cNvGrpSpPr>
          <p:nvPr/>
        </p:nvGrpSpPr>
        <p:grpSpPr bwMode="auto">
          <a:xfrm>
            <a:off x="5473700" y="2120900"/>
            <a:ext cx="558800" cy="3644900"/>
            <a:chOff x="3448" y="1336"/>
            <a:chExt cx="352" cy="2296"/>
          </a:xfrm>
        </p:grpSpPr>
        <p:grpSp>
          <p:nvGrpSpPr>
            <p:cNvPr id="12329" name="Group 19"/>
            <p:cNvGrpSpPr>
              <a:grpSpLocks/>
            </p:cNvGrpSpPr>
            <p:nvPr/>
          </p:nvGrpSpPr>
          <p:grpSpPr bwMode="auto">
            <a:xfrm>
              <a:off x="3656" y="1336"/>
              <a:ext cx="144" cy="1416"/>
              <a:chOff x="3656" y="1336"/>
              <a:chExt cx="144" cy="1416"/>
            </a:xfrm>
          </p:grpSpPr>
          <p:sp>
            <p:nvSpPr>
              <p:cNvPr id="529428" name="Freeform 20"/>
              <p:cNvSpPr>
                <a:spLocks/>
              </p:cNvSpPr>
              <p:nvPr/>
            </p:nvSpPr>
            <p:spPr bwMode="auto">
              <a:xfrm>
                <a:off x="3656" y="1336"/>
                <a:ext cx="144" cy="249"/>
              </a:xfrm>
              <a:custGeom>
                <a:avLst/>
                <a:gdLst/>
                <a:ahLst/>
                <a:cxnLst>
                  <a:cxn ang="0">
                    <a:pos x="80" y="224"/>
                  </a:cxn>
                  <a:cxn ang="0">
                    <a:pos x="128" y="136"/>
                  </a:cxn>
                  <a:cxn ang="0">
                    <a:pos x="144" y="88"/>
                  </a:cxn>
                  <a:cxn ang="0">
                    <a:pos x="80" y="0"/>
                  </a:cxn>
                  <a:cxn ang="0">
                    <a:pos x="0" y="64"/>
                  </a:cxn>
                  <a:cxn ang="0">
                    <a:pos x="64" y="160"/>
                  </a:cxn>
                  <a:cxn ang="0">
                    <a:pos x="72" y="232"/>
                  </a:cxn>
                  <a:cxn ang="0">
                    <a:pos x="96" y="248"/>
                  </a:cxn>
                  <a:cxn ang="0">
                    <a:pos x="112" y="224"/>
                  </a:cxn>
                  <a:cxn ang="0">
                    <a:pos x="80" y="224"/>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solidFill>
                <a:srgbClr val="003399"/>
              </a:solidFill>
              <a:ln w="12700" cap="flat" cmpd="sng">
                <a:solidFill>
                  <a:srgbClr val="003399"/>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529429" name="Freeform 21"/>
              <p:cNvSpPr>
                <a:spLocks/>
              </p:cNvSpPr>
              <p:nvPr/>
            </p:nvSpPr>
            <p:spPr bwMode="auto">
              <a:xfrm>
                <a:off x="3672" y="1568"/>
                <a:ext cx="72" cy="1184"/>
              </a:xfrm>
              <a:custGeom>
                <a:avLst/>
                <a:gdLst/>
                <a:ahLst/>
                <a:cxnLst>
                  <a:cxn ang="0">
                    <a:pos x="72" y="0"/>
                  </a:cxn>
                  <a:cxn ang="0">
                    <a:pos x="24" y="256"/>
                  </a:cxn>
                  <a:cxn ang="0">
                    <a:pos x="48" y="616"/>
                  </a:cxn>
                  <a:cxn ang="0">
                    <a:pos x="16" y="744"/>
                  </a:cxn>
                  <a:cxn ang="0">
                    <a:pos x="0" y="792"/>
                  </a:cxn>
                  <a:cxn ang="0">
                    <a:pos x="40" y="1120"/>
                  </a:cxn>
                  <a:cxn ang="0">
                    <a:pos x="32" y="1160"/>
                  </a:cxn>
                  <a:cxn ang="0">
                    <a:pos x="24" y="1184"/>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solidFill>
                <a:srgbClr val="003399"/>
              </a:solidFill>
              <a:ln w="28575" cap="flat" cmpd="sng">
                <a:solidFill>
                  <a:srgbClr val="003399"/>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grpSp>
        <p:sp>
          <p:nvSpPr>
            <p:cNvPr id="529430" name="Freeform 22"/>
            <p:cNvSpPr>
              <a:spLocks/>
            </p:cNvSpPr>
            <p:nvPr/>
          </p:nvSpPr>
          <p:spPr bwMode="auto">
            <a:xfrm>
              <a:off x="3448" y="2692"/>
              <a:ext cx="274" cy="940"/>
            </a:xfrm>
            <a:custGeom>
              <a:avLst/>
              <a:gdLst/>
              <a:ahLst/>
              <a:cxnLst>
                <a:cxn ang="0">
                  <a:pos x="248" y="4"/>
                </a:cxn>
                <a:cxn ang="0">
                  <a:pos x="192" y="28"/>
                </a:cxn>
                <a:cxn ang="0">
                  <a:pos x="144" y="148"/>
                </a:cxn>
                <a:cxn ang="0">
                  <a:pos x="72" y="300"/>
                </a:cxn>
                <a:cxn ang="0">
                  <a:pos x="48" y="588"/>
                </a:cxn>
                <a:cxn ang="0">
                  <a:pos x="0" y="724"/>
                </a:cxn>
                <a:cxn ang="0">
                  <a:pos x="88" y="940"/>
                </a:cxn>
                <a:cxn ang="0">
                  <a:pos x="160" y="892"/>
                </a:cxn>
                <a:cxn ang="0">
                  <a:pos x="176" y="844"/>
                </a:cxn>
                <a:cxn ang="0">
                  <a:pos x="184" y="820"/>
                </a:cxn>
                <a:cxn ang="0">
                  <a:pos x="176" y="740"/>
                </a:cxn>
                <a:cxn ang="0">
                  <a:pos x="144" y="692"/>
                </a:cxn>
                <a:cxn ang="0">
                  <a:pos x="128" y="644"/>
                </a:cxn>
                <a:cxn ang="0">
                  <a:pos x="216" y="596"/>
                </a:cxn>
                <a:cxn ang="0">
                  <a:pos x="232" y="412"/>
                </a:cxn>
                <a:cxn ang="0">
                  <a:pos x="272" y="276"/>
                </a:cxn>
                <a:cxn ang="0">
                  <a:pos x="272" y="76"/>
                </a:cxn>
                <a:cxn ang="0">
                  <a:pos x="264" y="28"/>
                </a:cxn>
                <a:cxn ang="0">
                  <a:pos x="248" y="4"/>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solidFill>
              <a:srgbClr val="003399"/>
            </a:solidFill>
            <a:ln w="12700" cap="flat" cmpd="sng">
              <a:solidFill>
                <a:srgbClr val="003399"/>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grpSp>
      <p:grpSp>
        <p:nvGrpSpPr>
          <p:cNvPr id="12292" name="Group 23"/>
          <p:cNvGrpSpPr>
            <a:grpSpLocks/>
          </p:cNvGrpSpPr>
          <p:nvPr/>
        </p:nvGrpSpPr>
        <p:grpSpPr bwMode="auto">
          <a:xfrm>
            <a:off x="3073400" y="1079500"/>
            <a:ext cx="2317750" cy="4584700"/>
            <a:chOff x="1936" y="680"/>
            <a:chExt cx="1460" cy="2888"/>
          </a:xfrm>
        </p:grpSpPr>
        <p:sp>
          <p:nvSpPr>
            <p:cNvPr id="529432" name="Freeform 24"/>
            <p:cNvSpPr>
              <a:spLocks/>
            </p:cNvSpPr>
            <p:nvPr/>
          </p:nvSpPr>
          <p:spPr bwMode="auto">
            <a:xfrm>
              <a:off x="2304" y="680"/>
              <a:ext cx="1092" cy="2608"/>
            </a:xfrm>
            <a:custGeom>
              <a:avLst/>
              <a:gdLst/>
              <a:ahLst/>
              <a:cxnLst>
                <a:cxn ang="0">
                  <a:pos x="1080" y="0"/>
                </a:cxn>
                <a:cxn ang="0">
                  <a:pos x="1072" y="120"/>
                </a:cxn>
                <a:cxn ang="0">
                  <a:pos x="1040" y="168"/>
                </a:cxn>
                <a:cxn ang="0">
                  <a:pos x="968" y="320"/>
                </a:cxn>
                <a:cxn ang="0">
                  <a:pos x="944" y="368"/>
                </a:cxn>
                <a:cxn ang="0">
                  <a:pos x="904" y="488"/>
                </a:cxn>
                <a:cxn ang="0">
                  <a:pos x="880" y="536"/>
                </a:cxn>
                <a:cxn ang="0">
                  <a:pos x="872" y="664"/>
                </a:cxn>
                <a:cxn ang="0">
                  <a:pos x="800" y="696"/>
                </a:cxn>
                <a:cxn ang="0">
                  <a:pos x="776" y="704"/>
                </a:cxn>
                <a:cxn ang="0">
                  <a:pos x="744" y="848"/>
                </a:cxn>
                <a:cxn ang="0">
                  <a:pos x="720" y="1120"/>
                </a:cxn>
                <a:cxn ang="0">
                  <a:pos x="576" y="1664"/>
                </a:cxn>
                <a:cxn ang="0">
                  <a:pos x="456" y="1976"/>
                </a:cxn>
                <a:cxn ang="0">
                  <a:pos x="408" y="2048"/>
                </a:cxn>
                <a:cxn ang="0">
                  <a:pos x="376" y="2096"/>
                </a:cxn>
                <a:cxn ang="0">
                  <a:pos x="320" y="2184"/>
                </a:cxn>
                <a:cxn ang="0">
                  <a:pos x="240" y="2264"/>
                </a:cxn>
                <a:cxn ang="0">
                  <a:pos x="152" y="2384"/>
                </a:cxn>
                <a:cxn ang="0">
                  <a:pos x="80" y="2480"/>
                </a:cxn>
                <a:cxn ang="0">
                  <a:pos x="40" y="2528"/>
                </a:cxn>
                <a:cxn ang="0">
                  <a:pos x="0" y="2608"/>
                </a:cxn>
              </a:cxnLst>
              <a:rect l="0" t="0" r="r" b="b"/>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cap="flat" cmpd="sng">
              <a:solidFill>
                <a:srgbClr val="003399"/>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529433" name="Freeform 25"/>
            <p:cNvSpPr>
              <a:spLocks/>
            </p:cNvSpPr>
            <p:nvPr/>
          </p:nvSpPr>
          <p:spPr bwMode="auto">
            <a:xfrm>
              <a:off x="1936" y="3248"/>
              <a:ext cx="392" cy="320"/>
            </a:xfrm>
            <a:custGeom>
              <a:avLst/>
              <a:gdLst/>
              <a:ahLst/>
              <a:cxnLst>
                <a:cxn ang="0">
                  <a:pos x="392" y="0"/>
                </a:cxn>
                <a:cxn ang="0">
                  <a:pos x="336" y="64"/>
                </a:cxn>
                <a:cxn ang="0">
                  <a:pos x="256" y="144"/>
                </a:cxn>
                <a:cxn ang="0">
                  <a:pos x="0" y="320"/>
                </a:cxn>
              </a:cxnLst>
              <a:rect l="0" t="0" r="r" b="b"/>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cap="flat" cmpd="sng">
              <a:solidFill>
                <a:srgbClr val="003399"/>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grpSp>
      <p:sp>
        <p:nvSpPr>
          <p:cNvPr id="529434" name="Text Box 26"/>
          <p:cNvSpPr txBox="1">
            <a:spLocks noChangeArrowheads="1"/>
          </p:cNvSpPr>
          <p:nvPr/>
        </p:nvSpPr>
        <p:spPr bwMode="auto">
          <a:xfrm>
            <a:off x="5664200" y="1574800"/>
            <a:ext cx="16129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200" i="1" smtClean="0">
                <a:solidFill>
                  <a:srgbClr val="003399"/>
                </a:solidFill>
                <a:latin typeface="Comic Sans MS" charset="0"/>
              </a:rPr>
              <a:t>ガリラヤ湖</a:t>
            </a:r>
          </a:p>
        </p:txBody>
      </p:sp>
      <p:sp>
        <p:nvSpPr>
          <p:cNvPr id="529435" name="Text Box 27"/>
          <p:cNvSpPr txBox="1">
            <a:spLocks noChangeArrowheads="1"/>
          </p:cNvSpPr>
          <p:nvPr/>
        </p:nvSpPr>
        <p:spPr bwMode="auto">
          <a:xfrm>
            <a:off x="5518150" y="26987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i="1" smtClean="0">
                <a:solidFill>
                  <a:srgbClr val="003399"/>
                </a:solidFill>
                <a:latin typeface="Comic Sans MS" charset="0"/>
              </a:rPr>
              <a:t>ギルボア山</a:t>
            </a:r>
          </a:p>
        </p:txBody>
      </p:sp>
      <p:sp>
        <p:nvSpPr>
          <p:cNvPr id="529436" name="Text Box 28"/>
          <p:cNvSpPr txBox="1">
            <a:spLocks noChangeArrowheads="1"/>
          </p:cNvSpPr>
          <p:nvPr/>
        </p:nvSpPr>
        <p:spPr bwMode="auto">
          <a:xfrm>
            <a:off x="4838700" y="46609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i="1" smtClean="0">
                <a:solidFill>
                  <a:srgbClr val="003399"/>
                </a:solidFill>
                <a:latin typeface="Comic Sans MS" charset="0"/>
              </a:rPr>
              <a:t>ヘブロン</a:t>
            </a:r>
          </a:p>
        </p:txBody>
      </p:sp>
      <p:sp>
        <p:nvSpPr>
          <p:cNvPr id="529437" name="Text Box 29"/>
          <p:cNvSpPr txBox="1">
            <a:spLocks noChangeArrowheads="1"/>
          </p:cNvSpPr>
          <p:nvPr/>
        </p:nvSpPr>
        <p:spPr bwMode="auto">
          <a:xfrm rot="-5286213">
            <a:off x="4360863" y="1376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rgbClr val="003399"/>
                </a:solidFill>
                <a:latin typeface="Comic Sans MS" charset="0"/>
              </a:rPr>
              <a:t>アシェル</a:t>
            </a:r>
          </a:p>
        </p:txBody>
      </p:sp>
      <p:sp>
        <p:nvSpPr>
          <p:cNvPr id="529438" name="Text Box 30"/>
          <p:cNvSpPr txBox="1">
            <a:spLocks noChangeArrowheads="1"/>
          </p:cNvSpPr>
          <p:nvPr/>
        </p:nvSpPr>
        <p:spPr bwMode="auto">
          <a:xfrm rot="-844665">
            <a:off x="5075238" y="2413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rgbClr val="003399"/>
                </a:solidFill>
                <a:latin typeface="Comic Sans MS" charset="0"/>
              </a:rPr>
              <a:t>イッサカル</a:t>
            </a:r>
          </a:p>
        </p:txBody>
      </p:sp>
      <p:sp>
        <p:nvSpPr>
          <p:cNvPr id="529439" name="Text Box 31"/>
          <p:cNvSpPr txBox="1">
            <a:spLocks noChangeArrowheads="1"/>
          </p:cNvSpPr>
          <p:nvPr/>
        </p:nvSpPr>
        <p:spPr bwMode="auto">
          <a:xfrm rot="469584">
            <a:off x="4422775" y="3048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rgbClr val="003399"/>
                </a:solidFill>
                <a:latin typeface="Comic Sans MS" charset="0"/>
              </a:rPr>
              <a:t>エフライム</a:t>
            </a:r>
          </a:p>
        </p:txBody>
      </p:sp>
      <p:sp>
        <p:nvSpPr>
          <p:cNvPr id="529440" name="Text Box 32"/>
          <p:cNvSpPr txBox="1">
            <a:spLocks noChangeArrowheads="1"/>
          </p:cNvSpPr>
          <p:nvPr/>
        </p:nvSpPr>
        <p:spPr bwMode="auto">
          <a:xfrm rot="2606806">
            <a:off x="5867400" y="4297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rgbClr val="003399"/>
                </a:solidFill>
                <a:latin typeface="Comic Sans MS" charset="0"/>
              </a:rPr>
              <a:t>ガド</a:t>
            </a:r>
          </a:p>
        </p:txBody>
      </p:sp>
      <p:sp>
        <p:nvSpPr>
          <p:cNvPr id="529441" name="Text Box 33"/>
          <p:cNvSpPr txBox="1">
            <a:spLocks noChangeArrowheads="1"/>
          </p:cNvSpPr>
          <p:nvPr/>
        </p:nvSpPr>
        <p:spPr bwMode="auto">
          <a:xfrm rot="-2225045">
            <a:off x="4560888" y="3597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rgbClr val="003399"/>
                </a:solidFill>
                <a:latin typeface="Comic Sans MS" charset="0"/>
              </a:rPr>
              <a:t>エフライム</a:t>
            </a:r>
          </a:p>
        </p:txBody>
      </p:sp>
      <p:sp>
        <p:nvSpPr>
          <p:cNvPr id="529442" name="Text Box 34"/>
          <p:cNvSpPr txBox="1">
            <a:spLocks noChangeArrowheads="1"/>
          </p:cNvSpPr>
          <p:nvPr/>
        </p:nvSpPr>
        <p:spPr bwMode="auto">
          <a:xfrm>
            <a:off x="4800600" y="426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rgbClr val="003399"/>
                </a:solidFill>
                <a:latin typeface="Comic Sans MS" charset="0"/>
              </a:rPr>
              <a:t>ベニアミン</a:t>
            </a:r>
          </a:p>
        </p:txBody>
      </p:sp>
      <p:sp>
        <p:nvSpPr>
          <p:cNvPr id="529443" name="Text Box 35"/>
          <p:cNvSpPr txBox="1">
            <a:spLocks noChangeArrowheads="1"/>
          </p:cNvSpPr>
          <p:nvPr/>
        </p:nvSpPr>
        <p:spPr bwMode="auto">
          <a:xfrm rot="2953560">
            <a:off x="5764213" y="50355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rgbClr val="003399"/>
                </a:solidFill>
                <a:latin typeface="Comic Sans MS" charset="0"/>
              </a:rPr>
              <a:t>ルベン</a:t>
            </a:r>
          </a:p>
        </p:txBody>
      </p:sp>
      <p:sp>
        <p:nvSpPr>
          <p:cNvPr id="529444" name="Text Box 36"/>
          <p:cNvSpPr txBox="1">
            <a:spLocks noChangeArrowheads="1"/>
          </p:cNvSpPr>
          <p:nvPr/>
        </p:nvSpPr>
        <p:spPr bwMode="auto">
          <a:xfrm rot="-3254640">
            <a:off x="3833813" y="3978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rgbClr val="003399"/>
                </a:solidFill>
                <a:latin typeface="Comic Sans MS" charset="0"/>
              </a:rPr>
              <a:t>ダン</a:t>
            </a:r>
          </a:p>
        </p:txBody>
      </p:sp>
      <p:sp>
        <p:nvSpPr>
          <p:cNvPr id="529445" name="Text Box 37"/>
          <p:cNvSpPr txBox="1">
            <a:spLocks noChangeArrowheads="1"/>
          </p:cNvSpPr>
          <p:nvPr/>
        </p:nvSpPr>
        <p:spPr bwMode="auto">
          <a:xfrm rot="-2428638">
            <a:off x="3752850" y="47037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rgbClr val="003399"/>
                </a:solidFill>
                <a:latin typeface="Comic Sans MS" charset="0"/>
              </a:rPr>
              <a:t>ユダ</a:t>
            </a:r>
          </a:p>
        </p:txBody>
      </p:sp>
      <p:sp>
        <p:nvSpPr>
          <p:cNvPr id="529446" name="Text Box 38"/>
          <p:cNvSpPr txBox="1">
            <a:spLocks noChangeArrowheads="1"/>
          </p:cNvSpPr>
          <p:nvPr/>
        </p:nvSpPr>
        <p:spPr bwMode="auto">
          <a:xfrm>
            <a:off x="3898900" y="553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rgbClr val="003399"/>
                </a:solidFill>
                <a:latin typeface="Comic Sans MS" charset="0"/>
              </a:rPr>
              <a:t>シメオン</a:t>
            </a:r>
          </a:p>
        </p:txBody>
      </p:sp>
      <p:sp>
        <p:nvSpPr>
          <p:cNvPr id="529447" name="Text Box 39"/>
          <p:cNvSpPr txBox="1">
            <a:spLocks noChangeArrowheads="1"/>
          </p:cNvSpPr>
          <p:nvPr/>
        </p:nvSpPr>
        <p:spPr bwMode="auto">
          <a:xfrm rot="-1471107">
            <a:off x="5795963" y="32432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rgbClr val="003399"/>
                </a:solidFill>
                <a:latin typeface="Comic Sans MS" charset="0"/>
              </a:rPr>
              <a:t>マナセ</a:t>
            </a:r>
          </a:p>
        </p:txBody>
      </p:sp>
      <p:sp>
        <p:nvSpPr>
          <p:cNvPr id="529448" name="Text Box 40"/>
          <p:cNvSpPr txBox="1">
            <a:spLocks noChangeArrowheads="1"/>
          </p:cNvSpPr>
          <p:nvPr/>
        </p:nvSpPr>
        <p:spPr bwMode="auto">
          <a:xfrm rot="-4430452">
            <a:off x="5772150" y="125571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rgbClr val="003399"/>
                </a:solidFill>
                <a:latin typeface="Comic Sans MS" charset="0"/>
              </a:rPr>
              <a:t>ナフタリ</a:t>
            </a:r>
          </a:p>
        </p:txBody>
      </p:sp>
      <p:sp>
        <p:nvSpPr>
          <p:cNvPr id="529449" name="Text Box 41"/>
          <p:cNvSpPr txBox="1">
            <a:spLocks noChangeArrowheads="1"/>
          </p:cNvSpPr>
          <p:nvPr/>
        </p:nvSpPr>
        <p:spPr bwMode="auto">
          <a:xfrm rot="-5105054">
            <a:off x="4716463" y="15144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rgbClr val="003399"/>
                </a:solidFill>
                <a:latin typeface="Comic Sans MS" charset="0"/>
              </a:rPr>
              <a:t>ゼブルン</a:t>
            </a:r>
          </a:p>
        </p:txBody>
      </p:sp>
      <p:sp>
        <p:nvSpPr>
          <p:cNvPr id="529450" name="Text Box 42"/>
          <p:cNvSpPr txBox="1">
            <a:spLocks noChangeArrowheads="1"/>
          </p:cNvSpPr>
          <p:nvPr/>
        </p:nvSpPr>
        <p:spPr bwMode="auto">
          <a:xfrm>
            <a:off x="4051300" y="23114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i="1" smtClean="0">
                <a:solidFill>
                  <a:srgbClr val="003399"/>
                </a:solidFill>
                <a:latin typeface="Comic Sans MS" charset="0"/>
              </a:rPr>
              <a:t>カルメル山</a:t>
            </a:r>
          </a:p>
        </p:txBody>
      </p:sp>
      <p:sp>
        <p:nvSpPr>
          <p:cNvPr id="529451" name="Text Box 43"/>
          <p:cNvSpPr txBox="1">
            <a:spLocks noChangeArrowheads="1"/>
          </p:cNvSpPr>
          <p:nvPr/>
        </p:nvSpPr>
        <p:spPr bwMode="auto">
          <a:xfrm>
            <a:off x="5448300" y="21463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a:solidFill>
                  <a:srgbClr val="003399"/>
                </a:solidFill>
                <a:latin typeface="Comic Sans MS" pitchFamily="-107" charset="0"/>
                <a:ea typeface="ＭＳ Ｐゴシック" pitchFamily="-107" charset="-128"/>
                <a:cs typeface="ＭＳ Ｐゴシック" pitchFamily="-107" charset="-128"/>
              </a:rPr>
              <a:t>Mt. Tabor</a:t>
            </a:r>
          </a:p>
        </p:txBody>
      </p:sp>
      <p:sp>
        <p:nvSpPr>
          <p:cNvPr id="529452" name="Text Box 44"/>
          <p:cNvSpPr txBox="1">
            <a:spLocks noChangeArrowheads="1"/>
          </p:cNvSpPr>
          <p:nvPr/>
        </p:nvSpPr>
        <p:spPr bwMode="auto">
          <a:xfrm>
            <a:off x="4914900" y="50927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i="1" smtClean="0">
                <a:solidFill>
                  <a:srgbClr val="003399"/>
                </a:solidFill>
                <a:latin typeface="Comic Sans MS" charset="0"/>
              </a:rPr>
              <a:t>死海</a:t>
            </a:r>
          </a:p>
        </p:txBody>
      </p:sp>
      <p:sp>
        <p:nvSpPr>
          <p:cNvPr id="529454" name="Oval 46"/>
          <p:cNvSpPr>
            <a:spLocks noChangeArrowheads="1"/>
          </p:cNvSpPr>
          <p:nvPr/>
        </p:nvSpPr>
        <p:spPr bwMode="auto">
          <a:xfrm>
            <a:off x="4953000" y="49530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529455" name="Oval 47"/>
          <p:cNvSpPr>
            <a:spLocks noChangeArrowheads="1"/>
          </p:cNvSpPr>
          <p:nvPr/>
        </p:nvSpPr>
        <p:spPr bwMode="auto">
          <a:xfrm>
            <a:off x="5435600" y="28702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529456" name="Oval 48"/>
          <p:cNvSpPr>
            <a:spLocks noChangeArrowheads="1"/>
          </p:cNvSpPr>
          <p:nvPr/>
        </p:nvSpPr>
        <p:spPr bwMode="auto">
          <a:xfrm>
            <a:off x="5461000" y="24257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529457" name="Oval 49"/>
          <p:cNvSpPr>
            <a:spLocks noChangeArrowheads="1"/>
          </p:cNvSpPr>
          <p:nvPr/>
        </p:nvSpPr>
        <p:spPr bwMode="auto">
          <a:xfrm>
            <a:off x="4902200" y="22860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529458" name="Text Box 50"/>
          <p:cNvSpPr txBox="1">
            <a:spLocks noChangeArrowheads="1"/>
          </p:cNvSpPr>
          <p:nvPr/>
        </p:nvSpPr>
        <p:spPr bwMode="auto">
          <a:xfrm rot="-37201">
            <a:off x="6815138" y="5449888"/>
            <a:ext cx="1328737" cy="5683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r">
              <a:lnSpc>
                <a:spcPct val="65000"/>
              </a:lnSpc>
              <a:spcBef>
                <a:spcPct val="50000"/>
              </a:spcBef>
              <a:defRPr/>
            </a:pPr>
            <a:r>
              <a:rPr lang="ja-JP" altLang="en-US" sz="1600" b="1" i="1" smtClean="0">
                <a:solidFill>
                  <a:srgbClr val="003399"/>
                </a:solidFill>
                <a:latin typeface="Comic Sans MS" charset="0"/>
              </a:rPr>
              <a:t>レビ：住む為の町だけが与えられた</a:t>
            </a:r>
          </a:p>
        </p:txBody>
      </p:sp>
      <p:sp>
        <p:nvSpPr>
          <p:cNvPr id="529459" name="Text Box 51"/>
          <p:cNvSpPr txBox="1">
            <a:spLocks noChangeArrowheads="1"/>
          </p:cNvSpPr>
          <p:nvPr/>
        </p:nvSpPr>
        <p:spPr bwMode="auto">
          <a:xfrm>
            <a:off x="584200" y="2514600"/>
            <a:ext cx="2387600" cy="252888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r">
              <a:spcBef>
                <a:spcPct val="50000"/>
              </a:spcBef>
              <a:defRPr/>
            </a:pPr>
            <a:r>
              <a:rPr lang="ja-JP" altLang="en-US" sz="3200" b="1" i="1" smtClean="0">
                <a:solidFill>
                  <a:srgbClr val="FFFF00"/>
                </a:solidFill>
              </a:rPr>
              <a:t>“それぞれが自分の目に正しい　　　とすることを行った。”</a:t>
            </a:r>
            <a:endParaRPr lang="en-US" sz="3200" b="1" i="1" smtClean="0">
              <a:solidFill>
                <a:srgbClr val="FFFF00"/>
              </a:solidFill>
            </a:endParaRPr>
          </a:p>
        </p:txBody>
      </p:sp>
      <p:sp>
        <p:nvSpPr>
          <p:cNvPr id="12318" name="Text Box 70"/>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29481" name="Rectangle 73"/>
          <p:cNvSpPr>
            <a:spLocks noChangeArrowheads="1"/>
          </p:cNvSpPr>
          <p:nvPr/>
        </p:nvSpPr>
        <p:spPr bwMode="auto">
          <a:xfrm>
            <a:off x="80914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05</a:t>
            </a:r>
          </a:p>
        </p:txBody>
      </p:sp>
      <p:sp>
        <p:nvSpPr>
          <p:cNvPr id="529482" name="Text Box 74"/>
          <p:cNvSpPr txBox="1">
            <a:spLocks noChangeArrowheads="1"/>
          </p:cNvSpPr>
          <p:nvPr/>
        </p:nvSpPr>
        <p:spPr bwMode="auto">
          <a:xfrm>
            <a:off x="1774825" y="-12700"/>
            <a:ext cx="55340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chemeClr val="tx1"/>
                </a:solidFill>
                <a:latin typeface="Comic Sans MS" charset="0"/>
              </a:rPr>
              <a:t>士師記 </a:t>
            </a:r>
            <a:r>
              <a:rPr lang="en-US" altLang="ja-JP" sz="1600" b="1" smtClean="0">
                <a:solidFill>
                  <a:schemeClr val="tx1"/>
                </a:solidFill>
                <a:latin typeface="Comic Sans MS" charset="0"/>
              </a:rPr>
              <a:t>17</a:t>
            </a:r>
            <a:r>
              <a:rPr lang="ja-JP" altLang="en-US" sz="1600" b="1" smtClean="0">
                <a:solidFill>
                  <a:schemeClr val="tx1"/>
                </a:solidFill>
                <a:latin typeface="Comic Sans MS" charset="0"/>
              </a:rPr>
              <a:t>章</a:t>
            </a:r>
            <a:r>
              <a:rPr lang="en-US" altLang="ja-JP" sz="1600" b="1" smtClean="0">
                <a:solidFill>
                  <a:schemeClr val="tx1"/>
                </a:solidFill>
                <a:latin typeface="Comic Sans MS" charset="0"/>
              </a:rPr>
              <a:t>6</a:t>
            </a:r>
            <a:r>
              <a:rPr lang="ja-JP" altLang="en-US" sz="1600" b="1" smtClean="0">
                <a:solidFill>
                  <a:schemeClr val="tx1"/>
                </a:solidFill>
                <a:latin typeface="Comic Sans MS" charset="0"/>
              </a:rPr>
              <a:t>節</a:t>
            </a:r>
          </a:p>
        </p:txBody>
      </p:sp>
      <p:sp>
        <p:nvSpPr>
          <p:cNvPr id="12321" name="Text Box 75"/>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529484" name="Text Box 76"/>
          <p:cNvSpPr txBox="1">
            <a:spLocks noChangeArrowheads="1"/>
          </p:cNvSpPr>
          <p:nvPr/>
        </p:nvSpPr>
        <p:spPr bwMode="auto">
          <a:xfrm>
            <a:off x="3009900" y="1393825"/>
            <a:ext cx="1612900" cy="8223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2400" b="1" i="1" smtClean="0">
                <a:solidFill>
                  <a:srgbClr val="0831AD"/>
                </a:solidFill>
                <a:latin typeface="Comic Sans MS" charset="0"/>
              </a:rPr>
              <a:t>グレートシー・地中海</a:t>
            </a:r>
          </a:p>
        </p:txBody>
      </p:sp>
      <p:grpSp>
        <p:nvGrpSpPr>
          <p:cNvPr id="12323" name="Group 77"/>
          <p:cNvGrpSpPr>
            <a:grpSpLocks/>
          </p:cNvGrpSpPr>
          <p:nvPr/>
        </p:nvGrpSpPr>
        <p:grpSpPr bwMode="auto">
          <a:xfrm>
            <a:off x="519113" y="312738"/>
            <a:ext cx="854075" cy="1704975"/>
            <a:chOff x="327" y="161"/>
            <a:chExt cx="538" cy="1074"/>
          </a:xfrm>
        </p:grpSpPr>
        <p:sp>
          <p:nvSpPr>
            <p:cNvPr id="529486" name="Rectangle 78"/>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529487" name="Line 79"/>
            <p:cNvSpPr>
              <a:spLocks noChangeShapeType="1"/>
            </p:cNvSpPr>
            <p:nvPr/>
          </p:nvSpPr>
          <p:spPr bwMode="auto">
            <a:xfrm flipV="1">
              <a:off x="500" y="661"/>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529460" name="Text Box 52"/>
          <p:cNvSpPr txBox="1">
            <a:spLocks noChangeArrowheads="1"/>
          </p:cNvSpPr>
          <p:nvPr/>
        </p:nvSpPr>
        <p:spPr bwMode="auto">
          <a:xfrm>
            <a:off x="647700" y="2254250"/>
            <a:ext cx="8616950" cy="1555750"/>
          </a:xfrm>
          <a:prstGeom prst="rect">
            <a:avLst/>
          </a:prstGeom>
          <a:noFill/>
          <a:ln w="12700">
            <a:noFill/>
            <a:miter lim="800000"/>
            <a:headEnd/>
            <a:tailEnd/>
          </a:ln>
          <a:effectLst>
            <a:outerShdw blurRad="63500" dist="135003" dir="2928844"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9600" b="1" i="1" smtClean="0">
                <a:solidFill>
                  <a:srgbClr val="FA0532"/>
                </a:solidFill>
                <a:latin typeface="Papyrus" charset="0"/>
              </a:rPr>
              <a:t>　　　無政府</a:t>
            </a:r>
            <a:r>
              <a:rPr lang="en-US" altLang="ja-JP" sz="9600" b="1" i="1" smtClean="0">
                <a:solidFill>
                  <a:srgbClr val="FA0532"/>
                </a:solidFill>
                <a:latin typeface="Papyrus" charset="0"/>
              </a:rPr>
              <a:t>!</a:t>
            </a:r>
            <a:endParaRPr lang="en-US" sz="9600" b="1" i="1" smtClean="0">
              <a:solidFill>
                <a:srgbClr val="FA0532"/>
              </a:solidFill>
              <a:latin typeface="Papyru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grpId="0" nodeType="afterEffect">
                                  <p:stCondLst>
                                    <p:cond delay="0"/>
                                  </p:stCondLst>
                                  <p:childTnLst>
                                    <p:set>
                                      <p:cBhvr>
                                        <p:cTn id="6" dur="1" fill="hold">
                                          <p:stCondLst>
                                            <p:cond delay="0"/>
                                          </p:stCondLst>
                                        </p:cTn>
                                        <p:tgtEl>
                                          <p:spTgt spid="529460"/>
                                        </p:tgtEl>
                                        <p:attrNameLst>
                                          <p:attrName>style.visibility</p:attrName>
                                        </p:attrNameLst>
                                      </p:cBhvr>
                                      <p:to>
                                        <p:strVal val="visible"/>
                                      </p:to>
                                    </p:set>
                                    <p:anim calcmode="lin" valueType="num">
                                      <p:cBhvr additive="base">
                                        <p:cTn id="7" dur="5000" fill="hold"/>
                                        <p:tgtEl>
                                          <p:spTgt spid="529460"/>
                                        </p:tgtEl>
                                        <p:attrNameLst>
                                          <p:attrName>ppt_x</p:attrName>
                                        </p:attrNameLst>
                                      </p:cBhvr>
                                      <p:tavLst>
                                        <p:tav tm="0">
                                          <p:val>
                                            <p:strVal val="1+#ppt_w/2"/>
                                          </p:val>
                                        </p:tav>
                                        <p:tav tm="100000">
                                          <p:val>
                                            <p:strVal val="#ppt_x"/>
                                          </p:val>
                                        </p:tav>
                                      </p:tavLst>
                                    </p:anim>
                                    <p:anim calcmode="lin" valueType="num">
                                      <p:cBhvr additive="base">
                                        <p:cTn id="8" dur="5000" fill="hold"/>
                                        <p:tgtEl>
                                          <p:spTgt spid="5294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460"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881" name="Group 2"/>
          <p:cNvGrpSpPr>
            <a:grpSpLocks/>
          </p:cNvGrpSpPr>
          <p:nvPr/>
        </p:nvGrpSpPr>
        <p:grpSpPr bwMode="auto">
          <a:xfrm>
            <a:off x="581025" y="1924050"/>
            <a:ext cx="2522538" cy="4235450"/>
            <a:chOff x="366" y="1212"/>
            <a:chExt cx="1589" cy="2668"/>
          </a:xfrm>
        </p:grpSpPr>
        <p:sp>
          <p:nvSpPr>
            <p:cNvPr id="471043" name="Oval 3"/>
            <p:cNvSpPr>
              <a:spLocks noChangeArrowheads="1"/>
            </p:cNvSpPr>
            <p:nvPr/>
          </p:nvSpPr>
          <p:spPr bwMode="auto">
            <a:xfrm>
              <a:off x="664" y="2868"/>
              <a:ext cx="1024" cy="1012"/>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71044" name="Freeform 4"/>
            <p:cNvSpPr>
              <a:spLocks/>
            </p:cNvSpPr>
            <p:nvPr/>
          </p:nvSpPr>
          <p:spPr bwMode="auto">
            <a:xfrm>
              <a:off x="1188" y="2794"/>
              <a:ext cx="637" cy="601"/>
            </a:xfrm>
            <a:custGeom>
              <a:avLst/>
              <a:gdLst/>
              <a:ahLst/>
              <a:cxnLst>
                <a:cxn ang="0">
                  <a:pos x="12" y="24"/>
                </a:cxn>
                <a:cxn ang="0">
                  <a:pos x="12" y="72"/>
                </a:cxn>
                <a:cxn ang="0">
                  <a:pos x="12" y="120"/>
                </a:cxn>
                <a:cxn ang="0">
                  <a:pos x="36" y="144"/>
                </a:cxn>
                <a:cxn ang="0">
                  <a:pos x="96" y="168"/>
                </a:cxn>
                <a:cxn ang="0">
                  <a:pos x="144" y="192"/>
                </a:cxn>
                <a:cxn ang="0">
                  <a:pos x="192" y="204"/>
                </a:cxn>
                <a:cxn ang="0">
                  <a:pos x="240" y="228"/>
                </a:cxn>
                <a:cxn ang="0">
                  <a:pos x="288" y="264"/>
                </a:cxn>
                <a:cxn ang="0">
                  <a:pos x="336" y="300"/>
                </a:cxn>
                <a:cxn ang="0">
                  <a:pos x="360" y="348"/>
                </a:cxn>
                <a:cxn ang="0">
                  <a:pos x="384" y="396"/>
                </a:cxn>
                <a:cxn ang="0">
                  <a:pos x="420" y="432"/>
                </a:cxn>
                <a:cxn ang="0">
                  <a:pos x="444" y="480"/>
                </a:cxn>
                <a:cxn ang="0">
                  <a:pos x="456" y="528"/>
                </a:cxn>
                <a:cxn ang="0">
                  <a:pos x="456" y="576"/>
                </a:cxn>
                <a:cxn ang="0">
                  <a:pos x="480" y="600"/>
                </a:cxn>
                <a:cxn ang="0">
                  <a:pos x="528" y="600"/>
                </a:cxn>
                <a:cxn ang="0">
                  <a:pos x="588" y="600"/>
                </a:cxn>
                <a:cxn ang="0">
                  <a:pos x="636" y="600"/>
                </a:cxn>
                <a:cxn ang="0">
                  <a:pos x="624" y="552"/>
                </a:cxn>
                <a:cxn ang="0">
                  <a:pos x="612" y="504"/>
                </a:cxn>
                <a:cxn ang="0">
                  <a:pos x="588" y="456"/>
                </a:cxn>
                <a:cxn ang="0">
                  <a:pos x="564" y="408"/>
                </a:cxn>
                <a:cxn ang="0">
                  <a:pos x="540" y="360"/>
                </a:cxn>
                <a:cxn ang="0">
                  <a:pos x="504" y="312"/>
                </a:cxn>
                <a:cxn ang="0">
                  <a:pos x="492" y="264"/>
                </a:cxn>
                <a:cxn ang="0">
                  <a:pos x="456" y="228"/>
                </a:cxn>
                <a:cxn ang="0">
                  <a:pos x="420" y="192"/>
                </a:cxn>
                <a:cxn ang="0">
                  <a:pos x="384" y="156"/>
                </a:cxn>
                <a:cxn ang="0">
                  <a:pos x="348" y="120"/>
                </a:cxn>
                <a:cxn ang="0">
                  <a:pos x="300" y="96"/>
                </a:cxn>
                <a:cxn ang="0">
                  <a:pos x="252" y="72"/>
                </a:cxn>
                <a:cxn ang="0">
                  <a:pos x="204" y="48"/>
                </a:cxn>
                <a:cxn ang="0">
                  <a:pos x="156" y="36"/>
                </a:cxn>
                <a:cxn ang="0">
                  <a:pos x="108" y="24"/>
                </a:cxn>
                <a:cxn ang="0">
                  <a:pos x="60" y="0"/>
                </a:cxn>
                <a:cxn ang="0">
                  <a:pos x="12" y="0"/>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w="12700" cap="rnd" cmpd="sng">
              <a:noFill/>
              <a:prstDash val="solid"/>
              <a:round/>
              <a:headEnd type="none" w="med" len="med"/>
              <a:tailEnd type="none" w="med" len="med"/>
            </a:ln>
            <a:effectLst>
              <a:outerShdw blurRad="63500" algn="ctr" rotWithShape="0">
                <a:schemeClr val="bg2">
                  <a:alpha val="74998"/>
                </a:schemeClr>
              </a:outerShdw>
            </a:effectLst>
          </p:spPr>
          <p:txBody>
            <a:bodyP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71045" name="Rectangle 5"/>
            <p:cNvSpPr>
              <a:spLocks noChangeArrowheads="1"/>
            </p:cNvSpPr>
            <p:nvPr/>
          </p:nvSpPr>
          <p:spPr bwMode="auto">
            <a:xfrm>
              <a:off x="793" y="2839"/>
              <a:ext cx="1162" cy="63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07" charset="0"/>
                  <a:ea typeface="ＭＳ Ｐゴシック" pitchFamily="-107" charset="-128"/>
                  <a:cs typeface="ＭＳ Ｐゴシック" pitchFamily="-107" charset="-128"/>
                </a:rPr>
                <a:t>A R </a:t>
              </a:r>
              <a:r>
                <a:rPr lang="en-US" sz="6000">
                  <a:solidFill>
                    <a:srgbClr val="51DC00"/>
                  </a:solidFill>
                  <a:latin typeface="Times" pitchFamily="-107" charset="0"/>
                  <a:ea typeface="ＭＳ Ｐゴシック" pitchFamily="-107" charset="-128"/>
                  <a:cs typeface="ＭＳ Ｐゴシック" pitchFamily="-107" charset="-128"/>
                </a:rPr>
                <a:t>C</a:t>
              </a:r>
            </a:p>
          </p:txBody>
        </p:sp>
        <p:sp>
          <p:nvSpPr>
            <p:cNvPr id="471046" name="Rectangle 6"/>
            <p:cNvSpPr>
              <a:spLocks noChangeArrowheads="1"/>
            </p:cNvSpPr>
            <p:nvPr/>
          </p:nvSpPr>
          <p:spPr bwMode="auto">
            <a:xfrm>
              <a:off x="366" y="1212"/>
              <a:ext cx="1557" cy="670"/>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ja-JP" altLang="en-US" sz="3200">
                  <a:solidFill>
                    <a:schemeClr val="tx2"/>
                  </a:solidFill>
                  <a:latin typeface="Times" charset="0"/>
                </a:rPr>
                <a:t>３つの社会の</a:t>
              </a:r>
            </a:p>
            <a:p>
              <a:pPr algn="ctr">
                <a:defRPr/>
              </a:pPr>
              <a:r>
                <a:rPr lang="ja-JP" altLang="en-US" sz="3200">
                  <a:solidFill>
                    <a:schemeClr val="tx2"/>
                  </a:solidFill>
                  <a:latin typeface="Times" charset="0"/>
                </a:rPr>
                <a:t>３番目は</a:t>
              </a:r>
              <a:r>
                <a:rPr lang="en-US" altLang="ja-JP" sz="3200">
                  <a:solidFill>
                    <a:schemeClr val="tx2"/>
                  </a:solidFill>
                  <a:latin typeface="Times" charset="0"/>
                </a:rPr>
                <a:t>:</a:t>
              </a:r>
              <a:endParaRPr lang="en-US" sz="3200">
                <a:solidFill>
                  <a:schemeClr val="tx2"/>
                </a:solidFill>
                <a:latin typeface="Times" charset="0"/>
              </a:endParaRPr>
            </a:p>
          </p:txBody>
        </p:sp>
      </p:grpSp>
      <p:sp>
        <p:nvSpPr>
          <p:cNvPr id="122882" name="Rectangle 7"/>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2883" name="AutoShape 8"/>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049" name="Rectangle 9"/>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122885" name="Rectangle 10"/>
          <p:cNvSpPr>
            <a:spLocks noChangeArrowheads="1"/>
          </p:cNvSpPr>
          <p:nvPr/>
        </p:nvSpPr>
        <p:spPr bwMode="auto">
          <a:xfrm>
            <a:off x="3732213" y="1025525"/>
            <a:ext cx="6889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2000" b="1">
                <a:solidFill>
                  <a:schemeClr val="bg2"/>
                </a:solidFill>
                <a:latin typeface="Times" charset="0"/>
              </a:rPr>
              <a:t>捕囚</a:t>
            </a:r>
          </a:p>
        </p:txBody>
      </p:sp>
      <p:sp>
        <p:nvSpPr>
          <p:cNvPr id="122886" name="Rectangle 11"/>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2887" name="Line 12"/>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888" name="Line 13"/>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889" name="Line 14"/>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890" name="Line 15"/>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891" name="Rectangle 18"/>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073" name="Rectangle 33"/>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07" charset="0"/>
              <a:ea typeface="ＭＳ Ｐゴシック" pitchFamily="-107" charset="-128"/>
              <a:cs typeface="ＭＳ Ｐゴシック" pitchFamily="-107" charset="-128"/>
            </a:endParaRPr>
          </a:p>
        </p:txBody>
      </p:sp>
      <p:sp>
        <p:nvSpPr>
          <p:cNvPr id="471074" name="Text Box 34"/>
          <p:cNvSpPr txBox="1">
            <a:spLocks noChangeArrowheads="1"/>
          </p:cNvSpPr>
          <p:nvPr/>
        </p:nvSpPr>
        <p:spPr bwMode="auto">
          <a:xfrm>
            <a:off x="16891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pitchFamily="-107" charset="0"/>
                <a:ea typeface="ＭＳ Ｐゴシック" pitchFamily="-107" charset="-128"/>
                <a:cs typeface="ＭＳ Ｐゴシック" pitchFamily="-107" charset="-128"/>
              </a:rPr>
              <a:t> </a:t>
            </a:r>
            <a:r>
              <a:rPr lang="ja-JP" altLang="en-US" sz="1600" b="1">
                <a:solidFill>
                  <a:schemeClr val="tx1"/>
                </a:solidFill>
                <a:latin typeface="Comic Sans MS" pitchFamily="-107" charset="0"/>
                <a:ea typeface="ＭＳ Ｐゴシック" pitchFamily="-107" charset="-128"/>
                <a:cs typeface="ＭＳ Ｐゴシック" pitchFamily="-107" charset="-128"/>
              </a:rPr>
              <a:t>列王記下 </a:t>
            </a:r>
            <a:r>
              <a:rPr lang="en-US" sz="1600" b="1">
                <a:solidFill>
                  <a:schemeClr val="tx1"/>
                </a:solidFill>
                <a:latin typeface="Comic Sans MS" pitchFamily="-107" charset="0"/>
                <a:ea typeface="ＭＳ Ｐゴシック" pitchFamily="-107" charset="-128"/>
                <a:cs typeface="ＭＳ Ｐゴシック" pitchFamily="-107" charset="-128"/>
              </a:rPr>
              <a:t>25:21</a:t>
            </a:r>
          </a:p>
        </p:txBody>
      </p:sp>
      <p:grpSp>
        <p:nvGrpSpPr>
          <p:cNvPr id="122894" name="Group 39"/>
          <p:cNvGrpSpPr>
            <a:grpSpLocks/>
          </p:cNvGrpSpPr>
          <p:nvPr/>
        </p:nvGrpSpPr>
        <p:grpSpPr bwMode="auto">
          <a:xfrm>
            <a:off x="7948613" y="3435350"/>
            <a:ext cx="1195387" cy="1098550"/>
            <a:chOff x="3544" y="2589"/>
            <a:chExt cx="753" cy="692"/>
          </a:xfrm>
        </p:grpSpPr>
        <p:sp>
          <p:nvSpPr>
            <p:cNvPr id="122901" name="Freeform 4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2902" name="Freeform 4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2903" name="AutoShape 4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2904" name="Rectangle 4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2905" name="Line 4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06" name="Line 4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07" name="Rectangle 46"/>
            <p:cNvSpPr>
              <a:spLocks noChangeArrowheads="1"/>
            </p:cNvSpPr>
            <p:nvPr/>
          </p:nvSpPr>
          <p:spPr bwMode="auto">
            <a:xfrm>
              <a:off x="3544" y="2589"/>
              <a:ext cx="3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　捕囚</a:t>
              </a:r>
            </a:p>
          </p:txBody>
        </p:sp>
        <p:sp>
          <p:nvSpPr>
            <p:cNvPr id="122908" name="Line 4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09" name="Line 4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10" name="Rectangle 49"/>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2911" name="Rectangle 50"/>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2912" name="Rectangle 51"/>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22913" name="Rectangle 5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2914" name="Rectangle 5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2915" name="Rectangle 54"/>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
        <p:nvSpPr>
          <p:cNvPr id="122895" name="Text Box 5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1097" name="Rectangle 57"/>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58</a:t>
            </a:r>
          </a:p>
        </p:txBody>
      </p:sp>
      <p:sp>
        <p:nvSpPr>
          <p:cNvPr id="122897" name="Text Box 5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122898" name="Group 59"/>
          <p:cNvGrpSpPr>
            <a:grpSpLocks/>
          </p:cNvGrpSpPr>
          <p:nvPr/>
        </p:nvGrpSpPr>
        <p:grpSpPr bwMode="auto">
          <a:xfrm>
            <a:off x="519113" y="312738"/>
            <a:ext cx="854075" cy="1704975"/>
            <a:chOff x="327" y="161"/>
            <a:chExt cx="538" cy="1074"/>
          </a:xfrm>
        </p:grpSpPr>
        <p:sp>
          <p:nvSpPr>
            <p:cNvPr id="471100" name="Rectangle 60"/>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471101" name="Line 61"/>
            <p:cNvSpPr>
              <a:spLocks noChangeShapeType="1"/>
            </p:cNvSpPr>
            <p:nvPr/>
          </p:nvSpPr>
          <p:spPr bwMode="auto">
            <a:xfrm flipV="1">
              <a:off x="500" y="677"/>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pic>
        <p:nvPicPr>
          <p:cNvPr id="124930"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0713" y="5397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74118" name="Rectangle 6"/>
          <p:cNvSpPr>
            <a:spLocks noChangeArrowheads="1"/>
          </p:cNvSpPr>
          <p:nvPr/>
        </p:nvSpPr>
        <p:spPr bwMode="auto">
          <a:xfrm>
            <a:off x="342900" y="722313"/>
            <a:ext cx="3382963" cy="487362"/>
          </a:xfrm>
          <a:prstGeom prst="rect">
            <a:avLst/>
          </a:prstGeom>
          <a:noFill/>
          <a:ln w="9525">
            <a:noFill/>
            <a:miter lim="800000"/>
            <a:headEnd/>
            <a:tailEnd/>
          </a:ln>
          <a:effectLst>
            <a:outerShdw blurRad="63500" dist="46662" dir="3284183" algn="ctr" rotWithShape="0">
              <a:schemeClr val="bg2">
                <a:alpha val="74998"/>
              </a:schemeClr>
            </a:outerShdw>
          </a:effectLst>
        </p:spPr>
        <p:txBody>
          <a:bodyPr wrap="none" lIns="0" tIns="0" rIns="0" bIns="0">
            <a:spAutoFit/>
          </a:bodyPr>
          <a:lstStyle/>
          <a:p>
            <a:pPr>
              <a:defRPr/>
            </a:pPr>
            <a:r>
              <a:rPr lang="en-US" sz="3200" b="1">
                <a:solidFill>
                  <a:schemeClr val="accent2"/>
                </a:solidFill>
                <a:latin typeface="Comic Sans MS" charset="0"/>
              </a:rPr>
              <a:t>    </a:t>
            </a:r>
            <a:r>
              <a:rPr lang="ja-JP" altLang="en-US" sz="3200" b="1">
                <a:solidFill>
                  <a:schemeClr val="accent2"/>
                </a:solidFill>
                <a:latin typeface="Comic Sans MS" charset="0"/>
              </a:rPr>
              <a:t>古代のバビロン</a:t>
            </a:r>
            <a:endParaRPr lang="ja-JP" altLang="en-US" sz="2400">
              <a:solidFill>
                <a:schemeClr val="accent2"/>
              </a:solidFill>
              <a:latin typeface="Comic Sans MS" charset="0"/>
            </a:endParaRPr>
          </a:p>
        </p:txBody>
      </p:sp>
      <p:sp>
        <p:nvSpPr>
          <p:cNvPr id="474129" name="Rectangle 17"/>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07" charset="0"/>
              <a:ea typeface="ＭＳ Ｐゴシック" pitchFamily="-107" charset="-128"/>
              <a:cs typeface="ＭＳ Ｐゴシック" pitchFamily="-107" charset="-128"/>
            </a:endParaRPr>
          </a:p>
        </p:txBody>
      </p:sp>
      <p:sp>
        <p:nvSpPr>
          <p:cNvPr id="474132" name="Text Box 20"/>
          <p:cNvSpPr txBox="1">
            <a:spLocks noChangeArrowheads="1"/>
          </p:cNvSpPr>
          <p:nvPr/>
        </p:nvSpPr>
        <p:spPr bwMode="auto">
          <a:xfrm>
            <a:off x="17526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chemeClr val="tx1"/>
                </a:solidFill>
                <a:latin typeface="Comic Sans MS" charset="0"/>
              </a:rPr>
              <a:t>ダニエル書１章</a:t>
            </a:r>
          </a:p>
        </p:txBody>
      </p:sp>
      <p:grpSp>
        <p:nvGrpSpPr>
          <p:cNvPr id="124934" name="Group 60"/>
          <p:cNvGrpSpPr>
            <a:grpSpLocks/>
          </p:cNvGrpSpPr>
          <p:nvPr/>
        </p:nvGrpSpPr>
        <p:grpSpPr bwMode="auto">
          <a:xfrm>
            <a:off x="7943850" y="3435350"/>
            <a:ext cx="1195388" cy="1098550"/>
            <a:chOff x="3544" y="2589"/>
            <a:chExt cx="753" cy="692"/>
          </a:xfrm>
        </p:grpSpPr>
        <p:sp>
          <p:nvSpPr>
            <p:cNvPr id="124941" name="Freeform 61"/>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4942" name="Freeform 62"/>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4943" name="AutoShape 63"/>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4944" name="Rectangle 64"/>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4945" name="Line 65"/>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46" name="Line 66"/>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47" name="Rectangle 67"/>
            <p:cNvSpPr>
              <a:spLocks noChangeArrowheads="1"/>
            </p:cNvSpPr>
            <p:nvPr/>
          </p:nvSpPr>
          <p:spPr bwMode="auto">
            <a:xfrm>
              <a:off x="3544" y="2589"/>
              <a:ext cx="3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　捕囚</a:t>
              </a:r>
            </a:p>
          </p:txBody>
        </p:sp>
        <p:sp>
          <p:nvSpPr>
            <p:cNvPr id="124948" name="Line 68"/>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49" name="Line 69"/>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50" name="Rectangle 70"/>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4951" name="Rectangle 71"/>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4952" name="Rectangle 72"/>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24953" name="Rectangle 73"/>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4954" name="Rectangle 74"/>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4955" name="Rectangle 75"/>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
        <p:nvSpPr>
          <p:cNvPr id="124935" name="Text Box 7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4190" name="Text Box 78"/>
          <p:cNvSpPr txBox="1">
            <a:spLocks noChangeArrowheads="1"/>
          </p:cNvSpPr>
          <p:nvPr/>
        </p:nvSpPr>
        <p:spPr bwMode="auto">
          <a:xfrm>
            <a:off x="2003425" y="5556250"/>
            <a:ext cx="60579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r">
              <a:spcBef>
                <a:spcPct val="50000"/>
              </a:spcBef>
              <a:defRPr/>
            </a:pPr>
            <a:r>
              <a:rPr lang="ja-JP" altLang="en-US" b="1" smtClean="0">
                <a:solidFill>
                  <a:srgbClr val="FFF417"/>
                </a:solidFill>
                <a:latin typeface="Comic Sans MS" charset="0"/>
              </a:rPr>
              <a:t>バビロンの空中庭園</a:t>
            </a:r>
          </a:p>
        </p:txBody>
      </p:sp>
      <p:sp>
        <p:nvSpPr>
          <p:cNvPr id="474191" name="Text Box 79"/>
          <p:cNvSpPr txBox="1">
            <a:spLocks noChangeArrowheads="1"/>
          </p:cNvSpPr>
          <p:nvPr/>
        </p:nvSpPr>
        <p:spPr bwMode="auto">
          <a:xfrm>
            <a:off x="779463" y="4117975"/>
            <a:ext cx="3706812"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2400" b="1" i="1" smtClean="0">
                <a:solidFill>
                  <a:srgbClr val="FFF417"/>
                </a:solidFill>
                <a:latin typeface="Comic Sans MS" charset="0"/>
              </a:rPr>
              <a:t>ユーフラテス川</a:t>
            </a:r>
          </a:p>
        </p:txBody>
      </p:sp>
      <p:sp>
        <p:nvSpPr>
          <p:cNvPr id="474192" name="Rectangle 80"/>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59</a:t>
            </a:r>
          </a:p>
        </p:txBody>
      </p:sp>
      <p:sp>
        <p:nvSpPr>
          <p:cNvPr id="124939" name="Text Box 8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
        <p:nvSpPr>
          <p:cNvPr id="124940" name="Text Box 82"/>
          <p:cNvSpPr txBox="1">
            <a:spLocks noChangeArrowheads="1"/>
          </p:cNvSpPr>
          <p:nvPr/>
        </p:nvSpPr>
        <p:spPr bwMode="auto">
          <a:xfrm>
            <a:off x="8542338" y="6410325"/>
            <a:ext cx="423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2000" b="1">
              <a:solidFill>
                <a:schemeClr val="tx1"/>
              </a:solidFill>
              <a:latin typeface="Comic Sans M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474118"/>
                                        </p:tgtEl>
                                        <p:attrNameLst>
                                          <p:attrName>style.visibility</p:attrName>
                                        </p:attrNameLst>
                                      </p:cBhvr>
                                      <p:to>
                                        <p:strVal val="visible"/>
                                      </p:to>
                                    </p:set>
                                    <p:anim calcmode="lin" valueType="num">
                                      <p:cBhvr>
                                        <p:cTn id="7" dur="500" fill="hold"/>
                                        <p:tgtEl>
                                          <p:spTgt spid="474118"/>
                                        </p:tgtEl>
                                        <p:attrNameLst>
                                          <p:attrName>ppt_w</p:attrName>
                                        </p:attrNameLst>
                                      </p:cBhvr>
                                      <p:tavLst>
                                        <p:tav tm="0">
                                          <p:val>
                                            <p:fltVal val="0"/>
                                          </p:val>
                                        </p:tav>
                                        <p:tav tm="100000">
                                          <p:val>
                                            <p:strVal val="#ppt_w"/>
                                          </p:val>
                                        </p:tav>
                                      </p:tavLst>
                                    </p:anim>
                                    <p:anim calcmode="lin" valueType="num">
                                      <p:cBhvr>
                                        <p:cTn id="8" dur="500" fill="hold"/>
                                        <p:tgtEl>
                                          <p:spTgt spid="474118"/>
                                        </p:tgtEl>
                                        <p:attrNameLst>
                                          <p:attrName>ppt_h</p:attrName>
                                        </p:attrNameLst>
                                      </p:cBhvr>
                                      <p:tavLst>
                                        <p:tav tm="0">
                                          <p:val>
                                            <p:fltVal val="0"/>
                                          </p:val>
                                        </p:tav>
                                        <p:tav tm="100000">
                                          <p:val>
                                            <p:strVal val="#ppt_h"/>
                                          </p:val>
                                        </p:tav>
                                      </p:tavLst>
                                    </p:anim>
                                    <p:anim calcmode="lin" valueType="num">
                                      <p:cBhvr>
                                        <p:cTn id="9" dur="500" fill="hold"/>
                                        <p:tgtEl>
                                          <p:spTgt spid="474118"/>
                                        </p:tgtEl>
                                        <p:attrNameLst>
                                          <p:attrName>ppt_x</p:attrName>
                                        </p:attrNameLst>
                                      </p:cBhvr>
                                      <p:tavLst>
                                        <p:tav tm="0">
                                          <p:val>
                                            <p:fltVal val="0.5"/>
                                          </p:val>
                                        </p:tav>
                                        <p:tav tm="100000">
                                          <p:val>
                                            <p:strVal val="#ppt_x"/>
                                          </p:val>
                                        </p:tav>
                                      </p:tavLst>
                                    </p:anim>
                                    <p:anim calcmode="lin" valueType="num">
                                      <p:cBhvr>
                                        <p:cTn id="10" dur="500" fill="hold"/>
                                        <p:tgtEl>
                                          <p:spTgt spid="47411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9" presetClass="entr" presetSubtype="0" fill="hold" grpId="0" nodeType="afterEffect">
                                  <p:stCondLst>
                                    <p:cond delay="0"/>
                                  </p:stCondLst>
                                  <p:childTnLst>
                                    <p:set>
                                      <p:cBhvr>
                                        <p:cTn id="13" dur="1" fill="hold">
                                          <p:stCondLst>
                                            <p:cond delay="0"/>
                                          </p:stCondLst>
                                        </p:cTn>
                                        <p:tgtEl>
                                          <p:spTgt spid="474191"/>
                                        </p:tgtEl>
                                        <p:attrNameLst>
                                          <p:attrName>style.visibility</p:attrName>
                                        </p:attrNameLst>
                                      </p:cBhvr>
                                      <p:to>
                                        <p:strVal val="visible"/>
                                      </p:to>
                                    </p:set>
                                    <p:animEffect transition="in" filter="dissolve">
                                      <p:cBhvr>
                                        <p:cTn id="14" dur="500"/>
                                        <p:tgtEl>
                                          <p:spTgt spid="474191"/>
                                        </p:tgtEl>
                                      </p:cBhvr>
                                    </p:animEffect>
                                  </p:childTnLst>
                                </p:cTn>
                              </p:par>
                            </p:childTnLst>
                          </p:cTn>
                        </p:par>
                        <p:par>
                          <p:cTn id="15" fill="hold" nodeType="afterGroup">
                            <p:stCondLst>
                              <p:cond delay="1100"/>
                            </p:stCondLst>
                            <p:childTnLst>
                              <p:par>
                                <p:cTn id="16" presetID="9" presetClass="entr" presetSubtype="0" fill="hold" grpId="0" nodeType="afterEffect">
                                  <p:stCondLst>
                                    <p:cond delay="0"/>
                                  </p:stCondLst>
                                  <p:childTnLst>
                                    <p:set>
                                      <p:cBhvr>
                                        <p:cTn id="17" dur="1" fill="hold">
                                          <p:stCondLst>
                                            <p:cond delay="0"/>
                                          </p:stCondLst>
                                        </p:cTn>
                                        <p:tgtEl>
                                          <p:spTgt spid="474190"/>
                                        </p:tgtEl>
                                        <p:attrNameLst>
                                          <p:attrName>style.visibility</p:attrName>
                                        </p:attrNameLst>
                                      </p:cBhvr>
                                      <p:to>
                                        <p:strVal val="visible"/>
                                      </p:to>
                                    </p:set>
                                    <p:animEffect transition="in" filter="dissolve">
                                      <p:cBhvr>
                                        <p:cTn id="18" dur="500"/>
                                        <p:tgtEl>
                                          <p:spTgt spid="474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8" grpId="0" autoUpdateAnimBg="0"/>
      <p:bldP spid="474190" grpId="0" autoUpdateAnimBg="0"/>
      <p:bldP spid="474191"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ChangeArrowheads="1"/>
          </p:cNvSpPr>
          <p:nvPr/>
        </p:nvSpPr>
        <p:spPr bwMode="auto">
          <a:xfrm>
            <a:off x="1854200" y="685800"/>
            <a:ext cx="6324600" cy="5410200"/>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pic>
        <p:nvPicPr>
          <p:cNvPr id="126978" name="Picture 3"/>
          <p:cNvPicPr>
            <a:picLocks noChangeArrowheads="1"/>
          </p:cNvPicPr>
          <p:nvPr/>
        </p:nvPicPr>
        <p:blipFill>
          <a:blip r:embed="rId3" cstate="screen">
            <a:extLst>
              <a:ext uri="{28A0092B-C50C-407E-A947-70E740481C1C}">
                <a14:useLocalDpi xmlns:a14="http://schemas.microsoft.com/office/drawing/2010/main"/>
              </a:ext>
            </a:extLst>
          </a:blip>
          <a:srcRect l="1541" r="1419"/>
          <a:stretch>
            <a:fillRect/>
          </a:stretch>
        </p:blipFill>
        <p:spPr bwMode="auto">
          <a:xfrm>
            <a:off x="1924050" y="889000"/>
            <a:ext cx="61912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126979"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6980"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6981" name="Rectangle 6"/>
          <p:cNvSpPr>
            <a:spLocks noChangeArrowheads="1"/>
          </p:cNvSpPr>
          <p:nvPr/>
        </p:nvSpPr>
        <p:spPr bwMode="auto">
          <a:xfrm>
            <a:off x="1835150" y="787400"/>
            <a:ext cx="6350000" cy="5359400"/>
          </a:xfrm>
          <a:prstGeom prst="rect">
            <a:avLst/>
          </a:prstGeom>
          <a:noFill/>
          <a:ln w="508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6982" name="Rectangle 7"/>
          <p:cNvSpPr>
            <a:spLocks noChangeArrowheads="1"/>
          </p:cNvSpPr>
          <p:nvPr/>
        </p:nvSpPr>
        <p:spPr bwMode="auto">
          <a:xfrm>
            <a:off x="2881313" y="5502275"/>
            <a:ext cx="361473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a:solidFill>
                  <a:schemeClr val="bg2"/>
                </a:solidFill>
                <a:latin typeface="Times" charset="0"/>
              </a:rPr>
              <a:t>　　　　　　　捕囚の舞台</a:t>
            </a:r>
          </a:p>
        </p:txBody>
      </p:sp>
      <p:sp>
        <p:nvSpPr>
          <p:cNvPr id="473112" name="Oval 24"/>
          <p:cNvSpPr>
            <a:spLocks noChangeArrowheads="1"/>
          </p:cNvSpPr>
          <p:nvPr/>
        </p:nvSpPr>
        <p:spPr bwMode="auto">
          <a:xfrm>
            <a:off x="5994400" y="2921000"/>
            <a:ext cx="1371600" cy="4826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73113" name="Oval 25"/>
          <p:cNvSpPr>
            <a:spLocks noChangeArrowheads="1"/>
          </p:cNvSpPr>
          <p:nvPr/>
        </p:nvSpPr>
        <p:spPr bwMode="auto">
          <a:xfrm>
            <a:off x="7124700" y="3743325"/>
            <a:ext cx="965200" cy="7874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73114" name="Rectangle 26"/>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07" charset="0"/>
              <a:ea typeface="ＭＳ Ｐゴシック" pitchFamily="-107" charset="-128"/>
              <a:cs typeface="ＭＳ Ｐゴシック" pitchFamily="-107" charset="-128"/>
            </a:endParaRPr>
          </a:p>
        </p:txBody>
      </p:sp>
      <p:grpSp>
        <p:nvGrpSpPr>
          <p:cNvPr id="126986" name="Group 82"/>
          <p:cNvGrpSpPr>
            <a:grpSpLocks/>
          </p:cNvGrpSpPr>
          <p:nvPr/>
        </p:nvGrpSpPr>
        <p:grpSpPr bwMode="auto">
          <a:xfrm>
            <a:off x="7948613" y="3416300"/>
            <a:ext cx="1195387" cy="1098550"/>
            <a:chOff x="3544" y="2589"/>
            <a:chExt cx="753" cy="692"/>
          </a:xfrm>
        </p:grpSpPr>
        <p:sp>
          <p:nvSpPr>
            <p:cNvPr id="126993" name="Freeform 83"/>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6994" name="Freeform 84"/>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6995" name="AutoShape 85"/>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6996" name="Rectangle 86"/>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6997" name="Line 87"/>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6998" name="Line 88"/>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6999" name="Rectangle 89"/>
            <p:cNvSpPr>
              <a:spLocks noChangeArrowheads="1"/>
            </p:cNvSpPr>
            <p:nvPr/>
          </p:nvSpPr>
          <p:spPr bwMode="auto">
            <a:xfrm>
              <a:off x="3544" y="2589"/>
              <a:ext cx="3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　捕囚</a:t>
              </a:r>
            </a:p>
          </p:txBody>
        </p:sp>
        <p:sp>
          <p:nvSpPr>
            <p:cNvPr id="127000" name="Line 90"/>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7001" name="Line 91"/>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7002" name="Rectangle 92"/>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7003" name="Rectangle 93"/>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7004" name="Rectangle 94"/>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27005" name="Rectangle 95"/>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7006" name="Rectangle 96"/>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7007" name="Rectangle 97"/>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
        <p:nvSpPr>
          <p:cNvPr id="126987" name="Text Box 9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3188" name="Rectangle 100"/>
          <p:cNvSpPr>
            <a:spLocks noChangeArrowheads="1"/>
          </p:cNvSpPr>
          <p:nvPr/>
        </p:nvSpPr>
        <p:spPr bwMode="auto">
          <a:xfrm>
            <a:off x="8085138" y="65373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60</a:t>
            </a:r>
          </a:p>
        </p:txBody>
      </p:sp>
      <p:sp>
        <p:nvSpPr>
          <p:cNvPr id="126989" name="Text Box 10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126990" name="Group 102"/>
          <p:cNvGrpSpPr>
            <a:grpSpLocks/>
          </p:cNvGrpSpPr>
          <p:nvPr/>
        </p:nvGrpSpPr>
        <p:grpSpPr bwMode="auto">
          <a:xfrm>
            <a:off x="519113" y="312738"/>
            <a:ext cx="854075" cy="1704975"/>
            <a:chOff x="327" y="161"/>
            <a:chExt cx="538" cy="1074"/>
          </a:xfrm>
        </p:grpSpPr>
        <p:sp>
          <p:nvSpPr>
            <p:cNvPr id="473191" name="Rectangle 103"/>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473192" name="Line 104"/>
            <p:cNvSpPr>
              <a:spLocks noChangeShapeType="1"/>
            </p:cNvSpPr>
            <p:nvPr/>
          </p:nvSpPr>
          <p:spPr bwMode="auto">
            <a:xfrm flipV="1">
              <a:off x="500" y="66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
                                  </p:stCondLst>
                                  <p:childTnLst>
                                    <p:set>
                                      <p:cBhvr>
                                        <p:cTn id="6" dur="1" fill="hold">
                                          <p:stCondLst>
                                            <p:cond delay="0"/>
                                          </p:stCondLst>
                                        </p:cTn>
                                        <p:tgtEl>
                                          <p:spTgt spid="473112"/>
                                        </p:tgtEl>
                                        <p:attrNameLst>
                                          <p:attrName>style.visibility</p:attrName>
                                        </p:attrNameLst>
                                      </p:cBhvr>
                                      <p:to>
                                        <p:strVal val="visible"/>
                                      </p:to>
                                    </p:set>
                                    <p:animEffect transition="in" filter="fade">
                                      <p:cBhvr>
                                        <p:cTn id="7" dur="1000"/>
                                        <p:tgtEl>
                                          <p:spTgt spid="473112"/>
                                        </p:tgtEl>
                                      </p:cBhvr>
                                    </p:animEffect>
                                  </p:childTnLst>
                                </p:cTn>
                              </p:par>
                            </p:childTnLst>
                          </p:cTn>
                        </p:par>
                        <p:par>
                          <p:cTn id="8" fill="hold" nodeType="afterGroup">
                            <p:stCondLst>
                              <p:cond delay="1100"/>
                            </p:stCondLst>
                            <p:childTnLst>
                              <p:par>
                                <p:cTn id="9" presetID="10" presetClass="entr" presetSubtype="0" fill="hold" grpId="0" nodeType="afterEffect">
                                  <p:stCondLst>
                                    <p:cond delay="0"/>
                                  </p:stCondLst>
                                  <p:childTnLst>
                                    <p:set>
                                      <p:cBhvr>
                                        <p:cTn id="10" dur="1" fill="hold">
                                          <p:stCondLst>
                                            <p:cond delay="0"/>
                                          </p:stCondLst>
                                        </p:cTn>
                                        <p:tgtEl>
                                          <p:spTgt spid="473113"/>
                                        </p:tgtEl>
                                        <p:attrNameLst>
                                          <p:attrName>style.visibility</p:attrName>
                                        </p:attrNameLst>
                                      </p:cBhvr>
                                      <p:to>
                                        <p:strVal val="visible"/>
                                      </p:to>
                                    </p:set>
                                    <p:animEffect transition="in" filter="fade">
                                      <p:cBhvr>
                                        <p:cTn id="11" dur="1000"/>
                                        <p:tgtEl>
                                          <p:spTgt spid="473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112" grpId="0" animBg="1"/>
      <p:bldP spid="47311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5139"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129027" name="Rectangle 4"/>
          <p:cNvSpPr>
            <a:spLocks noChangeArrowheads="1"/>
          </p:cNvSpPr>
          <p:nvPr/>
        </p:nvSpPr>
        <p:spPr bwMode="auto">
          <a:xfrm>
            <a:off x="3084513" y="996950"/>
            <a:ext cx="8159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ltLang="ja-JP" sz="2000" b="1">
                <a:solidFill>
                  <a:schemeClr val="accent2"/>
                </a:solidFill>
                <a:latin typeface="Times" charset="0"/>
              </a:rPr>
              <a:t>  </a:t>
            </a:r>
            <a:r>
              <a:rPr lang="ja-JP" altLang="en-US" sz="2000" b="1">
                <a:solidFill>
                  <a:schemeClr val="accent2"/>
                </a:solidFill>
                <a:latin typeface="Times" charset="0"/>
              </a:rPr>
              <a:t>捕囚</a:t>
            </a:r>
          </a:p>
        </p:txBody>
      </p:sp>
      <p:sp>
        <p:nvSpPr>
          <p:cNvPr id="475141" name="Rectangle 5"/>
          <p:cNvSpPr>
            <a:spLocks noChangeArrowheads="1"/>
          </p:cNvSpPr>
          <p:nvPr/>
        </p:nvSpPr>
        <p:spPr bwMode="auto">
          <a:xfrm>
            <a:off x="3630613" y="1812925"/>
            <a:ext cx="16906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b="1">
                <a:solidFill>
                  <a:schemeClr val="accent2"/>
                </a:solidFill>
                <a:latin typeface="Times" charset="0"/>
              </a:rPr>
              <a:t>　　</a:t>
            </a:r>
            <a:r>
              <a:rPr lang="en-US" altLang="ja-JP" b="1">
                <a:solidFill>
                  <a:schemeClr val="accent2"/>
                </a:solidFill>
                <a:latin typeface="Times" charset="0"/>
              </a:rPr>
              <a:t>70 </a:t>
            </a:r>
            <a:r>
              <a:rPr lang="ja-JP" altLang="en-US" b="1">
                <a:solidFill>
                  <a:schemeClr val="accent2"/>
                </a:solidFill>
                <a:latin typeface="Times" charset="0"/>
              </a:rPr>
              <a:t>　年</a:t>
            </a:r>
          </a:p>
        </p:txBody>
      </p:sp>
      <p:sp>
        <p:nvSpPr>
          <p:cNvPr id="475142" name="Rectangle 6"/>
          <p:cNvSpPr>
            <a:spLocks noChangeArrowheads="1"/>
          </p:cNvSpPr>
          <p:nvPr/>
        </p:nvSpPr>
        <p:spPr bwMode="auto">
          <a:xfrm>
            <a:off x="3706813" y="2270125"/>
            <a:ext cx="19431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3  </a:t>
            </a:r>
            <a:r>
              <a:rPr lang="ja-JP" altLang="en-US" b="1">
                <a:solidFill>
                  <a:schemeClr val="accent2"/>
                </a:solidFill>
                <a:latin typeface="Times" charset="0"/>
              </a:rPr>
              <a:t>つの長旅</a:t>
            </a:r>
          </a:p>
        </p:txBody>
      </p:sp>
      <p:sp>
        <p:nvSpPr>
          <p:cNvPr id="129030" name="Rectangle 7"/>
          <p:cNvSpPr>
            <a:spLocks noChangeArrowheads="1"/>
          </p:cNvSpPr>
          <p:nvPr/>
        </p:nvSpPr>
        <p:spPr bwMode="auto">
          <a:xfrm>
            <a:off x="3219450" y="2735263"/>
            <a:ext cx="2825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9031" name="Rectangle 8"/>
          <p:cNvSpPr>
            <a:spLocks noChangeArrowheads="1"/>
          </p:cNvSpPr>
          <p:nvPr/>
        </p:nvSpPr>
        <p:spPr bwMode="auto">
          <a:xfrm>
            <a:off x="3781425" y="3214688"/>
            <a:ext cx="15081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9032"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9033"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9034"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35"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36"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37"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5170" name="Rectangle 34"/>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07" charset="0"/>
              <a:ea typeface="ＭＳ Ｐゴシック" pitchFamily="-107" charset="-128"/>
              <a:cs typeface="ＭＳ Ｐゴシック" pitchFamily="-107" charset="-128"/>
            </a:endParaRPr>
          </a:p>
        </p:txBody>
      </p:sp>
      <p:sp>
        <p:nvSpPr>
          <p:cNvPr id="475172" name="Text Box 36"/>
          <p:cNvSpPr txBox="1">
            <a:spLocks noChangeArrowheads="1"/>
          </p:cNvSpPr>
          <p:nvPr/>
        </p:nvSpPr>
        <p:spPr bwMode="auto">
          <a:xfrm>
            <a:off x="1739900" y="-34925"/>
            <a:ext cx="595788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ja-JP" altLang="en-US" sz="1600" b="1">
                <a:solidFill>
                  <a:schemeClr val="tx1"/>
                </a:solidFill>
                <a:latin typeface="Comic Sans MS" pitchFamily="-107" charset="0"/>
                <a:ea typeface="ＭＳ Ｐゴシック" pitchFamily="-107" charset="-128"/>
                <a:cs typeface="ＭＳ Ｐゴシック" pitchFamily="-107" charset="-128"/>
              </a:rPr>
              <a:t>ｴﾚﾐﾔ </a:t>
            </a:r>
            <a:r>
              <a:rPr lang="en-US" sz="1600" b="1">
                <a:solidFill>
                  <a:schemeClr val="tx1"/>
                </a:solidFill>
                <a:latin typeface="Comic Sans MS" pitchFamily="-107" charset="0"/>
                <a:ea typeface="ＭＳ Ｐゴシック" pitchFamily="-107" charset="-128"/>
                <a:cs typeface="ＭＳ Ｐゴシック" pitchFamily="-107" charset="-128"/>
              </a:rPr>
              <a:t>29:10; </a:t>
            </a:r>
            <a:r>
              <a:rPr lang="ja-JP" altLang="en-US" sz="1600" b="1">
                <a:solidFill>
                  <a:schemeClr val="tx1"/>
                </a:solidFill>
                <a:latin typeface="Comic Sans MS" pitchFamily="-107" charset="0"/>
                <a:ea typeface="ＭＳ Ｐゴシック" pitchFamily="-107" charset="-128"/>
                <a:cs typeface="ＭＳ Ｐゴシック" pitchFamily="-107" charset="-128"/>
              </a:rPr>
              <a:t>ｴｽﾞﾗ </a:t>
            </a:r>
            <a:r>
              <a:rPr lang="en-US" sz="1600" b="1">
                <a:solidFill>
                  <a:schemeClr val="tx1"/>
                </a:solidFill>
                <a:latin typeface="Comic Sans MS" pitchFamily="-107" charset="0"/>
                <a:ea typeface="ＭＳ Ｐゴシック" pitchFamily="-107" charset="-128"/>
                <a:cs typeface="ＭＳ Ｐゴシック" pitchFamily="-107" charset="-128"/>
              </a:rPr>
              <a:t>3:8; </a:t>
            </a:r>
            <a:r>
              <a:rPr lang="ja-JP" altLang="en-US" sz="1600" b="1">
                <a:solidFill>
                  <a:schemeClr val="tx1"/>
                </a:solidFill>
                <a:latin typeface="Comic Sans MS" pitchFamily="-107" charset="0"/>
                <a:ea typeface="ＭＳ Ｐゴシック" pitchFamily="-107" charset="-128"/>
                <a:cs typeface="ＭＳ Ｐゴシック" pitchFamily="-107" charset="-128"/>
              </a:rPr>
              <a:t>ﾈﾍﾐﾔ </a:t>
            </a:r>
            <a:r>
              <a:rPr lang="en-US" sz="1600" b="1">
                <a:solidFill>
                  <a:schemeClr val="tx1"/>
                </a:solidFill>
                <a:latin typeface="Comic Sans MS" pitchFamily="-107" charset="0"/>
                <a:ea typeface="ＭＳ Ｐゴシック" pitchFamily="-107" charset="-128"/>
                <a:cs typeface="ＭＳ Ｐゴシック" pitchFamily="-107" charset="-128"/>
              </a:rPr>
              <a:t>2:5-6</a:t>
            </a:r>
          </a:p>
        </p:txBody>
      </p:sp>
      <p:grpSp>
        <p:nvGrpSpPr>
          <p:cNvPr id="129040" name="Group 79"/>
          <p:cNvGrpSpPr>
            <a:grpSpLocks/>
          </p:cNvGrpSpPr>
          <p:nvPr/>
        </p:nvGrpSpPr>
        <p:grpSpPr bwMode="auto">
          <a:xfrm>
            <a:off x="7948613" y="3435350"/>
            <a:ext cx="1195387" cy="1098550"/>
            <a:chOff x="3544" y="2589"/>
            <a:chExt cx="753" cy="692"/>
          </a:xfrm>
        </p:grpSpPr>
        <p:sp>
          <p:nvSpPr>
            <p:cNvPr id="129060" name="Freeform 8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9061" name="Freeform 8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9062" name="AutoShape 8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9063" name="Rectangle 8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9064" name="Line 8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65" name="Line 8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66" name="Rectangle 86"/>
            <p:cNvSpPr>
              <a:spLocks noChangeArrowheads="1"/>
            </p:cNvSpPr>
            <p:nvPr/>
          </p:nvSpPr>
          <p:spPr bwMode="auto">
            <a:xfrm>
              <a:off x="3544" y="2589"/>
              <a:ext cx="3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　捕囚</a:t>
              </a:r>
            </a:p>
          </p:txBody>
        </p:sp>
        <p:sp>
          <p:nvSpPr>
            <p:cNvPr id="129067" name="Line 8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68" name="Line 8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69" name="Rectangle 89"/>
            <p:cNvSpPr>
              <a:spLocks noChangeArrowheads="1"/>
            </p:cNvSpPr>
            <p:nvPr/>
          </p:nvSpPr>
          <p:spPr bwMode="auto">
            <a:xfrm>
              <a:off x="3665" y="2752"/>
              <a:ext cx="30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70 </a:t>
              </a:r>
              <a:r>
                <a:rPr lang="ja-JP" altLang="en-US" sz="1000" b="1">
                  <a:solidFill>
                    <a:srgbClr val="000000"/>
                  </a:solidFill>
                  <a:latin typeface="Helvetica" charset="0"/>
                </a:rPr>
                <a:t>年</a:t>
              </a:r>
            </a:p>
          </p:txBody>
        </p:sp>
        <p:sp>
          <p:nvSpPr>
            <p:cNvPr id="129070" name="Rectangle 90"/>
            <p:cNvSpPr>
              <a:spLocks noChangeArrowheads="1"/>
            </p:cNvSpPr>
            <p:nvPr/>
          </p:nvSpPr>
          <p:spPr bwMode="auto">
            <a:xfrm>
              <a:off x="3695" y="2864"/>
              <a:ext cx="49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 </a:t>
              </a:r>
              <a:r>
                <a:rPr lang="ja-JP" altLang="en-US" sz="1000" b="1">
                  <a:solidFill>
                    <a:srgbClr val="000000"/>
                  </a:solidFill>
                  <a:latin typeface="Helvetica" charset="0"/>
                </a:rPr>
                <a:t>つの長旅</a:t>
              </a:r>
            </a:p>
          </p:txBody>
        </p:sp>
        <p:sp>
          <p:nvSpPr>
            <p:cNvPr id="129071" name="Rectangle 91"/>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29072" name="Rectangle 9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9073" name="Rectangle 9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9074" name="Rectangle 94"/>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
        <p:nvSpPr>
          <p:cNvPr id="129041" name="Text Box 9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29042" name="Text Box 96"/>
          <p:cNvSpPr txBox="1">
            <a:spLocks noChangeArrowheads="1"/>
          </p:cNvSpPr>
          <p:nvPr/>
        </p:nvSpPr>
        <p:spPr bwMode="auto">
          <a:xfrm>
            <a:off x="8594725" y="64817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3</a:t>
            </a:r>
            <a:endParaRPr lang="en-US" sz="1600">
              <a:solidFill>
                <a:srgbClr val="FFA27C"/>
              </a:solidFill>
              <a:latin typeface="B VAG Rounded Bold" charset="0"/>
            </a:endParaRPr>
          </a:p>
        </p:txBody>
      </p:sp>
      <p:grpSp>
        <p:nvGrpSpPr>
          <p:cNvPr id="3" name="Group 97"/>
          <p:cNvGrpSpPr>
            <a:grpSpLocks/>
          </p:cNvGrpSpPr>
          <p:nvPr/>
        </p:nvGrpSpPr>
        <p:grpSpPr bwMode="auto">
          <a:xfrm>
            <a:off x="1511300" y="5291138"/>
            <a:ext cx="6765925" cy="1149350"/>
            <a:chOff x="1734" y="3148"/>
            <a:chExt cx="2630" cy="724"/>
          </a:xfrm>
        </p:grpSpPr>
        <p:sp>
          <p:nvSpPr>
            <p:cNvPr id="129058" name="Text Box 98"/>
            <p:cNvSpPr txBox="1">
              <a:spLocks noChangeArrowheads="1"/>
            </p:cNvSpPr>
            <p:nvPr/>
          </p:nvSpPr>
          <p:spPr bwMode="auto">
            <a:xfrm>
              <a:off x="1768" y="3180"/>
              <a:ext cx="2504"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ja-JP" altLang="en-US" sz="6600" b="1" i="1">
                  <a:solidFill>
                    <a:schemeClr val="bg2"/>
                  </a:solidFill>
                  <a:latin typeface="Kosher-Normal" charset="0"/>
                </a:rPr>
                <a:t>　　　“神殿”</a:t>
              </a:r>
            </a:p>
          </p:txBody>
        </p:sp>
        <p:sp>
          <p:nvSpPr>
            <p:cNvPr id="129059" name="Text Box 99"/>
            <p:cNvSpPr txBox="1">
              <a:spLocks noChangeArrowheads="1"/>
            </p:cNvSpPr>
            <p:nvPr/>
          </p:nvSpPr>
          <p:spPr bwMode="auto">
            <a:xfrm>
              <a:off x="1734" y="3148"/>
              <a:ext cx="2630"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ja-JP" altLang="en-US" sz="6600" b="1" i="1">
                  <a:solidFill>
                    <a:srgbClr val="FCFC06"/>
                  </a:solidFill>
                  <a:latin typeface="Kosher-Normal" charset="0"/>
                </a:rPr>
                <a:t>　　　“ 神殿”</a:t>
              </a:r>
            </a:p>
          </p:txBody>
        </p:sp>
      </p:grpSp>
      <p:grpSp>
        <p:nvGrpSpPr>
          <p:cNvPr id="4" name="Group 100"/>
          <p:cNvGrpSpPr>
            <a:grpSpLocks/>
          </p:cNvGrpSpPr>
          <p:nvPr/>
        </p:nvGrpSpPr>
        <p:grpSpPr bwMode="auto">
          <a:xfrm>
            <a:off x="3051175" y="4232275"/>
            <a:ext cx="3776663" cy="1187450"/>
            <a:chOff x="663" y="2498"/>
            <a:chExt cx="1637" cy="748"/>
          </a:xfrm>
        </p:grpSpPr>
        <p:sp>
          <p:nvSpPr>
            <p:cNvPr id="129056" name="Text Box 102"/>
            <p:cNvSpPr txBox="1">
              <a:spLocks noChangeArrowheads="1"/>
            </p:cNvSpPr>
            <p:nvPr/>
          </p:nvSpPr>
          <p:spPr bwMode="auto">
            <a:xfrm>
              <a:off x="663" y="2554"/>
              <a:ext cx="1604"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ja-JP" altLang="en-US" sz="6600" b="1" i="1">
                  <a:solidFill>
                    <a:srgbClr val="1A0004"/>
                  </a:solidFill>
                  <a:latin typeface="Kosher-Normal" charset="0"/>
                </a:rPr>
                <a:t>“</a:t>
              </a:r>
              <a:r>
                <a:rPr lang="ja-JP" altLang="en-US" sz="4800" b="1" i="1">
                  <a:solidFill>
                    <a:srgbClr val="1A0004"/>
                  </a:solidFill>
                  <a:latin typeface="Kosher-Normal" charset="0"/>
                </a:rPr>
                <a:t>ｲｽﾗｴﾙ人</a:t>
              </a:r>
              <a:r>
                <a:rPr lang="ja-JP" altLang="en-US" sz="6600" b="1" i="1">
                  <a:solidFill>
                    <a:srgbClr val="1A0004"/>
                  </a:solidFill>
                  <a:latin typeface="Kosher-Normal" charset="0"/>
                </a:rPr>
                <a:t>”</a:t>
              </a:r>
            </a:p>
          </p:txBody>
        </p:sp>
        <p:sp>
          <p:nvSpPr>
            <p:cNvPr id="129057" name="Text Box 102"/>
            <p:cNvSpPr txBox="1">
              <a:spLocks noChangeArrowheads="1"/>
            </p:cNvSpPr>
            <p:nvPr/>
          </p:nvSpPr>
          <p:spPr bwMode="auto">
            <a:xfrm>
              <a:off x="696" y="2498"/>
              <a:ext cx="1604"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ja-JP" altLang="en-US" sz="6600" b="1" i="1">
                  <a:solidFill>
                    <a:srgbClr val="FCFC06"/>
                  </a:solidFill>
                  <a:latin typeface="Kosher-Normal" charset="0"/>
                </a:rPr>
                <a:t>“</a:t>
              </a:r>
              <a:r>
                <a:rPr lang="ja-JP" altLang="en-US" sz="4800" b="1" i="1">
                  <a:solidFill>
                    <a:srgbClr val="FCFC06"/>
                  </a:solidFill>
                  <a:latin typeface="Kosher-Normal" charset="0"/>
                </a:rPr>
                <a:t>ｲｽﾗｴﾙ人</a:t>
              </a:r>
              <a:r>
                <a:rPr lang="ja-JP" altLang="en-US" sz="6600" b="1" i="1">
                  <a:solidFill>
                    <a:srgbClr val="FCFC06"/>
                  </a:solidFill>
                  <a:latin typeface="Kosher-Normal" charset="0"/>
                </a:rPr>
                <a:t>”</a:t>
              </a:r>
            </a:p>
          </p:txBody>
        </p:sp>
      </p:grpSp>
      <p:sp>
        <p:nvSpPr>
          <p:cNvPr id="475239" name="Rectangle 103"/>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61</a:t>
            </a:r>
          </a:p>
        </p:txBody>
      </p:sp>
      <p:sp>
        <p:nvSpPr>
          <p:cNvPr id="129046" name="Text Box 104"/>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129047" name="Group 108"/>
          <p:cNvGrpSpPr>
            <a:grpSpLocks/>
          </p:cNvGrpSpPr>
          <p:nvPr/>
        </p:nvGrpSpPr>
        <p:grpSpPr bwMode="auto">
          <a:xfrm>
            <a:off x="889000" y="2374900"/>
            <a:ext cx="1933575" cy="1905000"/>
            <a:chOff x="560" y="1496"/>
            <a:chExt cx="1218" cy="1200"/>
          </a:xfrm>
        </p:grpSpPr>
        <p:sp>
          <p:nvSpPr>
            <p:cNvPr id="475145" name="Oval 9"/>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129054" name="Freeform 107"/>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5147" name="Rectangle 11"/>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07" charset="0"/>
                  <a:ea typeface="ＭＳ Ｐゴシック" pitchFamily="-107" charset="-128"/>
                  <a:cs typeface="ＭＳ Ｐゴシック" pitchFamily="-107" charset="-128"/>
                </a:rPr>
                <a:t>A R </a:t>
              </a:r>
              <a:r>
                <a:rPr lang="en-US" sz="6000">
                  <a:solidFill>
                    <a:srgbClr val="51DC00"/>
                  </a:solidFill>
                  <a:latin typeface="Times" pitchFamily="-107" charset="0"/>
                  <a:ea typeface="ＭＳ Ｐゴシック" pitchFamily="-107" charset="-128"/>
                  <a:cs typeface="ＭＳ Ｐゴシック" pitchFamily="-107" charset="-128"/>
                </a:rPr>
                <a:t>C</a:t>
              </a:r>
            </a:p>
          </p:txBody>
        </p:sp>
      </p:grpSp>
      <p:grpSp>
        <p:nvGrpSpPr>
          <p:cNvPr id="129048" name="Group 109"/>
          <p:cNvGrpSpPr>
            <a:grpSpLocks/>
          </p:cNvGrpSpPr>
          <p:nvPr/>
        </p:nvGrpSpPr>
        <p:grpSpPr bwMode="auto">
          <a:xfrm>
            <a:off x="519113" y="312738"/>
            <a:ext cx="854075" cy="1704975"/>
            <a:chOff x="327" y="161"/>
            <a:chExt cx="538" cy="1074"/>
          </a:xfrm>
        </p:grpSpPr>
        <p:sp>
          <p:nvSpPr>
            <p:cNvPr id="475246" name="Rectangle 110"/>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475247" name="Line 111"/>
            <p:cNvSpPr>
              <a:spLocks noChangeShapeType="1"/>
            </p:cNvSpPr>
            <p:nvPr/>
          </p:nvSpPr>
          <p:spPr bwMode="auto">
            <a:xfrm flipV="1">
              <a:off x="500" y="685"/>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475248" name="Oval 112"/>
          <p:cNvSpPr>
            <a:spLocks noChangeArrowheads="1"/>
          </p:cNvSpPr>
          <p:nvPr/>
        </p:nvSpPr>
        <p:spPr bwMode="auto">
          <a:xfrm>
            <a:off x="3378200" y="1724025"/>
            <a:ext cx="2573338" cy="604838"/>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75249" name="Oval 113"/>
          <p:cNvSpPr>
            <a:spLocks noChangeArrowheads="1"/>
          </p:cNvSpPr>
          <p:nvPr/>
        </p:nvSpPr>
        <p:spPr bwMode="auto">
          <a:xfrm>
            <a:off x="3397250" y="2233613"/>
            <a:ext cx="25733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5141"/>
                                        </p:tgtEl>
                                        <p:attrNameLst>
                                          <p:attrName>style.visibility</p:attrName>
                                        </p:attrNameLst>
                                      </p:cBhvr>
                                      <p:to>
                                        <p:strVal val="visible"/>
                                      </p:to>
                                    </p:set>
                                    <p:animEffect transition="in" filter="fade">
                                      <p:cBhvr>
                                        <p:cTn id="7" dur="1000"/>
                                        <p:tgtEl>
                                          <p:spTgt spid="475141"/>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75248"/>
                                        </p:tgtEl>
                                        <p:attrNameLst>
                                          <p:attrName>style.visibility</p:attrName>
                                        </p:attrNameLst>
                                      </p:cBhvr>
                                      <p:to>
                                        <p:strVal val="visible"/>
                                      </p:to>
                                    </p:set>
                                    <p:animEffect transition="in" filter="fade">
                                      <p:cBhvr>
                                        <p:cTn id="11" dur="1000"/>
                                        <p:tgtEl>
                                          <p:spTgt spid="47524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16"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xit" presetSubtype="0" fill="hold" grpId="1" nodeType="clickEffect">
                                  <p:stCondLst>
                                    <p:cond delay="0"/>
                                  </p:stCondLst>
                                  <p:childTnLst>
                                    <p:animEffect transition="out" filter="fade">
                                      <p:cBhvr>
                                        <p:cTn id="27" dur="500"/>
                                        <p:tgtEl>
                                          <p:spTgt spid="475248"/>
                                        </p:tgtEl>
                                      </p:cBhvr>
                                    </p:animEffect>
                                    <p:set>
                                      <p:cBhvr>
                                        <p:cTn id="28" dur="1" fill="hold">
                                          <p:stCondLst>
                                            <p:cond delay="499"/>
                                          </p:stCondLst>
                                        </p:cTn>
                                        <p:tgtEl>
                                          <p:spTgt spid="475248"/>
                                        </p:tgtEl>
                                        <p:attrNameLst>
                                          <p:attrName>style.visibility</p:attrName>
                                        </p:attrNameLst>
                                      </p:cBhvr>
                                      <p:to>
                                        <p:strVal val="hidden"/>
                                      </p:to>
                                    </p:set>
                                  </p:childTnLst>
                                </p:cTn>
                              </p:par>
                            </p:childTnLst>
                          </p:cTn>
                        </p:par>
                        <p:par>
                          <p:cTn id="29" fill="hold" nodeType="afterGroup">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475142"/>
                                        </p:tgtEl>
                                        <p:attrNameLst>
                                          <p:attrName>style.visibility</p:attrName>
                                        </p:attrNameLst>
                                      </p:cBhvr>
                                      <p:to>
                                        <p:strVal val="visible"/>
                                      </p:to>
                                    </p:set>
                                    <p:animEffect transition="in" filter="fade">
                                      <p:cBhvr>
                                        <p:cTn id="32" dur="1000"/>
                                        <p:tgtEl>
                                          <p:spTgt spid="475142"/>
                                        </p:tgtEl>
                                      </p:cBhvr>
                                    </p:animEffect>
                                  </p:childTnLst>
                                </p:cTn>
                              </p:par>
                            </p:childTnLst>
                          </p:cTn>
                        </p:par>
                        <p:par>
                          <p:cTn id="33" fill="hold" nodeType="afterGroup">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475249"/>
                                        </p:tgtEl>
                                        <p:attrNameLst>
                                          <p:attrName>style.visibility</p:attrName>
                                        </p:attrNameLst>
                                      </p:cBhvr>
                                      <p:to>
                                        <p:strVal val="visible"/>
                                      </p:to>
                                    </p:set>
                                    <p:animEffect transition="in" filter="fade">
                                      <p:cBhvr>
                                        <p:cTn id="36" dur="1000"/>
                                        <p:tgtEl>
                                          <p:spTgt spid="475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41" grpId="0"/>
      <p:bldP spid="475142" grpId="0"/>
      <p:bldP spid="475248" grpId="0" animBg="1"/>
      <p:bldP spid="475248" grpId="1" animBg="1"/>
      <p:bldP spid="47524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073" name="Group 120"/>
          <p:cNvGrpSpPr>
            <a:grpSpLocks/>
          </p:cNvGrpSpPr>
          <p:nvPr/>
        </p:nvGrpSpPr>
        <p:grpSpPr bwMode="auto">
          <a:xfrm>
            <a:off x="889000" y="2374900"/>
            <a:ext cx="1933575" cy="1905000"/>
            <a:chOff x="560" y="1496"/>
            <a:chExt cx="1218" cy="1200"/>
          </a:xfrm>
        </p:grpSpPr>
        <p:sp>
          <p:nvSpPr>
            <p:cNvPr id="476281" name="Oval 121"/>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131111" name="Freeform 122"/>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6283" name="Rectangle 123"/>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07" charset="0"/>
                  <a:ea typeface="ＭＳ Ｐゴシック" pitchFamily="-107" charset="-128"/>
                  <a:cs typeface="ＭＳ Ｐゴシック" pitchFamily="-107" charset="-128"/>
                </a:rPr>
                <a:t>A R </a:t>
              </a:r>
              <a:r>
                <a:rPr lang="en-US" sz="6000">
                  <a:solidFill>
                    <a:srgbClr val="51DC00"/>
                  </a:solidFill>
                  <a:latin typeface="Times" pitchFamily="-107" charset="0"/>
                  <a:ea typeface="ＭＳ Ｐゴシック" pitchFamily="-107" charset="-128"/>
                  <a:cs typeface="ＭＳ Ｐゴシック" pitchFamily="-107" charset="-128"/>
                </a:rPr>
                <a:t>C</a:t>
              </a:r>
            </a:p>
          </p:txBody>
        </p:sp>
      </p:grpSp>
      <p:sp>
        <p:nvSpPr>
          <p:cNvPr id="131074" name="Rectangle 2"/>
          <p:cNvSpPr>
            <a:spLocks noChangeArrowheads="1"/>
          </p:cNvSpPr>
          <p:nvPr/>
        </p:nvSpPr>
        <p:spPr bwMode="auto">
          <a:xfrm>
            <a:off x="2057400" y="685800"/>
            <a:ext cx="6324600" cy="5410200"/>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1075"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1076"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077" name="Rectangle 6"/>
          <p:cNvSpPr>
            <a:spLocks noChangeArrowheads="1"/>
          </p:cNvSpPr>
          <p:nvPr/>
        </p:nvSpPr>
        <p:spPr bwMode="auto">
          <a:xfrm>
            <a:off x="2063750" y="711200"/>
            <a:ext cx="6350000" cy="53594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1078" name="Rectangle 7"/>
          <p:cNvSpPr>
            <a:spLocks noChangeArrowheads="1"/>
          </p:cNvSpPr>
          <p:nvPr/>
        </p:nvSpPr>
        <p:spPr bwMode="auto">
          <a:xfrm>
            <a:off x="2436813" y="5502275"/>
            <a:ext cx="38512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a:solidFill>
                  <a:schemeClr val="bg2"/>
                </a:solidFill>
                <a:latin typeface="Arial Black" charset="0"/>
              </a:rPr>
              <a:t>　　　　　　　　捕囚の舞台</a:t>
            </a:r>
          </a:p>
        </p:txBody>
      </p:sp>
      <p:grpSp>
        <p:nvGrpSpPr>
          <p:cNvPr id="3" name="Group 36"/>
          <p:cNvGrpSpPr>
            <a:grpSpLocks/>
          </p:cNvGrpSpPr>
          <p:nvPr/>
        </p:nvGrpSpPr>
        <p:grpSpPr bwMode="auto">
          <a:xfrm>
            <a:off x="4025900" y="2019300"/>
            <a:ext cx="2522538" cy="1617663"/>
            <a:chOff x="2536" y="1272"/>
            <a:chExt cx="1589" cy="1019"/>
          </a:xfrm>
        </p:grpSpPr>
        <p:sp>
          <p:nvSpPr>
            <p:cNvPr id="476171" name="Line 11"/>
            <p:cNvSpPr>
              <a:spLocks noChangeShapeType="1"/>
            </p:cNvSpPr>
            <p:nvPr/>
          </p:nvSpPr>
          <p:spPr bwMode="auto">
            <a:xfrm flipH="1" flipV="1">
              <a:off x="3507" y="1843"/>
              <a:ext cx="618" cy="448"/>
            </a:xfrm>
            <a:prstGeom prst="line">
              <a:avLst/>
            </a:prstGeom>
            <a:noFill/>
            <a:ln w="76200">
              <a:solidFill>
                <a:srgbClr val="D83104"/>
              </a:solidFill>
              <a:round/>
              <a:headEnd/>
              <a:tailEnd type="triangle" w="med" len="med"/>
            </a:ln>
            <a:effectLst>
              <a:outerShdw blurRad="63500" dist="81320" dir="3080412"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476172" name="Freeform 12"/>
            <p:cNvSpPr>
              <a:spLocks/>
            </p:cNvSpPr>
            <p:nvPr/>
          </p:nvSpPr>
          <p:spPr bwMode="auto">
            <a:xfrm>
              <a:off x="2536" y="1272"/>
              <a:ext cx="1480" cy="656"/>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D83104"/>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grpSp>
      <p:sp>
        <p:nvSpPr>
          <p:cNvPr id="476185" name="Rectangle 25"/>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07" charset="0"/>
              <a:ea typeface="ＭＳ Ｐゴシック" pitchFamily="-107" charset="-128"/>
              <a:cs typeface="ＭＳ Ｐゴシック" pitchFamily="-107" charset="-128"/>
            </a:endParaRPr>
          </a:p>
        </p:txBody>
      </p:sp>
      <p:sp>
        <p:nvSpPr>
          <p:cNvPr id="131081" name="Text Box 2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476194" name="Freeform 34"/>
          <p:cNvSpPr>
            <a:spLocks/>
          </p:cNvSpPr>
          <p:nvPr/>
        </p:nvSpPr>
        <p:spPr bwMode="auto">
          <a:xfrm>
            <a:off x="4178300" y="21717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chemeClr val="accent1"/>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476195" name="Freeform 35"/>
          <p:cNvSpPr>
            <a:spLocks/>
          </p:cNvSpPr>
          <p:nvPr/>
        </p:nvSpPr>
        <p:spPr bwMode="auto">
          <a:xfrm>
            <a:off x="4330700" y="23241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00FF00"/>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131084" name="Text Box 11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6276" name="Rectangle 116"/>
          <p:cNvSpPr>
            <a:spLocks noChangeArrowheads="1"/>
          </p:cNvSpPr>
          <p:nvPr/>
        </p:nvSpPr>
        <p:spPr bwMode="auto">
          <a:xfrm>
            <a:off x="2270125" y="1252538"/>
            <a:ext cx="4449763" cy="75882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ja-JP" altLang="en-US" sz="4400" b="1">
                <a:solidFill>
                  <a:srgbClr val="F8131B"/>
                </a:solidFill>
                <a:latin typeface="Helvetica" charset="0"/>
              </a:rPr>
              <a:t>帰還への３つの旅</a:t>
            </a:r>
          </a:p>
        </p:txBody>
      </p:sp>
      <p:sp>
        <p:nvSpPr>
          <p:cNvPr id="476277" name="Rectangle 117"/>
          <p:cNvSpPr>
            <a:spLocks noChangeArrowheads="1"/>
          </p:cNvSpPr>
          <p:nvPr/>
        </p:nvSpPr>
        <p:spPr bwMode="auto">
          <a:xfrm>
            <a:off x="8081963"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62</a:t>
            </a:r>
          </a:p>
        </p:txBody>
      </p:sp>
      <p:sp>
        <p:nvSpPr>
          <p:cNvPr id="131087" name="Text Box 11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131088" name="Group 124"/>
          <p:cNvGrpSpPr>
            <a:grpSpLocks/>
          </p:cNvGrpSpPr>
          <p:nvPr/>
        </p:nvGrpSpPr>
        <p:grpSpPr bwMode="auto">
          <a:xfrm>
            <a:off x="519113" y="312738"/>
            <a:ext cx="854075" cy="1704975"/>
            <a:chOff x="327" y="161"/>
            <a:chExt cx="538" cy="1074"/>
          </a:xfrm>
        </p:grpSpPr>
        <p:sp>
          <p:nvSpPr>
            <p:cNvPr id="476285" name="Rectangle 125"/>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476286" name="Line 126"/>
            <p:cNvSpPr>
              <a:spLocks noChangeShapeType="1"/>
            </p:cNvSpPr>
            <p:nvPr/>
          </p:nvSpPr>
          <p:spPr bwMode="auto">
            <a:xfrm flipV="1">
              <a:off x="500" y="7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pic>
        <p:nvPicPr>
          <p:cNvPr id="131089" name="Picture 3"/>
          <p:cNvPicPr>
            <a:picLocks noChangeArrowheads="1"/>
          </p:cNvPicPr>
          <p:nvPr/>
        </p:nvPicPr>
        <p:blipFill>
          <a:blip r:embed="rId3" cstate="screen">
            <a:extLst>
              <a:ext uri="{28A0092B-C50C-407E-A947-70E740481C1C}">
                <a14:useLocalDpi xmlns:a14="http://schemas.microsoft.com/office/drawing/2010/main"/>
              </a:ext>
            </a:extLst>
          </a:blip>
          <a:srcRect l="1541" r="1419"/>
          <a:stretch>
            <a:fillRect/>
          </a:stretch>
        </p:blipFill>
        <p:spPr bwMode="auto">
          <a:xfrm>
            <a:off x="2058988" y="709613"/>
            <a:ext cx="61912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nvGrpSpPr>
          <p:cNvPr id="131090" name="Group 98"/>
          <p:cNvGrpSpPr>
            <a:grpSpLocks/>
          </p:cNvGrpSpPr>
          <p:nvPr/>
        </p:nvGrpSpPr>
        <p:grpSpPr bwMode="auto">
          <a:xfrm>
            <a:off x="7948613" y="3435350"/>
            <a:ext cx="1195387" cy="1098550"/>
            <a:chOff x="3544" y="2589"/>
            <a:chExt cx="753" cy="692"/>
          </a:xfrm>
        </p:grpSpPr>
        <p:sp>
          <p:nvSpPr>
            <p:cNvPr id="131091" name="Freeform 99"/>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1092" name="Freeform 100"/>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1093" name="AutoShape 101"/>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1094" name="Rectangle 102"/>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1095" name="Line 103"/>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096" name="Line 104"/>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097" name="Rectangle 105"/>
            <p:cNvSpPr>
              <a:spLocks noChangeArrowheads="1"/>
            </p:cNvSpPr>
            <p:nvPr/>
          </p:nvSpPr>
          <p:spPr bwMode="auto">
            <a:xfrm>
              <a:off x="3544" y="2589"/>
              <a:ext cx="3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　捕囚</a:t>
              </a:r>
            </a:p>
          </p:txBody>
        </p:sp>
        <p:sp>
          <p:nvSpPr>
            <p:cNvPr id="131098" name="Line 106"/>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099" name="Line 107"/>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100" name="Rectangle 108"/>
            <p:cNvSpPr>
              <a:spLocks noChangeArrowheads="1"/>
            </p:cNvSpPr>
            <p:nvPr/>
          </p:nvSpPr>
          <p:spPr bwMode="auto">
            <a:xfrm>
              <a:off x="3665" y="2752"/>
              <a:ext cx="30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70 </a:t>
              </a:r>
              <a:r>
                <a:rPr lang="ja-JP" altLang="en-US" sz="1000" b="1">
                  <a:solidFill>
                    <a:srgbClr val="000000"/>
                  </a:solidFill>
                  <a:latin typeface="Helvetica" charset="0"/>
                </a:rPr>
                <a:t>年</a:t>
              </a:r>
            </a:p>
          </p:txBody>
        </p:sp>
        <p:sp>
          <p:nvSpPr>
            <p:cNvPr id="131101" name="Rectangle 109"/>
            <p:cNvSpPr>
              <a:spLocks noChangeArrowheads="1"/>
            </p:cNvSpPr>
            <p:nvPr/>
          </p:nvSpPr>
          <p:spPr bwMode="auto">
            <a:xfrm>
              <a:off x="3695" y="2864"/>
              <a:ext cx="48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1000" b="1">
                  <a:solidFill>
                    <a:srgbClr val="000000"/>
                  </a:solidFill>
                  <a:latin typeface="Helvetica" charset="0"/>
                </a:rPr>
                <a:t>３つの長旅</a:t>
              </a:r>
            </a:p>
          </p:txBody>
        </p:sp>
        <p:sp>
          <p:nvSpPr>
            <p:cNvPr id="131102" name="Rectangle 110"/>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31103" name="Rectangle 111"/>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1104" name="Rectangle 112"/>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1105" name="Rectangle 113"/>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76276"/>
                                        </p:tgtEl>
                                        <p:attrNameLst>
                                          <p:attrName>style.visibility</p:attrName>
                                        </p:attrNameLst>
                                      </p:cBhvr>
                                      <p:to>
                                        <p:strVal val="visible"/>
                                      </p:to>
                                    </p:set>
                                    <p:anim calcmode="lin" valueType="num">
                                      <p:cBhvr additive="base">
                                        <p:cTn id="7" dur="500" fill="hold"/>
                                        <p:tgtEl>
                                          <p:spTgt spid="476276"/>
                                        </p:tgtEl>
                                        <p:attrNameLst>
                                          <p:attrName>ppt_x</p:attrName>
                                        </p:attrNameLst>
                                      </p:cBhvr>
                                      <p:tavLst>
                                        <p:tav tm="0">
                                          <p:val>
                                            <p:strVal val="1+#ppt_w/2"/>
                                          </p:val>
                                        </p:tav>
                                        <p:tav tm="100000">
                                          <p:val>
                                            <p:strVal val="#ppt_x"/>
                                          </p:val>
                                        </p:tav>
                                      </p:tavLst>
                                    </p:anim>
                                    <p:anim calcmode="lin" valueType="num">
                                      <p:cBhvr additive="base">
                                        <p:cTn id="8" dur="500" fill="hold"/>
                                        <p:tgtEl>
                                          <p:spTgt spid="4762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par>
                          <p:cTn id="13" fill="hold" nodeType="afterGroup">
                            <p:stCondLst>
                              <p:cond delay="1000"/>
                            </p:stCondLst>
                            <p:childTnLst>
                              <p:par>
                                <p:cTn id="14" presetID="22" presetClass="entr" presetSubtype="2" fill="hold" nodeType="afterEffect">
                                  <p:stCondLst>
                                    <p:cond delay="1000"/>
                                  </p:stCondLst>
                                  <p:childTnLst>
                                    <p:set>
                                      <p:cBhvr>
                                        <p:cTn id="15" dur="1" fill="hold">
                                          <p:stCondLst>
                                            <p:cond delay="0"/>
                                          </p:stCondLst>
                                        </p:cTn>
                                        <p:tgtEl>
                                          <p:spTgt spid="476194"/>
                                        </p:tgtEl>
                                        <p:attrNameLst>
                                          <p:attrName>style.visibility</p:attrName>
                                        </p:attrNameLst>
                                      </p:cBhvr>
                                      <p:to>
                                        <p:strVal val="visible"/>
                                      </p:to>
                                    </p:set>
                                    <p:animEffect transition="in" filter="wipe(right)">
                                      <p:cBhvr>
                                        <p:cTn id="16" dur="500"/>
                                        <p:tgtEl>
                                          <p:spTgt spid="476194"/>
                                        </p:tgtEl>
                                      </p:cBhvr>
                                    </p:animEffect>
                                  </p:childTnLst>
                                </p:cTn>
                              </p:par>
                            </p:childTnLst>
                          </p:cTn>
                        </p:par>
                        <p:par>
                          <p:cTn id="17" fill="hold" nodeType="afterGroup">
                            <p:stCondLst>
                              <p:cond delay="2500"/>
                            </p:stCondLst>
                            <p:childTnLst>
                              <p:par>
                                <p:cTn id="18" presetID="22" presetClass="entr" presetSubtype="2" fill="hold" nodeType="afterEffect">
                                  <p:stCondLst>
                                    <p:cond delay="1000"/>
                                  </p:stCondLst>
                                  <p:childTnLst>
                                    <p:set>
                                      <p:cBhvr>
                                        <p:cTn id="19" dur="1" fill="hold">
                                          <p:stCondLst>
                                            <p:cond delay="0"/>
                                          </p:stCondLst>
                                        </p:cTn>
                                        <p:tgtEl>
                                          <p:spTgt spid="476195"/>
                                        </p:tgtEl>
                                        <p:attrNameLst>
                                          <p:attrName>style.visibility</p:attrName>
                                        </p:attrNameLst>
                                      </p:cBhvr>
                                      <p:to>
                                        <p:strVal val="visible"/>
                                      </p:to>
                                    </p:set>
                                    <p:animEffect transition="in" filter="wipe(right)">
                                      <p:cBhvr>
                                        <p:cTn id="20" dur="500"/>
                                        <p:tgtEl>
                                          <p:spTgt spid="476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276"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7187"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133123" name="Rectangle 4"/>
          <p:cNvSpPr>
            <a:spLocks noChangeArrowheads="1"/>
          </p:cNvSpPr>
          <p:nvPr/>
        </p:nvSpPr>
        <p:spPr bwMode="auto">
          <a:xfrm>
            <a:off x="3084513" y="996950"/>
            <a:ext cx="85725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2000" b="1">
                <a:solidFill>
                  <a:schemeClr val="accent2"/>
                </a:solidFill>
                <a:latin typeface="Times" charset="0"/>
              </a:rPr>
              <a:t>　捕囚</a:t>
            </a:r>
          </a:p>
        </p:txBody>
      </p:sp>
      <p:sp>
        <p:nvSpPr>
          <p:cNvPr id="133124" name="Rectangle 5"/>
          <p:cNvSpPr>
            <a:spLocks noChangeArrowheads="1"/>
          </p:cNvSpPr>
          <p:nvPr/>
        </p:nvSpPr>
        <p:spPr bwMode="auto">
          <a:xfrm>
            <a:off x="3630613" y="1828800"/>
            <a:ext cx="981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70 </a:t>
            </a:r>
            <a:r>
              <a:rPr lang="ja-JP" altLang="en-US" b="1">
                <a:solidFill>
                  <a:schemeClr val="bg2"/>
                </a:solidFill>
                <a:latin typeface="Times" charset="0"/>
              </a:rPr>
              <a:t>年</a:t>
            </a:r>
          </a:p>
        </p:txBody>
      </p:sp>
      <p:sp>
        <p:nvSpPr>
          <p:cNvPr id="133125" name="Rectangle 6"/>
          <p:cNvSpPr>
            <a:spLocks noChangeArrowheads="1"/>
          </p:cNvSpPr>
          <p:nvPr/>
        </p:nvSpPr>
        <p:spPr bwMode="auto">
          <a:xfrm>
            <a:off x="3706813" y="2270125"/>
            <a:ext cx="19431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3  </a:t>
            </a:r>
            <a:r>
              <a:rPr lang="ja-JP" altLang="en-US" b="1">
                <a:solidFill>
                  <a:schemeClr val="bg2"/>
                </a:solidFill>
                <a:latin typeface="Times" charset="0"/>
              </a:rPr>
              <a:t>つの長旅</a:t>
            </a:r>
          </a:p>
        </p:txBody>
      </p:sp>
      <p:sp>
        <p:nvSpPr>
          <p:cNvPr id="477191" name="Rectangle 7"/>
          <p:cNvSpPr>
            <a:spLocks noChangeArrowheads="1"/>
          </p:cNvSpPr>
          <p:nvPr/>
        </p:nvSpPr>
        <p:spPr bwMode="auto">
          <a:xfrm>
            <a:off x="3221038" y="2768600"/>
            <a:ext cx="25003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2400" b="1">
                <a:solidFill>
                  <a:schemeClr val="accent2"/>
                </a:solidFill>
                <a:latin typeface="Times" charset="0"/>
              </a:rPr>
              <a:t>　　</a:t>
            </a:r>
            <a:r>
              <a:rPr lang="en-US" altLang="ja-JP" sz="2400" b="1">
                <a:solidFill>
                  <a:schemeClr val="accent2"/>
                </a:solidFill>
                <a:latin typeface="Times" charset="0"/>
              </a:rPr>
              <a:t>100 </a:t>
            </a:r>
            <a:r>
              <a:rPr lang="ja-JP" altLang="en-US" sz="2400" b="1">
                <a:solidFill>
                  <a:schemeClr val="accent2"/>
                </a:solidFill>
                <a:latin typeface="Times" charset="0"/>
              </a:rPr>
              <a:t>年 </a:t>
            </a:r>
            <a:r>
              <a:rPr lang="en-US" altLang="ja-JP" sz="2400" b="1">
                <a:solidFill>
                  <a:schemeClr val="accent2"/>
                </a:solidFill>
                <a:latin typeface="Times" charset="0"/>
              </a:rPr>
              <a:t>/ 50,000</a:t>
            </a:r>
            <a:endParaRPr lang="en-US" sz="2400" b="1">
              <a:solidFill>
                <a:schemeClr val="accent2"/>
              </a:solidFill>
              <a:latin typeface="Times" charset="0"/>
            </a:endParaRPr>
          </a:p>
        </p:txBody>
      </p:sp>
      <p:sp>
        <p:nvSpPr>
          <p:cNvPr id="133127" name="Freeform 10"/>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3128"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129"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130"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31"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32"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33"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34"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7220" name="Rectangle 36"/>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07" charset="0"/>
              <a:ea typeface="ＭＳ Ｐゴシック" pitchFamily="-107" charset="-128"/>
              <a:cs typeface="ＭＳ Ｐゴシック" pitchFamily="-107" charset="-128"/>
            </a:endParaRPr>
          </a:p>
        </p:txBody>
      </p:sp>
      <p:sp>
        <p:nvSpPr>
          <p:cNvPr id="133136" name="Text Box 37"/>
          <p:cNvSpPr txBox="1">
            <a:spLocks noChangeArrowheads="1"/>
          </p:cNvSpPr>
          <p:nvPr/>
        </p:nvSpPr>
        <p:spPr bwMode="auto">
          <a:xfrm>
            <a:off x="1765300" y="-22225"/>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ja-JP" altLang="en-US" sz="1600" b="1">
                <a:solidFill>
                  <a:schemeClr val="tx1"/>
                </a:solidFill>
                <a:latin typeface="Comic Sans MS" charset="0"/>
              </a:rPr>
              <a:t>エズラ記　</a:t>
            </a:r>
            <a:r>
              <a:rPr lang="en-US" altLang="ja-JP" sz="1600" b="1">
                <a:solidFill>
                  <a:schemeClr val="tx1"/>
                </a:solidFill>
                <a:latin typeface="Comic Sans MS" charset="0"/>
              </a:rPr>
              <a:t>1</a:t>
            </a:r>
            <a:r>
              <a:rPr lang="ja-JP" altLang="en-US" sz="1600" b="1">
                <a:solidFill>
                  <a:schemeClr val="tx1"/>
                </a:solidFill>
                <a:latin typeface="Comic Sans MS" charset="0"/>
              </a:rPr>
              <a:t>～</a:t>
            </a:r>
            <a:r>
              <a:rPr lang="en-US" altLang="ja-JP" sz="1600" b="1">
                <a:solidFill>
                  <a:schemeClr val="tx1"/>
                </a:solidFill>
                <a:latin typeface="Comic Sans MS" charset="0"/>
              </a:rPr>
              <a:t>2</a:t>
            </a:r>
            <a:r>
              <a:rPr lang="ja-JP" altLang="en-US" sz="1600" b="1">
                <a:solidFill>
                  <a:schemeClr val="tx1"/>
                </a:solidFill>
                <a:latin typeface="Comic Sans MS" charset="0"/>
              </a:rPr>
              <a:t>章</a:t>
            </a:r>
          </a:p>
        </p:txBody>
      </p:sp>
      <p:grpSp>
        <p:nvGrpSpPr>
          <p:cNvPr id="133137" name="Group 113"/>
          <p:cNvGrpSpPr>
            <a:grpSpLocks/>
          </p:cNvGrpSpPr>
          <p:nvPr/>
        </p:nvGrpSpPr>
        <p:grpSpPr bwMode="auto">
          <a:xfrm>
            <a:off x="7948613" y="3435350"/>
            <a:ext cx="1195387" cy="1098550"/>
            <a:chOff x="3544" y="2589"/>
            <a:chExt cx="753" cy="692"/>
          </a:xfrm>
        </p:grpSpPr>
        <p:sp>
          <p:nvSpPr>
            <p:cNvPr id="133149" name="Freeform 11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3150" name="Freeform 11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3151" name="AutoShape 11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3152" name="Rectangle 11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3153" name="Line 11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54" name="Line 11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55" name="Rectangle 120"/>
            <p:cNvSpPr>
              <a:spLocks noChangeArrowheads="1"/>
            </p:cNvSpPr>
            <p:nvPr/>
          </p:nvSpPr>
          <p:spPr bwMode="auto">
            <a:xfrm>
              <a:off x="3544" y="2589"/>
              <a:ext cx="3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　捕囚</a:t>
              </a:r>
            </a:p>
          </p:txBody>
        </p:sp>
        <p:sp>
          <p:nvSpPr>
            <p:cNvPr id="133156" name="Line 12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57" name="Line 12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58" name="Rectangle 123"/>
            <p:cNvSpPr>
              <a:spLocks noChangeArrowheads="1"/>
            </p:cNvSpPr>
            <p:nvPr/>
          </p:nvSpPr>
          <p:spPr bwMode="auto">
            <a:xfrm>
              <a:off x="3665" y="2752"/>
              <a:ext cx="30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70 </a:t>
              </a:r>
              <a:r>
                <a:rPr lang="ja-JP" altLang="en-US" sz="1000" b="1">
                  <a:solidFill>
                    <a:srgbClr val="000000"/>
                  </a:solidFill>
                  <a:latin typeface="Helvetica" charset="0"/>
                </a:rPr>
                <a:t>年</a:t>
              </a:r>
            </a:p>
          </p:txBody>
        </p:sp>
        <p:sp>
          <p:nvSpPr>
            <p:cNvPr id="133159" name="Rectangle 124"/>
            <p:cNvSpPr>
              <a:spLocks noChangeArrowheads="1"/>
            </p:cNvSpPr>
            <p:nvPr/>
          </p:nvSpPr>
          <p:spPr bwMode="auto">
            <a:xfrm>
              <a:off x="3695" y="2864"/>
              <a:ext cx="49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 </a:t>
              </a:r>
              <a:r>
                <a:rPr lang="ja-JP" altLang="en-US" sz="1000" b="1">
                  <a:solidFill>
                    <a:srgbClr val="000000"/>
                  </a:solidFill>
                  <a:latin typeface="Helvetica" charset="0"/>
                </a:rPr>
                <a:t>つの長旅</a:t>
              </a:r>
            </a:p>
          </p:txBody>
        </p:sp>
        <p:sp>
          <p:nvSpPr>
            <p:cNvPr id="133160" name="Rectangle 125"/>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33161" name="Rectangle 12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162" name="Rectangle 12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163" name="Rectangle 128"/>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100 </a:t>
              </a:r>
              <a:r>
                <a:rPr lang="ja-JP" altLang="en-US" sz="800" b="1">
                  <a:solidFill>
                    <a:srgbClr val="000000"/>
                  </a:solidFill>
                  <a:latin typeface="Helvetica" charset="0"/>
                </a:rPr>
                <a:t>年 </a:t>
              </a:r>
              <a:r>
                <a:rPr lang="en-US" sz="800" b="1">
                  <a:solidFill>
                    <a:srgbClr val="000000"/>
                  </a:solidFill>
                  <a:latin typeface="Helvetica" charset="0"/>
                </a:rPr>
                <a:t>/ 50,000</a:t>
              </a:r>
            </a:p>
          </p:txBody>
        </p:sp>
      </p:grpSp>
      <p:sp>
        <p:nvSpPr>
          <p:cNvPr id="133138" name="Text Box 12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7331" name="Rectangle 147"/>
          <p:cNvSpPr>
            <a:spLocks noChangeArrowheads="1"/>
          </p:cNvSpPr>
          <p:nvPr/>
        </p:nvSpPr>
        <p:spPr bwMode="auto">
          <a:xfrm>
            <a:off x="8081963"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63</a:t>
            </a:r>
          </a:p>
        </p:txBody>
      </p:sp>
      <p:sp>
        <p:nvSpPr>
          <p:cNvPr id="133140" name="Text Box 14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133141" name="Group 153"/>
          <p:cNvGrpSpPr>
            <a:grpSpLocks/>
          </p:cNvGrpSpPr>
          <p:nvPr/>
        </p:nvGrpSpPr>
        <p:grpSpPr bwMode="auto">
          <a:xfrm>
            <a:off x="889000" y="2374900"/>
            <a:ext cx="1933575" cy="1905000"/>
            <a:chOff x="560" y="1496"/>
            <a:chExt cx="1218" cy="1200"/>
          </a:xfrm>
        </p:grpSpPr>
        <p:sp>
          <p:nvSpPr>
            <p:cNvPr id="477338" name="Oval 154"/>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133147" name="Freeform 155"/>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7340" name="Rectangle 156"/>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07" charset="0"/>
                  <a:ea typeface="ＭＳ Ｐゴシック" pitchFamily="-107" charset="-128"/>
                  <a:cs typeface="ＭＳ Ｐゴシック" pitchFamily="-107" charset="-128"/>
                </a:rPr>
                <a:t>A R </a:t>
              </a:r>
              <a:r>
                <a:rPr lang="en-US" sz="6000">
                  <a:solidFill>
                    <a:srgbClr val="51DC00"/>
                  </a:solidFill>
                  <a:latin typeface="Times" pitchFamily="-107" charset="0"/>
                  <a:ea typeface="ＭＳ Ｐゴシック" pitchFamily="-107" charset="-128"/>
                  <a:cs typeface="ＭＳ Ｐゴシック" pitchFamily="-107" charset="-128"/>
                </a:rPr>
                <a:t>C</a:t>
              </a:r>
            </a:p>
          </p:txBody>
        </p:sp>
      </p:grpSp>
      <p:grpSp>
        <p:nvGrpSpPr>
          <p:cNvPr id="133142" name="Group 157"/>
          <p:cNvGrpSpPr>
            <a:grpSpLocks/>
          </p:cNvGrpSpPr>
          <p:nvPr/>
        </p:nvGrpSpPr>
        <p:grpSpPr bwMode="auto">
          <a:xfrm>
            <a:off x="519113" y="312738"/>
            <a:ext cx="854075" cy="1704975"/>
            <a:chOff x="327" y="161"/>
            <a:chExt cx="538" cy="1074"/>
          </a:xfrm>
        </p:grpSpPr>
        <p:sp>
          <p:nvSpPr>
            <p:cNvPr id="477342" name="Rectangle 158"/>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477343" name="Line 159"/>
            <p:cNvSpPr>
              <a:spLocks noChangeShapeType="1"/>
            </p:cNvSpPr>
            <p:nvPr/>
          </p:nvSpPr>
          <p:spPr bwMode="auto">
            <a:xfrm flipV="1">
              <a:off x="500" y="701"/>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477344" name="Oval 160"/>
          <p:cNvSpPr>
            <a:spLocks noChangeArrowheads="1"/>
          </p:cNvSpPr>
          <p:nvPr/>
        </p:nvSpPr>
        <p:spPr bwMode="auto">
          <a:xfrm>
            <a:off x="3063875" y="2662238"/>
            <a:ext cx="31321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477191"/>
                                        </p:tgtEl>
                                        <p:attrNameLst>
                                          <p:attrName>style.visibility</p:attrName>
                                        </p:attrNameLst>
                                      </p:cBhvr>
                                      <p:to>
                                        <p:strVal val="visible"/>
                                      </p:to>
                                    </p:set>
                                    <p:anim calcmode="lin" valueType="num">
                                      <p:cBhvr>
                                        <p:cTn id="7" dur="500" fill="hold"/>
                                        <p:tgtEl>
                                          <p:spTgt spid="477191"/>
                                        </p:tgtEl>
                                        <p:attrNameLst>
                                          <p:attrName>ppt_x</p:attrName>
                                        </p:attrNameLst>
                                      </p:cBhvr>
                                      <p:tavLst>
                                        <p:tav tm="0">
                                          <p:val>
                                            <p:strVal val="#ppt_x-#ppt_w/2"/>
                                          </p:val>
                                        </p:tav>
                                        <p:tav tm="100000">
                                          <p:val>
                                            <p:strVal val="#ppt_x"/>
                                          </p:val>
                                        </p:tav>
                                      </p:tavLst>
                                    </p:anim>
                                    <p:anim calcmode="lin" valueType="num">
                                      <p:cBhvr>
                                        <p:cTn id="8" dur="500" fill="hold"/>
                                        <p:tgtEl>
                                          <p:spTgt spid="477191"/>
                                        </p:tgtEl>
                                        <p:attrNameLst>
                                          <p:attrName>ppt_y</p:attrName>
                                        </p:attrNameLst>
                                      </p:cBhvr>
                                      <p:tavLst>
                                        <p:tav tm="0">
                                          <p:val>
                                            <p:strVal val="#ppt_y"/>
                                          </p:val>
                                        </p:tav>
                                        <p:tav tm="100000">
                                          <p:val>
                                            <p:strVal val="#ppt_y"/>
                                          </p:val>
                                        </p:tav>
                                      </p:tavLst>
                                    </p:anim>
                                    <p:anim calcmode="lin" valueType="num">
                                      <p:cBhvr>
                                        <p:cTn id="9" dur="500" fill="hold"/>
                                        <p:tgtEl>
                                          <p:spTgt spid="477191"/>
                                        </p:tgtEl>
                                        <p:attrNameLst>
                                          <p:attrName>ppt_w</p:attrName>
                                        </p:attrNameLst>
                                      </p:cBhvr>
                                      <p:tavLst>
                                        <p:tav tm="0">
                                          <p:val>
                                            <p:fltVal val="0"/>
                                          </p:val>
                                        </p:tav>
                                        <p:tav tm="100000">
                                          <p:val>
                                            <p:strVal val="#ppt_w"/>
                                          </p:val>
                                        </p:tav>
                                      </p:tavLst>
                                    </p:anim>
                                    <p:anim calcmode="lin" valueType="num">
                                      <p:cBhvr>
                                        <p:cTn id="10" dur="500" fill="hold"/>
                                        <p:tgtEl>
                                          <p:spTgt spid="47719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77344"/>
                                        </p:tgtEl>
                                        <p:attrNameLst>
                                          <p:attrName>style.visibility</p:attrName>
                                        </p:attrNameLst>
                                      </p:cBhvr>
                                      <p:to>
                                        <p:strVal val="visible"/>
                                      </p:to>
                                    </p:set>
                                    <p:animEffect transition="in" filter="fade">
                                      <p:cBhvr>
                                        <p:cTn id="14" dur="1000"/>
                                        <p:tgtEl>
                                          <p:spTgt spid="477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91" grpId="0" autoUpdateAnimBg="0"/>
      <p:bldP spid="47734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pic>
        <p:nvPicPr>
          <p:cNvPr id="135170"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7538" y="5651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35171" name="Rectangle 19"/>
          <p:cNvSpPr>
            <a:spLocks noChangeArrowheads="1"/>
          </p:cNvSpPr>
          <p:nvPr/>
        </p:nvSpPr>
        <p:spPr bwMode="auto">
          <a:xfrm>
            <a:off x="604838" y="558800"/>
            <a:ext cx="7956550" cy="5740400"/>
          </a:xfrm>
          <a:prstGeom prst="rect">
            <a:avLst/>
          </a:prstGeom>
          <a:solidFill>
            <a:srgbClr val="022A9A">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2000">
              <a:latin typeface="Comic Sans MS" charset="0"/>
            </a:endParaRPr>
          </a:p>
        </p:txBody>
      </p:sp>
      <p:sp>
        <p:nvSpPr>
          <p:cNvPr id="546833" name="Text Box 17"/>
          <p:cNvSpPr txBox="1">
            <a:spLocks noChangeArrowheads="1"/>
          </p:cNvSpPr>
          <p:nvPr/>
        </p:nvSpPr>
        <p:spPr bwMode="auto">
          <a:xfrm>
            <a:off x="1252538" y="930275"/>
            <a:ext cx="7059612" cy="914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5400" b="1" smtClean="0">
                <a:solidFill>
                  <a:srgbClr val="25F7FA"/>
                </a:solidFill>
                <a:latin typeface="Comic Sans MS" charset="0"/>
              </a:rPr>
              <a:t>50,000 </a:t>
            </a:r>
            <a:r>
              <a:rPr lang="ja-JP" altLang="en-US" sz="5400" b="1" smtClean="0">
                <a:solidFill>
                  <a:srgbClr val="25F7FA"/>
                </a:solidFill>
                <a:latin typeface="Comic Sans MS" charset="0"/>
              </a:rPr>
              <a:t>人が帰還</a:t>
            </a:r>
            <a:r>
              <a:rPr lang="en-US" altLang="ja-JP" sz="5400" b="1" smtClean="0">
                <a:solidFill>
                  <a:srgbClr val="25F7FA"/>
                </a:solidFill>
                <a:latin typeface="Comic Sans MS" charset="0"/>
              </a:rPr>
              <a:t>!</a:t>
            </a:r>
            <a:endParaRPr lang="en-US" sz="5400" b="1" smtClean="0">
              <a:solidFill>
                <a:srgbClr val="25F7FA"/>
              </a:solidFill>
              <a:latin typeface="Comic Sans MS" charset="0"/>
            </a:endParaRPr>
          </a:p>
        </p:txBody>
      </p:sp>
      <p:sp>
        <p:nvSpPr>
          <p:cNvPr id="546834" name="Text Box 18"/>
          <p:cNvSpPr txBox="1">
            <a:spLocks noChangeArrowheads="1"/>
          </p:cNvSpPr>
          <p:nvPr/>
        </p:nvSpPr>
        <p:spPr bwMode="auto">
          <a:xfrm>
            <a:off x="1333500" y="2235200"/>
            <a:ext cx="6477000" cy="25590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5400" b="1" smtClean="0">
                <a:solidFill>
                  <a:srgbClr val="FFFF00"/>
                </a:solidFill>
                <a:latin typeface="Comic Sans MS" charset="0"/>
              </a:rPr>
              <a:t>しかし更に多くの者は居残って、帰還者たちを</a:t>
            </a:r>
            <a:r>
              <a:rPr lang="ja-JP" altLang="en-US" sz="5400" b="1" u="sng" smtClean="0">
                <a:solidFill>
                  <a:srgbClr val="1CFF23"/>
                </a:solidFill>
                <a:latin typeface="Comic Sans MS" charset="0"/>
              </a:rPr>
              <a:t>経済的</a:t>
            </a:r>
            <a:r>
              <a:rPr lang="ja-JP" altLang="en-US" sz="5400" b="1" smtClean="0">
                <a:solidFill>
                  <a:schemeClr val="tx2"/>
                </a:solidFill>
                <a:latin typeface="Comic Sans MS" charset="0"/>
              </a:rPr>
              <a:t>に</a:t>
            </a:r>
            <a:r>
              <a:rPr lang="ja-JP" altLang="en-US" sz="5400" b="1" smtClean="0">
                <a:solidFill>
                  <a:srgbClr val="FFFF00"/>
                </a:solidFill>
                <a:latin typeface="Comic Sans MS" charset="0"/>
              </a:rPr>
              <a:t>支援した。</a:t>
            </a:r>
            <a:endParaRPr lang="en-US" sz="5400" b="1" smtClean="0">
              <a:solidFill>
                <a:srgbClr val="FFFF00"/>
              </a:solidFill>
              <a:latin typeface="Comic Sans MS" charset="0"/>
            </a:endParaRPr>
          </a:p>
        </p:txBody>
      </p:sp>
      <p:sp>
        <p:nvSpPr>
          <p:cNvPr id="546849" name="Rectangle 33"/>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07" charset="0"/>
              <a:ea typeface="ＭＳ Ｐゴシック" pitchFamily="-107" charset="-128"/>
              <a:cs typeface="ＭＳ Ｐゴシック" pitchFamily="-107" charset="-128"/>
            </a:endParaRPr>
          </a:p>
        </p:txBody>
      </p:sp>
      <p:sp>
        <p:nvSpPr>
          <p:cNvPr id="135175" name="Text Box 3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135176" name="Freeform 83"/>
          <p:cNvSpPr>
            <a:spLocks/>
          </p:cNvSpPr>
          <p:nvPr/>
        </p:nvSpPr>
        <p:spPr bwMode="auto">
          <a:xfrm>
            <a:off x="8753475" y="3641725"/>
            <a:ext cx="204788"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5177" name="Freeform 84"/>
          <p:cNvSpPr>
            <a:spLocks/>
          </p:cNvSpPr>
          <p:nvPr/>
        </p:nvSpPr>
        <p:spPr bwMode="auto">
          <a:xfrm>
            <a:off x="8753475" y="3629025"/>
            <a:ext cx="204788"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5178" name="AutoShape 85"/>
          <p:cNvSpPr>
            <a:spLocks noChangeArrowheads="1"/>
          </p:cNvSpPr>
          <p:nvPr/>
        </p:nvSpPr>
        <p:spPr bwMode="auto">
          <a:xfrm>
            <a:off x="8024813" y="3448050"/>
            <a:ext cx="730250" cy="42068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5179" name="Rectangle 86"/>
          <p:cNvSpPr>
            <a:spLocks noChangeArrowheads="1"/>
          </p:cNvSpPr>
          <p:nvPr/>
        </p:nvSpPr>
        <p:spPr bwMode="auto">
          <a:xfrm>
            <a:off x="8023225" y="3627438"/>
            <a:ext cx="969963" cy="906462"/>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5180" name="Line 87"/>
          <p:cNvSpPr>
            <a:spLocks noChangeShapeType="1"/>
          </p:cNvSpPr>
          <p:nvPr/>
        </p:nvSpPr>
        <p:spPr bwMode="auto">
          <a:xfrm>
            <a:off x="8074025" y="38766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81" name="Line 88"/>
          <p:cNvSpPr>
            <a:spLocks noChangeShapeType="1"/>
          </p:cNvSpPr>
          <p:nvPr/>
        </p:nvSpPr>
        <p:spPr bwMode="auto">
          <a:xfrm>
            <a:off x="8074025" y="40544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82" name="Rectangle 89"/>
          <p:cNvSpPr>
            <a:spLocks noChangeArrowheads="1"/>
          </p:cNvSpPr>
          <p:nvPr/>
        </p:nvSpPr>
        <p:spPr bwMode="auto">
          <a:xfrm>
            <a:off x="7943850" y="3435350"/>
            <a:ext cx="5619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　　捕囚</a:t>
            </a:r>
          </a:p>
        </p:txBody>
      </p:sp>
      <p:sp>
        <p:nvSpPr>
          <p:cNvPr id="135183" name="Line 90"/>
          <p:cNvSpPr>
            <a:spLocks noChangeShapeType="1"/>
          </p:cNvSpPr>
          <p:nvPr/>
        </p:nvSpPr>
        <p:spPr bwMode="auto">
          <a:xfrm>
            <a:off x="8074025" y="44481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84" name="Line 91"/>
          <p:cNvSpPr>
            <a:spLocks noChangeShapeType="1"/>
          </p:cNvSpPr>
          <p:nvPr/>
        </p:nvSpPr>
        <p:spPr bwMode="auto">
          <a:xfrm>
            <a:off x="8074025" y="425132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85" name="Rectangle 92"/>
          <p:cNvSpPr>
            <a:spLocks noChangeArrowheads="1"/>
          </p:cNvSpPr>
          <p:nvPr/>
        </p:nvSpPr>
        <p:spPr bwMode="auto">
          <a:xfrm>
            <a:off x="8135938" y="3694113"/>
            <a:ext cx="4826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70 </a:t>
            </a:r>
            <a:r>
              <a:rPr lang="ja-JP" altLang="en-US" sz="1000" b="1">
                <a:solidFill>
                  <a:srgbClr val="000000"/>
                </a:solidFill>
                <a:latin typeface="Helvetica" charset="0"/>
              </a:rPr>
              <a:t>年</a:t>
            </a:r>
          </a:p>
        </p:txBody>
      </p:sp>
      <p:sp>
        <p:nvSpPr>
          <p:cNvPr id="135186" name="Rectangle 93"/>
          <p:cNvSpPr>
            <a:spLocks noChangeArrowheads="1"/>
          </p:cNvSpPr>
          <p:nvPr/>
        </p:nvSpPr>
        <p:spPr bwMode="auto">
          <a:xfrm>
            <a:off x="8183563" y="3871913"/>
            <a:ext cx="787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 </a:t>
            </a:r>
            <a:r>
              <a:rPr lang="ja-JP" altLang="en-US" sz="1000" b="1">
                <a:solidFill>
                  <a:srgbClr val="000000"/>
                </a:solidFill>
                <a:latin typeface="Helvetica" charset="0"/>
              </a:rPr>
              <a:t>つの長旅</a:t>
            </a:r>
          </a:p>
        </p:txBody>
      </p:sp>
      <p:sp>
        <p:nvSpPr>
          <p:cNvPr id="135187" name="Rectangle 95"/>
          <p:cNvSpPr>
            <a:spLocks noChangeArrowheads="1"/>
          </p:cNvSpPr>
          <p:nvPr/>
        </p:nvSpPr>
        <p:spPr bwMode="auto">
          <a:xfrm>
            <a:off x="8147050" y="3605213"/>
            <a:ext cx="592138" cy="11112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5188" name="Rectangle 96"/>
          <p:cNvSpPr>
            <a:spLocks noChangeArrowheads="1"/>
          </p:cNvSpPr>
          <p:nvPr/>
        </p:nvSpPr>
        <p:spPr bwMode="auto">
          <a:xfrm>
            <a:off x="8054975" y="3603625"/>
            <a:ext cx="592138" cy="11112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5189" name="Rectangle 97"/>
          <p:cNvSpPr>
            <a:spLocks noChangeArrowheads="1"/>
          </p:cNvSpPr>
          <p:nvPr/>
        </p:nvSpPr>
        <p:spPr bwMode="auto">
          <a:xfrm>
            <a:off x="7983538" y="4098925"/>
            <a:ext cx="116046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100 </a:t>
            </a:r>
            <a:r>
              <a:rPr lang="ja-JP" altLang="en-US" sz="800" b="1">
                <a:solidFill>
                  <a:srgbClr val="000000"/>
                </a:solidFill>
                <a:latin typeface="Helvetica" charset="0"/>
              </a:rPr>
              <a:t>年 </a:t>
            </a:r>
            <a:r>
              <a:rPr lang="en-US" sz="800" b="1">
                <a:solidFill>
                  <a:srgbClr val="000000"/>
                </a:solidFill>
                <a:latin typeface="Helvetica" charset="0"/>
              </a:rPr>
              <a:t>/ 50,000</a:t>
            </a:r>
          </a:p>
        </p:txBody>
      </p:sp>
      <p:sp>
        <p:nvSpPr>
          <p:cNvPr id="135190" name="Text Box 9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46916" name="Rectangle 100"/>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64</a:t>
            </a:r>
          </a:p>
        </p:txBody>
      </p:sp>
      <p:sp>
        <p:nvSpPr>
          <p:cNvPr id="135192" name="Text Box 101"/>
          <p:cNvSpPr txBox="1">
            <a:spLocks noChangeArrowheads="1"/>
          </p:cNvSpPr>
          <p:nvPr/>
        </p:nvSpPr>
        <p:spPr bwMode="auto">
          <a:xfrm>
            <a:off x="1765300" y="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ja-JP" altLang="en-US" sz="1600" b="1">
                <a:solidFill>
                  <a:schemeClr val="tx1"/>
                </a:solidFill>
                <a:latin typeface="Comic Sans MS" charset="0"/>
              </a:rPr>
              <a:t>エズラ記 </a:t>
            </a:r>
            <a:r>
              <a:rPr lang="en-US" altLang="ja-JP" sz="1600" b="1">
                <a:solidFill>
                  <a:schemeClr val="tx1"/>
                </a:solidFill>
                <a:latin typeface="Comic Sans MS" charset="0"/>
              </a:rPr>
              <a:t>1</a:t>
            </a:r>
            <a:r>
              <a:rPr lang="ja-JP" altLang="en-US" sz="1600" b="1">
                <a:solidFill>
                  <a:schemeClr val="tx1"/>
                </a:solidFill>
                <a:latin typeface="Comic Sans MS" charset="0"/>
              </a:rPr>
              <a:t>章</a:t>
            </a:r>
            <a:r>
              <a:rPr lang="en-US" altLang="ja-JP" sz="1600" b="1">
                <a:solidFill>
                  <a:schemeClr val="tx1"/>
                </a:solidFill>
                <a:latin typeface="Comic Sans MS" charset="0"/>
              </a:rPr>
              <a:t>4</a:t>
            </a:r>
            <a:r>
              <a:rPr lang="ja-JP" altLang="en-US" sz="1600" b="1">
                <a:solidFill>
                  <a:schemeClr val="tx1"/>
                </a:solidFill>
                <a:latin typeface="Comic Sans MS" charset="0"/>
              </a:rPr>
              <a:t>節</a:t>
            </a:r>
          </a:p>
        </p:txBody>
      </p:sp>
      <p:sp>
        <p:nvSpPr>
          <p:cNvPr id="135193" name="Text Box 10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
        <p:nvSpPr>
          <p:cNvPr id="135194" name="Text Box 104"/>
          <p:cNvSpPr txBox="1">
            <a:spLocks noChangeArrowheads="1"/>
          </p:cNvSpPr>
          <p:nvPr/>
        </p:nvSpPr>
        <p:spPr bwMode="auto">
          <a:xfrm>
            <a:off x="8594725" y="64881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B VAG Rounded Bold"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6833"/>
                                        </p:tgtEl>
                                        <p:attrNameLst>
                                          <p:attrName>style.visibility</p:attrName>
                                        </p:attrNameLst>
                                      </p:cBhvr>
                                      <p:to>
                                        <p:strVal val="visible"/>
                                      </p:to>
                                    </p:set>
                                    <p:animEffect transition="in" filter="fade">
                                      <p:cBhvr>
                                        <p:cTn id="7" dur="1000"/>
                                        <p:tgtEl>
                                          <p:spTgt spid="5468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6834"/>
                                        </p:tgtEl>
                                        <p:attrNameLst>
                                          <p:attrName>style.visibility</p:attrName>
                                        </p:attrNameLst>
                                      </p:cBhvr>
                                      <p:to>
                                        <p:strVal val="visible"/>
                                      </p:to>
                                    </p:set>
                                    <p:animEffect transition="in" filter="fade">
                                      <p:cBhvr>
                                        <p:cTn id="12" dur="1000"/>
                                        <p:tgtEl>
                                          <p:spTgt spid="546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33" grpId="0" autoUpdateAnimBg="0"/>
      <p:bldP spid="546834"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45795"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137219" name="Rectangle 4"/>
          <p:cNvSpPr>
            <a:spLocks noChangeArrowheads="1"/>
          </p:cNvSpPr>
          <p:nvPr/>
        </p:nvSpPr>
        <p:spPr bwMode="auto">
          <a:xfrm>
            <a:off x="3084513" y="996950"/>
            <a:ext cx="160655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accent2"/>
                </a:solidFill>
                <a:latin typeface="Times" charset="0"/>
              </a:rPr>
              <a:t>CAPTIVITY</a:t>
            </a:r>
          </a:p>
        </p:txBody>
      </p:sp>
      <p:sp>
        <p:nvSpPr>
          <p:cNvPr id="137220" name="Rectangle 5"/>
          <p:cNvSpPr>
            <a:spLocks noChangeArrowheads="1"/>
          </p:cNvSpPr>
          <p:nvPr/>
        </p:nvSpPr>
        <p:spPr bwMode="auto">
          <a:xfrm>
            <a:off x="3630613" y="1812925"/>
            <a:ext cx="981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70 </a:t>
            </a:r>
            <a:r>
              <a:rPr lang="ja-JP" altLang="en-US" b="1">
                <a:solidFill>
                  <a:schemeClr val="bg2"/>
                </a:solidFill>
                <a:latin typeface="Times" charset="0"/>
              </a:rPr>
              <a:t>年</a:t>
            </a:r>
          </a:p>
        </p:txBody>
      </p:sp>
      <p:sp>
        <p:nvSpPr>
          <p:cNvPr id="137221" name="Rectangle 6"/>
          <p:cNvSpPr>
            <a:spLocks noChangeArrowheads="1"/>
          </p:cNvSpPr>
          <p:nvPr/>
        </p:nvSpPr>
        <p:spPr bwMode="auto">
          <a:xfrm>
            <a:off x="3706813" y="2270125"/>
            <a:ext cx="19431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3  </a:t>
            </a:r>
            <a:r>
              <a:rPr lang="ja-JP" altLang="en-US" b="1">
                <a:solidFill>
                  <a:schemeClr val="bg2"/>
                </a:solidFill>
                <a:latin typeface="Times" charset="0"/>
              </a:rPr>
              <a:t>つの長旅</a:t>
            </a:r>
          </a:p>
        </p:txBody>
      </p:sp>
      <p:sp>
        <p:nvSpPr>
          <p:cNvPr id="137222" name="Rectangle 7"/>
          <p:cNvSpPr>
            <a:spLocks noChangeArrowheads="1"/>
          </p:cNvSpPr>
          <p:nvPr/>
        </p:nvSpPr>
        <p:spPr bwMode="auto">
          <a:xfrm>
            <a:off x="3221038" y="2768600"/>
            <a:ext cx="25003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2400" b="1">
                <a:solidFill>
                  <a:schemeClr val="bg2"/>
                </a:solidFill>
                <a:latin typeface="Times" charset="0"/>
              </a:rPr>
              <a:t>　　</a:t>
            </a:r>
            <a:r>
              <a:rPr lang="en-US" altLang="ja-JP" sz="2400" b="1">
                <a:solidFill>
                  <a:schemeClr val="bg2"/>
                </a:solidFill>
                <a:latin typeface="Times" charset="0"/>
              </a:rPr>
              <a:t>100 </a:t>
            </a:r>
            <a:r>
              <a:rPr lang="ja-JP" altLang="en-US" sz="2400" b="1">
                <a:solidFill>
                  <a:schemeClr val="bg2"/>
                </a:solidFill>
                <a:latin typeface="Times" charset="0"/>
              </a:rPr>
              <a:t>年 </a:t>
            </a:r>
            <a:r>
              <a:rPr lang="en-US" altLang="ja-JP" sz="2400" b="1">
                <a:solidFill>
                  <a:schemeClr val="bg2"/>
                </a:solidFill>
                <a:latin typeface="Times" charset="0"/>
              </a:rPr>
              <a:t>/ 50,000</a:t>
            </a:r>
            <a:endParaRPr lang="en-US" sz="2400" b="1">
              <a:solidFill>
                <a:schemeClr val="bg2"/>
              </a:solidFill>
              <a:latin typeface="Times" charset="0"/>
            </a:endParaRPr>
          </a:p>
        </p:txBody>
      </p:sp>
      <p:sp>
        <p:nvSpPr>
          <p:cNvPr id="545800" name="Rectangle 8"/>
          <p:cNvSpPr>
            <a:spLocks noChangeArrowheads="1"/>
          </p:cNvSpPr>
          <p:nvPr/>
        </p:nvSpPr>
        <p:spPr bwMode="auto">
          <a:xfrm>
            <a:off x="3783013" y="3200400"/>
            <a:ext cx="15049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Z - E - N</a:t>
            </a:r>
          </a:p>
        </p:txBody>
      </p:sp>
      <p:sp>
        <p:nvSpPr>
          <p:cNvPr id="137224" name="Freeform 10"/>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7225"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7226"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7227"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28"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29"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30"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31"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7232" name="Text Box 3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545829" name="Text Box 37"/>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chemeClr val="tx1"/>
                </a:solidFill>
                <a:latin typeface="Comic Sans MS" charset="0"/>
              </a:rPr>
              <a:t>ｴﾚﾐﾔ</a:t>
            </a:r>
            <a:r>
              <a:rPr lang="en-US" altLang="ja-JP" sz="1600" b="1" smtClean="0">
                <a:solidFill>
                  <a:schemeClr val="tx1"/>
                </a:solidFill>
                <a:latin typeface="Comic Sans MS" charset="0"/>
              </a:rPr>
              <a:t>29</a:t>
            </a:r>
            <a:r>
              <a:rPr lang="ja-JP" altLang="en-US" sz="1600" b="1" smtClean="0">
                <a:solidFill>
                  <a:schemeClr val="tx1"/>
                </a:solidFill>
                <a:latin typeface="Comic Sans MS" charset="0"/>
              </a:rPr>
              <a:t>章</a:t>
            </a:r>
            <a:r>
              <a:rPr lang="en-US" altLang="ja-JP" sz="1600" b="1" smtClean="0">
                <a:solidFill>
                  <a:schemeClr val="tx1"/>
                </a:solidFill>
                <a:latin typeface="Comic Sans MS" charset="0"/>
              </a:rPr>
              <a:t>; </a:t>
            </a:r>
            <a:r>
              <a:rPr lang="ja-JP" altLang="en-US" sz="1600" b="1" smtClean="0">
                <a:solidFill>
                  <a:schemeClr val="tx1"/>
                </a:solidFill>
                <a:latin typeface="Comic Sans MS" charset="0"/>
              </a:rPr>
              <a:t>ｴｽﾞﾗ記</a:t>
            </a:r>
            <a:r>
              <a:rPr lang="en-US" altLang="ja-JP" sz="1600" b="1" smtClean="0">
                <a:solidFill>
                  <a:schemeClr val="tx1"/>
                </a:solidFill>
                <a:latin typeface="Comic Sans MS" charset="0"/>
              </a:rPr>
              <a:t>3</a:t>
            </a:r>
            <a:r>
              <a:rPr lang="ja-JP" altLang="en-US" sz="1600" b="1" smtClean="0">
                <a:solidFill>
                  <a:schemeClr val="tx1"/>
                </a:solidFill>
                <a:latin typeface="Comic Sans MS" charset="0"/>
              </a:rPr>
              <a:t>章</a:t>
            </a:r>
            <a:r>
              <a:rPr lang="en-US" altLang="ja-JP" sz="1600" b="1" smtClean="0">
                <a:solidFill>
                  <a:schemeClr val="tx1"/>
                </a:solidFill>
                <a:latin typeface="Comic Sans MS" charset="0"/>
              </a:rPr>
              <a:t>; </a:t>
            </a:r>
            <a:r>
              <a:rPr lang="ja-JP" altLang="en-US" sz="1600" b="1" smtClean="0">
                <a:solidFill>
                  <a:schemeClr val="tx1"/>
                </a:solidFill>
                <a:latin typeface="Comic Sans MS" charset="0"/>
              </a:rPr>
              <a:t>ﾈﾍﾐﾔ記</a:t>
            </a:r>
            <a:r>
              <a:rPr lang="en-US" altLang="ja-JP" sz="1600" b="1" smtClean="0">
                <a:solidFill>
                  <a:schemeClr val="tx1"/>
                </a:solidFill>
                <a:latin typeface="Comic Sans MS" charset="0"/>
              </a:rPr>
              <a:t>2</a:t>
            </a:r>
            <a:r>
              <a:rPr lang="ja-JP" altLang="en-US" sz="1600" b="1" smtClean="0">
                <a:solidFill>
                  <a:schemeClr val="tx1"/>
                </a:solidFill>
                <a:latin typeface="Comic Sans MS" charset="0"/>
              </a:rPr>
              <a:t>章</a:t>
            </a:r>
          </a:p>
        </p:txBody>
      </p:sp>
      <p:sp>
        <p:nvSpPr>
          <p:cNvPr id="545833" name="Text Box 41"/>
          <p:cNvSpPr txBox="1">
            <a:spLocks noChangeArrowheads="1"/>
          </p:cNvSpPr>
          <p:nvPr/>
        </p:nvSpPr>
        <p:spPr bwMode="auto">
          <a:xfrm>
            <a:off x="1573213" y="1851025"/>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3200" b="1" smtClean="0">
                <a:solidFill>
                  <a:schemeClr val="tx1"/>
                </a:solidFill>
                <a:latin typeface="Comic Sans MS" charset="0"/>
              </a:rPr>
              <a:t>エズラ</a:t>
            </a:r>
          </a:p>
        </p:txBody>
      </p:sp>
      <p:sp>
        <p:nvSpPr>
          <p:cNvPr id="545834" name="Text Box 42"/>
          <p:cNvSpPr txBox="1">
            <a:spLocks noChangeArrowheads="1"/>
          </p:cNvSpPr>
          <p:nvPr/>
        </p:nvSpPr>
        <p:spPr bwMode="auto">
          <a:xfrm>
            <a:off x="674688" y="3787775"/>
            <a:ext cx="407193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3200" b="1" smtClean="0">
                <a:solidFill>
                  <a:schemeClr val="tx1"/>
                </a:solidFill>
                <a:latin typeface="Comic Sans MS" charset="0"/>
              </a:rPr>
              <a:t>ネヘミヤ</a:t>
            </a:r>
          </a:p>
        </p:txBody>
      </p:sp>
      <p:sp>
        <p:nvSpPr>
          <p:cNvPr id="137236" name="Freeform 43"/>
          <p:cNvSpPr>
            <a:spLocks/>
          </p:cNvSpPr>
          <p:nvPr/>
        </p:nvSpPr>
        <p:spPr bwMode="auto">
          <a:xfrm>
            <a:off x="1816100" y="2859088"/>
            <a:ext cx="642938" cy="565150"/>
          </a:xfrm>
          <a:custGeom>
            <a:avLst/>
            <a:gdLst>
              <a:gd name="T0" fmla="*/ 2147483647 w 405"/>
              <a:gd name="T1" fmla="*/ 2147483647 h 356"/>
              <a:gd name="T2" fmla="*/ 2147483647 w 405"/>
              <a:gd name="T3" fmla="*/ 2147483647 h 356"/>
              <a:gd name="T4" fmla="*/ 2147483647 w 405"/>
              <a:gd name="T5" fmla="*/ 2147483647 h 356"/>
              <a:gd name="T6" fmla="*/ 2147483647 w 405"/>
              <a:gd name="T7" fmla="*/ 2147483647 h 356"/>
              <a:gd name="T8" fmla="*/ 2147483647 w 405"/>
              <a:gd name="T9" fmla="*/ 2147483647 h 356"/>
              <a:gd name="T10" fmla="*/ 2147483647 w 405"/>
              <a:gd name="T11" fmla="*/ 2147483647 h 356"/>
              <a:gd name="T12" fmla="*/ 2147483647 w 405"/>
              <a:gd name="T13" fmla="*/ 2147483647 h 356"/>
              <a:gd name="T14" fmla="*/ 2147483647 w 405"/>
              <a:gd name="T15" fmla="*/ 2147483647 h 356"/>
              <a:gd name="T16" fmla="*/ 2147483647 w 405"/>
              <a:gd name="T17" fmla="*/ 2147483647 h 356"/>
              <a:gd name="T18" fmla="*/ 2147483647 w 405"/>
              <a:gd name="T19" fmla="*/ 2147483647 h 356"/>
              <a:gd name="T20" fmla="*/ 2147483647 w 405"/>
              <a:gd name="T21" fmla="*/ 2147483647 h 356"/>
              <a:gd name="T22" fmla="*/ 2147483647 w 405"/>
              <a:gd name="T23" fmla="*/ 2147483647 h 356"/>
              <a:gd name="T24" fmla="*/ 2147483647 w 405"/>
              <a:gd name="T25" fmla="*/ 2147483647 h 356"/>
              <a:gd name="T26" fmla="*/ 2147483647 w 405"/>
              <a:gd name="T27" fmla="*/ 2147483647 h 356"/>
              <a:gd name="T28" fmla="*/ 2147483647 w 405"/>
              <a:gd name="T29" fmla="*/ 2147483647 h 356"/>
              <a:gd name="T30" fmla="*/ 2147483647 w 405"/>
              <a:gd name="T31" fmla="*/ 2147483647 h 356"/>
              <a:gd name="T32" fmla="*/ 2147483647 w 405"/>
              <a:gd name="T33" fmla="*/ 2147483647 h 356"/>
              <a:gd name="T34" fmla="*/ 2147483647 w 405"/>
              <a:gd name="T35" fmla="*/ 2147483647 h 356"/>
              <a:gd name="T36" fmla="*/ 2147483647 w 405"/>
              <a:gd name="T37" fmla="*/ 2147483647 h 356"/>
              <a:gd name="T38" fmla="*/ 2147483647 w 405"/>
              <a:gd name="T39" fmla="*/ 2147483647 h 356"/>
              <a:gd name="T40" fmla="*/ 2147483647 w 405"/>
              <a:gd name="T41" fmla="*/ 2147483647 h 356"/>
              <a:gd name="T42" fmla="*/ 2147483647 w 405"/>
              <a:gd name="T43" fmla="*/ 2147483647 h 356"/>
              <a:gd name="T44" fmla="*/ 2147483647 w 405"/>
              <a:gd name="T45" fmla="*/ 2147483647 h 356"/>
              <a:gd name="T46" fmla="*/ 2147483647 w 405"/>
              <a:gd name="T47" fmla="*/ 2147483647 h 356"/>
              <a:gd name="T48" fmla="*/ 2147483647 w 405"/>
              <a:gd name="T49" fmla="*/ 2147483647 h 3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5"/>
              <a:gd name="T76" fmla="*/ 0 h 356"/>
              <a:gd name="T77" fmla="*/ 405 w 405"/>
              <a:gd name="T78" fmla="*/ 356 h 3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5" h="356">
                <a:moveTo>
                  <a:pt x="101" y="199"/>
                </a:moveTo>
                <a:cubicBezTo>
                  <a:pt x="144" y="234"/>
                  <a:pt x="181" y="290"/>
                  <a:pt x="232" y="316"/>
                </a:cubicBezTo>
                <a:cubicBezTo>
                  <a:pt x="243" y="321"/>
                  <a:pt x="255" y="320"/>
                  <a:pt x="269" y="322"/>
                </a:cubicBezTo>
                <a:cubicBezTo>
                  <a:pt x="279" y="328"/>
                  <a:pt x="284" y="340"/>
                  <a:pt x="293" y="346"/>
                </a:cubicBezTo>
                <a:cubicBezTo>
                  <a:pt x="300" y="350"/>
                  <a:pt x="309" y="351"/>
                  <a:pt x="317" y="356"/>
                </a:cubicBezTo>
                <a:cubicBezTo>
                  <a:pt x="322" y="355"/>
                  <a:pt x="327" y="355"/>
                  <a:pt x="333" y="354"/>
                </a:cubicBezTo>
                <a:cubicBezTo>
                  <a:pt x="338" y="352"/>
                  <a:pt x="349" y="348"/>
                  <a:pt x="349" y="348"/>
                </a:cubicBezTo>
                <a:cubicBezTo>
                  <a:pt x="358" y="340"/>
                  <a:pt x="370" y="346"/>
                  <a:pt x="381" y="351"/>
                </a:cubicBezTo>
                <a:cubicBezTo>
                  <a:pt x="402" y="347"/>
                  <a:pt x="400" y="349"/>
                  <a:pt x="405" y="332"/>
                </a:cubicBezTo>
                <a:cubicBezTo>
                  <a:pt x="402" y="308"/>
                  <a:pt x="394" y="286"/>
                  <a:pt x="379" y="268"/>
                </a:cubicBezTo>
                <a:cubicBezTo>
                  <a:pt x="373" y="252"/>
                  <a:pt x="366" y="248"/>
                  <a:pt x="352" y="242"/>
                </a:cubicBezTo>
                <a:cubicBezTo>
                  <a:pt x="343" y="203"/>
                  <a:pt x="318" y="167"/>
                  <a:pt x="291" y="140"/>
                </a:cubicBezTo>
                <a:cubicBezTo>
                  <a:pt x="287" y="129"/>
                  <a:pt x="282" y="127"/>
                  <a:pt x="272" y="124"/>
                </a:cubicBezTo>
                <a:cubicBezTo>
                  <a:pt x="230" y="82"/>
                  <a:pt x="195" y="52"/>
                  <a:pt x="139" y="31"/>
                </a:cubicBezTo>
                <a:cubicBezTo>
                  <a:pt x="125" y="19"/>
                  <a:pt x="107" y="15"/>
                  <a:pt x="91" y="10"/>
                </a:cubicBezTo>
                <a:cubicBezTo>
                  <a:pt x="82" y="7"/>
                  <a:pt x="64" y="2"/>
                  <a:pt x="64" y="2"/>
                </a:cubicBezTo>
                <a:cubicBezTo>
                  <a:pt x="37" y="3"/>
                  <a:pt x="34" y="0"/>
                  <a:pt x="21" y="18"/>
                </a:cubicBezTo>
                <a:cubicBezTo>
                  <a:pt x="17" y="32"/>
                  <a:pt x="12" y="46"/>
                  <a:pt x="8" y="60"/>
                </a:cubicBezTo>
                <a:cubicBezTo>
                  <a:pt x="9" y="100"/>
                  <a:pt x="0" y="126"/>
                  <a:pt x="24" y="154"/>
                </a:cubicBezTo>
                <a:cubicBezTo>
                  <a:pt x="27" y="162"/>
                  <a:pt x="31" y="169"/>
                  <a:pt x="35" y="178"/>
                </a:cubicBezTo>
                <a:cubicBezTo>
                  <a:pt x="29" y="191"/>
                  <a:pt x="28" y="204"/>
                  <a:pt x="24" y="218"/>
                </a:cubicBezTo>
                <a:cubicBezTo>
                  <a:pt x="29" y="245"/>
                  <a:pt x="39" y="274"/>
                  <a:pt x="67" y="287"/>
                </a:cubicBezTo>
                <a:cubicBezTo>
                  <a:pt x="97" y="281"/>
                  <a:pt x="76" y="290"/>
                  <a:pt x="91" y="268"/>
                </a:cubicBezTo>
                <a:cubicBezTo>
                  <a:pt x="94" y="262"/>
                  <a:pt x="101" y="252"/>
                  <a:pt x="101" y="252"/>
                </a:cubicBezTo>
                <a:cubicBezTo>
                  <a:pt x="105" y="235"/>
                  <a:pt x="101" y="216"/>
                  <a:pt x="101" y="199"/>
                </a:cubicBezTo>
                <a:close/>
              </a:path>
            </a:pathLst>
          </a:custGeom>
          <a:solidFill>
            <a:srgbClr val="676767"/>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nvGrpSpPr>
          <p:cNvPr id="137237" name="Group 93"/>
          <p:cNvGrpSpPr>
            <a:grpSpLocks/>
          </p:cNvGrpSpPr>
          <p:nvPr/>
        </p:nvGrpSpPr>
        <p:grpSpPr bwMode="auto">
          <a:xfrm>
            <a:off x="7943850" y="3435350"/>
            <a:ext cx="1195388" cy="1098550"/>
            <a:chOff x="3544" y="2589"/>
            <a:chExt cx="753" cy="692"/>
          </a:xfrm>
        </p:grpSpPr>
        <p:sp>
          <p:nvSpPr>
            <p:cNvPr id="137251" name="Freeform 9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7252" name="Freeform 9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7253" name="AutoShape 9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7254" name="Rectangle 9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7255" name="Line 9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56" name="Line 9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57" name="Rectangle 100"/>
            <p:cNvSpPr>
              <a:spLocks noChangeArrowheads="1"/>
            </p:cNvSpPr>
            <p:nvPr/>
          </p:nvSpPr>
          <p:spPr bwMode="auto">
            <a:xfrm>
              <a:off x="3544" y="2589"/>
              <a:ext cx="35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　　捕囚</a:t>
              </a:r>
            </a:p>
          </p:txBody>
        </p:sp>
        <p:sp>
          <p:nvSpPr>
            <p:cNvPr id="137258" name="Line 10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59" name="Line 10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60" name="Rectangle 103"/>
            <p:cNvSpPr>
              <a:spLocks noChangeArrowheads="1"/>
            </p:cNvSpPr>
            <p:nvPr/>
          </p:nvSpPr>
          <p:spPr bwMode="auto">
            <a:xfrm>
              <a:off x="3665" y="2752"/>
              <a:ext cx="30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70 </a:t>
              </a:r>
              <a:r>
                <a:rPr lang="ja-JP" altLang="en-US" sz="1000" b="1">
                  <a:solidFill>
                    <a:srgbClr val="000000"/>
                  </a:solidFill>
                  <a:latin typeface="Helvetica" charset="0"/>
                </a:rPr>
                <a:t>年</a:t>
              </a:r>
            </a:p>
          </p:txBody>
        </p:sp>
        <p:sp>
          <p:nvSpPr>
            <p:cNvPr id="137261" name="Rectangle 104"/>
            <p:cNvSpPr>
              <a:spLocks noChangeArrowheads="1"/>
            </p:cNvSpPr>
            <p:nvPr/>
          </p:nvSpPr>
          <p:spPr bwMode="auto">
            <a:xfrm>
              <a:off x="3695" y="2864"/>
              <a:ext cx="49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 </a:t>
              </a:r>
              <a:r>
                <a:rPr lang="ja-JP" altLang="en-US" sz="1000" b="1">
                  <a:solidFill>
                    <a:srgbClr val="000000"/>
                  </a:solidFill>
                  <a:latin typeface="Helvetica" charset="0"/>
                </a:rPr>
                <a:t>つの長旅</a:t>
              </a:r>
            </a:p>
          </p:txBody>
        </p:sp>
        <p:sp>
          <p:nvSpPr>
            <p:cNvPr id="137262" name="Rectangle 105"/>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37263" name="Rectangle 10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7264" name="Rectangle 10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7265" name="Rectangle 108"/>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100 </a:t>
              </a:r>
              <a:r>
                <a:rPr lang="ja-JP" altLang="en-US" sz="800" b="1">
                  <a:solidFill>
                    <a:srgbClr val="000000"/>
                  </a:solidFill>
                  <a:latin typeface="Helvetica" charset="0"/>
                </a:rPr>
                <a:t>年 </a:t>
              </a:r>
              <a:r>
                <a:rPr lang="en-US" sz="800" b="1">
                  <a:solidFill>
                    <a:srgbClr val="000000"/>
                  </a:solidFill>
                  <a:latin typeface="Helvetica" charset="0"/>
                </a:rPr>
                <a:t>/ 50,000</a:t>
              </a:r>
            </a:p>
          </p:txBody>
        </p:sp>
      </p:grpSp>
      <p:sp>
        <p:nvSpPr>
          <p:cNvPr id="137238" name="Text Box 10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37239" name="Text Box 110"/>
          <p:cNvSpPr txBox="1">
            <a:spLocks noChangeArrowheads="1"/>
          </p:cNvSpPr>
          <p:nvPr/>
        </p:nvSpPr>
        <p:spPr bwMode="auto">
          <a:xfrm>
            <a:off x="8602663" y="6477000"/>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4</a:t>
            </a:r>
            <a:endParaRPr lang="en-US" sz="1600">
              <a:solidFill>
                <a:srgbClr val="FFA27C"/>
              </a:solidFill>
              <a:latin typeface="B VAG Rounded Bold" charset="0"/>
            </a:endParaRPr>
          </a:p>
        </p:txBody>
      </p:sp>
      <p:sp>
        <p:nvSpPr>
          <p:cNvPr id="545904" name="Rectangle 112"/>
          <p:cNvSpPr>
            <a:spLocks noChangeArrowheads="1"/>
          </p:cNvSpPr>
          <p:nvPr/>
        </p:nvSpPr>
        <p:spPr bwMode="auto">
          <a:xfrm>
            <a:off x="8081963" y="65373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65</a:t>
            </a:r>
          </a:p>
        </p:txBody>
      </p:sp>
      <p:sp>
        <p:nvSpPr>
          <p:cNvPr id="137241" name="Text Box 11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3" name="Group 114"/>
          <p:cNvGrpSpPr>
            <a:grpSpLocks/>
          </p:cNvGrpSpPr>
          <p:nvPr/>
        </p:nvGrpSpPr>
        <p:grpSpPr bwMode="auto">
          <a:xfrm>
            <a:off x="889000" y="2374900"/>
            <a:ext cx="1933575" cy="1905000"/>
            <a:chOff x="560" y="1496"/>
            <a:chExt cx="1218" cy="1200"/>
          </a:xfrm>
        </p:grpSpPr>
        <p:sp>
          <p:nvSpPr>
            <p:cNvPr id="545907" name="Oval 115"/>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137249" name="Freeform 116"/>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45909" name="Rectangle 117"/>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07" charset="0"/>
                  <a:ea typeface="ＭＳ Ｐゴシック" pitchFamily="-107" charset="-128"/>
                  <a:cs typeface="ＭＳ Ｐゴシック" pitchFamily="-107" charset="-128"/>
                </a:rPr>
                <a:t>A R </a:t>
              </a:r>
              <a:r>
                <a:rPr lang="en-US" sz="6000">
                  <a:solidFill>
                    <a:srgbClr val="51DC00"/>
                  </a:solidFill>
                  <a:latin typeface="Times" pitchFamily="-107" charset="0"/>
                  <a:ea typeface="ＭＳ Ｐゴシック" pitchFamily="-107" charset="-128"/>
                  <a:cs typeface="ＭＳ Ｐゴシック" pitchFamily="-107" charset="-128"/>
                </a:rPr>
                <a:t>C</a:t>
              </a:r>
            </a:p>
          </p:txBody>
        </p:sp>
      </p:grpSp>
      <p:grpSp>
        <p:nvGrpSpPr>
          <p:cNvPr id="137243" name="Group 121"/>
          <p:cNvGrpSpPr>
            <a:grpSpLocks/>
          </p:cNvGrpSpPr>
          <p:nvPr/>
        </p:nvGrpSpPr>
        <p:grpSpPr bwMode="auto">
          <a:xfrm>
            <a:off x="519113" y="312738"/>
            <a:ext cx="854075" cy="1704975"/>
            <a:chOff x="327" y="161"/>
            <a:chExt cx="538" cy="1074"/>
          </a:xfrm>
        </p:grpSpPr>
        <p:sp>
          <p:nvSpPr>
            <p:cNvPr id="545914" name="Rectangle 122"/>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545915" name="Line 123"/>
            <p:cNvSpPr>
              <a:spLocks noChangeShapeType="1"/>
            </p:cNvSpPr>
            <p:nvPr/>
          </p:nvSpPr>
          <p:spPr bwMode="auto">
            <a:xfrm flipV="1">
              <a:off x="500" y="701"/>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545916" name="Oval 124"/>
          <p:cNvSpPr>
            <a:spLocks noChangeArrowheads="1"/>
          </p:cNvSpPr>
          <p:nvPr/>
        </p:nvSpPr>
        <p:spPr bwMode="auto">
          <a:xfrm>
            <a:off x="3238500" y="3154363"/>
            <a:ext cx="25733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545917" name="Text Box 125"/>
          <p:cNvSpPr txBox="1">
            <a:spLocks noChangeArrowheads="1"/>
          </p:cNvSpPr>
          <p:nvPr/>
        </p:nvSpPr>
        <p:spPr bwMode="auto">
          <a:xfrm>
            <a:off x="2344738" y="46990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3200" b="1" smtClean="0">
                <a:solidFill>
                  <a:schemeClr val="tx1"/>
                </a:solidFill>
                <a:latin typeface="Comic Sans MS" charset="0"/>
              </a:rPr>
              <a:t>ゼルバベル</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545800"/>
                                        </p:tgtEl>
                                        <p:attrNameLst>
                                          <p:attrName>style.visibility</p:attrName>
                                        </p:attrNameLst>
                                      </p:cBhvr>
                                      <p:to>
                                        <p:strVal val="visible"/>
                                      </p:to>
                                    </p:set>
                                    <p:anim calcmode="lin" valueType="num">
                                      <p:cBhvr>
                                        <p:cTn id="7" dur="500" fill="hold"/>
                                        <p:tgtEl>
                                          <p:spTgt spid="545800"/>
                                        </p:tgtEl>
                                        <p:attrNameLst>
                                          <p:attrName>ppt_x</p:attrName>
                                        </p:attrNameLst>
                                      </p:cBhvr>
                                      <p:tavLst>
                                        <p:tav tm="0">
                                          <p:val>
                                            <p:strVal val="#ppt_x-#ppt_w/2"/>
                                          </p:val>
                                        </p:tav>
                                        <p:tav tm="100000">
                                          <p:val>
                                            <p:strVal val="#ppt_x"/>
                                          </p:val>
                                        </p:tav>
                                      </p:tavLst>
                                    </p:anim>
                                    <p:anim calcmode="lin" valueType="num">
                                      <p:cBhvr>
                                        <p:cTn id="8" dur="500" fill="hold"/>
                                        <p:tgtEl>
                                          <p:spTgt spid="545800"/>
                                        </p:tgtEl>
                                        <p:attrNameLst>
                                          <p:attrName>ppt_y</p:attrName>
                                        </p:attrNameLst>
                                      </p:cBhvr>
                                      <p:tavLst>
                                        <p:tav tm="0">
                                          <p:val>
                                            <p:strVal val="#ppt_y"/>
                                          </p:val>
                                        </p:tav>
                                        <p:tav tm="100000">
                                          <p:val>
                                            <p:strVal val="#ppt_y"/>
                                          </p:val>
                                        </p:tav>
                                      </p:tavLst>
                                    </p:anim>
                                    <p:anim calcmode="lin" valueType="num">
                                      <p:cBhvr>
                                        <p:cTn id="9" dur="500" fill="hold"/>
                                        <p:tgtEl>
                                          <p:spTgt spid="545800"/>
                                        </p:tgtEl>
                                        <p:attrNameLst>
                                          <p:attrName>ppt_w</p:attrName>
                                        </p:attrNameLst>
                                      </p:cBhvr>
                                      <p:tavLst>
                                        <p:tav tm="0">
                                          <p:val>
                                            <p:fltVal val="0"/>
                                          </p:val>
                                        </p:tav>
                                        <p:tav tm="100000">
                                          <p:val>
                                            <p:strVal val="#ppt_w"/>
                                          </p:val>
                                        </p:tav>
                                      </p:tavLst>
                                    </p:anim>
                                    <p:anim calcmode="lin" valueType="num">
                                      <p:cBhvr>
                                        <p:cTn id="10" dur="500" fill="hold"/>
                                        <p:tgtEl>
                                          <p:spTgt spid="545800"/>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45916"/>
                                        </p:tgtEl>
                                        <p:attrNameLst>
                                          <p:attrName>style.visibility</p:attrName>
                                        </p:attrNameLst>
                                      </p:cBhvr>
                                      <p:to>
                                        <p:strVal val="visible"/>
                                      </p:to>
                                    </p:set>
                                    <p:animEffect transition="in" filter="fade">
                                      <p:cBhvr>
                                        <p:cTn id="14" dur="1000"/>
                                        <p:tgtEl>
                                          <p:spTgt spid="54591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545917"/>
                                        </p:tgtEl>
                                        <p:attrNameLst>
                                          <p:attrName>style.visibility</p:attrName>
                                        </p:attrNameLst>
                                      </p:cBhvr>
                                      <p:to>
                                        <p:strVal val="visible"/>
                                      </p:to>
                                    </p:set>
                                    <p:anim calcmode="lin" valueType="num">
                                      <p:cBhvr>
                                        <p:cTn id="19" dur="500" fill="hold"/>
                                        <p:tgtEl>
                                          <p:spTgt spid="545917"/>
                                        </p:tgtEl>
                                        <p:attrNameLst>
                                          <p:attrName>ppt_w</p:attrName>
                                        </p:attrNameLst>
                                      </p:cBhvr>
                                      <p:tavLst>
                                        <p:tav tm="0">
                                          <p:val>
                                            <p:fltVal val="0"/>
                                          </p:val>
                                        </p:tav>
                                        <p:tav tm="100000">
                                          <p:val>
                                            <p:strVal val="#ppt_w"/>
                                          </p:val>
                                        </p:tav>
                                      </p:tavLst>
                                    </p:anim>
                                    <p:anim calcmode="lin" valueType="num">
                                      <p:cBhvr>
                                        <p:cTn id="20" dur="500" fill="hold"/>
                                        <p:tgtEl>
                                          <p:spTgt spid="545917"/>
                                        </p:tgtEl>
                                        <p:attrNameLst>
                                          <p:attrName>ppt_h</p:attrName>
                                        </p:attrNameLst>
                                      </p:cBhvr>
                                      <p:tavLst>
                                        <p:tav tm="0">
                                          <p:val>
                                            <p:fltVal val="0"/>
                                          </p:val>
                                        </p:tav>
                                        <p:tav tm="100000">
                                          <p:val>
                                            <p:strVal val="#ppt_h"/>
                                          </p:val>
                                        </p:tav>
                                      </p:tavLst>
                                    </p:anim>
                                    <p:anim calcmode="lin" valueType="num">
                                      <p:cBhvr>
                                        <p:cTn id="21" dur="500" fill="hold"/>
                                        <p:tgtEl>
                                          <p:spTgt spid="545917"/>
                                        </p:tgtEl>
                                        <p:attrNameLst>
                                          <p:attrName>ppt_x</p:attrName>
                                        </p:attrNameLst>
                                      </p:cBhvr>
                                      <p:tavLst>
                                        <p:tav tm="0">
                                          <p:val>
                                            <p:fltVal val="0.5"/>
                                          </p:val>
                                        </p:tav>
                                        <p:tav tm="100000">
                                          <p:val>
                                            <p:strVal val="#ppt_x"/>
                                          </p:val>
                                        </p:tav>
                                      </p:tavLst>
                                    </p:anim>
                                    <p:anim calcmode="lin" valueType="num">
                                      <p:cBhvr>
                                        <p:cTn id="22" dur="500" fill="hold"/>
                                        <p:tgtEl>
                                          <p:spTgt spid="545917"/>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grpId="0" nodeType="clickEffect">
                                  <p:stCondLst>
                                    <p:cond delay="0"/>
                                  </p:stCondLst>
                                  <p:childTnLst>
                                    <p:set>
                                      <p:cBhvr>
                                        <p:cTn id="26" dur="1" fill="hold">
                                          <p:stCondLst>
                                            <p:cond delay="0"/>
                                          </p:stCondLst>
                                        </p:cTn>
                                        <p:tgtEl>
                                          <p:spTgt spid="545833"/>
                                        </p:tgtEl>
                                        <p:attrNameLst>
                                          <p:attrName>style.visibility</p:attrName>
                                        </p:attrNameLst>
                                      </p:cBhvr>
                                      <p:to>
                                        <p:strVal val="visible"/>
                                      </p:to>
                                    </p:set>
                                    <p:anim calcmode="lin" valueType="num">
                                      <p:cBhvr>
                                        <p:cTn id="27" dur="500" fill="hold"/>
                                        <p:tgtEl>
                                          <p:spTgt spid="545833"/>
                                        </p:tgtEl>
                                        <p:attrNameLst>
                                          <p:attrName>ppt_w</p:attrName>
                                        </p:attrNameLst>
                                      </p:cBhvr>
                                      <p:tavLst>
                                        <p:tav tm="0">
                                          <p:val>
                                            <p:fltVal val="0"/>
                                          </p:val>
                                        </p:tav>
                                        <p:tav tm="100000">
                                          <p:val>
                                            <p:strVal val="#ppt_w"/>
                                          </p:val>
                                        </p:tav>
                                      </p:tavLst>
                                    </p:anim>
                                    <p:anim calcmode="lin" valueType="num">
                                      <p:cBhvr>
                                        <p:cTn id="28" dur="500" fill="hold"/>
                                        <p:tgtEl>
                                          <p:spTgt spid="545833"/>
                                        </p:tgtEl>
                                        <p:attrNameLst>
                                          <p:attrName>ppt_h</p:attrName>
                                        </p:attrNameLst>
                                      </p:cBhvr>
                                      <p:tavLst>
                                        <p:tav tm="0">
                                          <p:val>
                                            <p:fltVal val="0"/>
                                          </p:val>
                                        </p:tav>
                                        <p:tav tm="100000">
                                          <p:val>
                                            <p:strVal val="#ppt_h"/>
                                          </p:val>
                                        </p:tav>
                                      </p:tavLst>
                                    </p:anim>
                                    <p:anim calcmode="lin" valueType="num">
                                      <p:cBhvr>
                                        <p:cTn id="29" dur="500" fill="hold"/>
                                        <p:tgtEl>
                                          <p:spTgt spid="545833"/>
                                        </p:tgtEl>
                                        <p:attrNameLst>
                                          <p:attrName>ppt_x</p:attrName>
                                        </p:attrNameLst>
                                      </p:cBhvr>
                                      <p:tavLst>
                                        <p:tav tm="0">
                                          <p:val>
                                            <p:fltVal val="0.5"/>
                                          </p:val>
                                        </p:tav>
                                        <p:tav tm="100000">
                                          <p:val>
                                            <p:strVal val="#ppt_x"/>
                                          </p:val>
                                        </p:tav>
                                      </p:tavLst>
                                    </p:anim>
                                    <p:anim calcmode="lin" valueType="num">
                                      <p:cBhvr>
                                        <p:cTn id="30" dur="500" fill="hold"/>
                                        <p:tgtEl>
                                          <p:spTgt spid="545833"/>
                                        </p:tgtEl>
                                        <p:attrNameLst>
                                          <p:attrName>ppt_y</p:attrName>
                                        </p:attrNameLst>
                                      </p:cBhvr>
                                      <p:tavLst>
                                        <p:tav tm="0">
                                          <p:val>
                                            <p:fltVal val="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1000"/>
                                        <p:tgtEl>
                                          <p:spTgt spid="3"/>
                                        </p:tgtEl>
                                      </p:cBhvr>
                                    </p:animEffect>
                                    <p:set>
                                      <p:cBhvr>
                                        <p:cTn id="35" dur="1" fill="hold">
                                          <p:stCondLst>
                                            <p:cond delay="999"/>
                                          </p:stCondLst>
                                        </p:cTn>
                                        <p:tgtEl>
                                          <p:spTgt spid="3"/>
                                        </p:tgtEl>
                                        <p:attrNameLst>
                                          <p:attrName>style.visibility</p:attrName>
                                        </p:attrNameLst>
                                      </p:cBhvr>
                                      <p:to>
                                        <p:strVal val="hidden"/>
                                      </p:to>
                                    </p:set>
                                  </p:childTnLst>
                                </p:cTn>
                              </p:par>
                            </p:childTnLst>
                          </p:cTn>
                        </p:par>
                        <p:par>
                          <p:cTn id="36" fill="hold" nodeType="afterGroup">
                            <p:stCondLst>
                              <p:cond delay="1000"/>
                            </p:stCondLst>
                            <p:childTnLst>
                              <p:par>
                                <p:cTn id="37" presetID="23" presetClass="entr" presetSubtype="528" fill="hold" grpId="0" nodeType="afterEffect">
                                  <p:stCondLst>
                                    <p:cond delay="0"/>
                                  </p:stCondLst>
                                  <p:childTnLst>
                                    <p:set>
                                      <p:cBhvr>
                                        <p:cTn id="38" dur="1" fill="hold">
                                          <p:stCondLst>
                                            <p:cond delay="0"/>
                                          </p:stCondLst>
                                        </p:cTn>
                                        <p:tgtEl>
                                          <p:spTgt spid="545834"/>
                                        </p:tgtEl>
                                        <p:attrNameLst>
                                          <p:attrName>style.visibility</p:attrName>
                                        </p:attrNameLst>
                                      </p:cBhvr>
                                      <p:to>
                                        <p:strVal val="visible"/>
                                      </p:to>
                                    </p:set>
                                    <p:anim calcmode="lin" valueType="num">
                                      <p:cBhvr>
                                        <p:cTn id="39" dur="500" fill="hold"/>
                                        <p:tgtEl>
                                          <p:spTgt spid="545834"/>
                                        </p:tgtEl>
                                        <p:attrNameLst>
                                          <p:attrName>ppt_w</p:attrName>
                                        </p:attrNameLst>
                                      </p:cBhvr>
                                      <p:tavLst>
                                        <p:tav tm="0">
                                          <p:val>
                                            <p:fltVal val="0"/>
                                          </p:val>
                                        </p:tav>
                                        <p:tav tm="100000">
                                          <p:val>
                                            <p:strVal val="#ppt_w"/>
                                          </p:val>
                                        </p:tav>
                                      </p:tavLst>
                                    </p:anim>
                                    <p:anim calcmode="lin" valueType="num">
                                      <p:cBhvr>
                                        <p:cTn id="40" dur="500" fill="hold"/>
                                        <p:tgtEl>
                                          <p:spTgt spid="545834"/>
                                        </p:tgtEl>
                                        <p:attrNameLst>
                                          <p:attrName>ppt_h</p:attrName>
                                        </p:attrNameLst>
                                      </p:cBhvr>
                                      <p:tavLst>
                                        <p:tav tm="0">
                                          <p:val>
                                            <p:fltVal val="0"/>
                                          </p:val>
                                        </p:tav>
                                        <p:tav tm="100000">
                                          <p:val>
                                            <p:strVal val="#ppt_h"/>
                                          </p:val>
                                        </p:tav>
                                      </p:tavLst>
                                    </p:anim>
                                    <p:anim calcmode="lin" valueType="num">
                                      <p:cBhvr>
                                        <p:cTn id="41" dur="500" fill="hold"/>
                                        <p:tgtEl>
                                          <p:spTgt spid="545834"/>
                                        </p:tgtEl>
                                        <p:attrNameLst>
                                          <p:attrName>ppt_x</p:attrName>
                                        </p:attrNameLst>
                                      </p:cBhvr>
                                      <p:tavLst>
                                        <p:tav tm="0">
                                          <p:val>
                                            <p:fltVal val="0.5"/>
                                          </p:val>
                                        </p:tav>
                                        <p:tav tm="100000">
                                          <p:val>
                                            <p:strVal val="#ppt_x"/>
                                          </p:val>
                                        </p:tav>
                                      </p:tavLst>
                                    </p:anim>
                                    <p:anim calcmode="lin" valueType="num">
                                      <p:cBhvr>
                                        <p:cTn id="42" dur="500" fill="hold"/>
                                        <p:tgtEl>
                                          <p:spTgt spid="5458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800" grpId="0" autoUpdateAnimBg="0"/>
      <p:bldP spid="545833" grpId="0" autoUpdateAnimBg="0"/>
      <p:bldP spid="545834" grpId="0" autoUpdateAnimBg="0"/>
      <p:bldP spid="545916" grpId="0" animBg="1"/>
      <p:bldP spid="545917"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Freeform 2"/>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9266" name="Rectangle 3"/>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9267" name="Rectangle 4"/>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42053" name="Rectangle 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07" charset="0"/>
              <a:ea typeface="ＭＳ Ｐゴシック" pitchFamily="-107" charset="-128"/>
              <a:cs typeface="ＭＳ Ｐゴシック" pitchFamily="-107" charset="-128"/>
            </a:endParaRPr>
          </a:p>
        </p:txBody>
      </p:sp>
      <p:sp>
        <p:nvSpPr>
          <p:cNvPr id="139269" name="Text Box 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642055" name="Text Box 7"/>
          <p:cNvSpPr txBox="1">
            <a:spLocks noChangeArrowheads="1"/>
          </p:cNvSpPr>
          <p:nvPr/>
        </p:nvSpPr>
        <p:spPr bwMode="auto">
          <a:xfrm>
            <a:off x="1573213" y="1851025"/>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3200" b="1" smtClean="0">
                <a:solidFill>
                  <a:srgbClr val="00FF00"/>
                </a:solidFill>
                <a:latin typeface="Comic Sans MS" charset="0"/>
              </a:rPr>
              <a:t>エズラ</a:t>
            </a:r>
          </a:p>
        </p:txBody>
      </p:sp>
      <p:sp>
        <p:nvSpPr>
          <p:cNvPr id="642056" name="Text Box 8"/>
          <p:cNvSpPr txBox="1">
            <a:spLocks noChangeArrowheads="1"/>
          </p:cNvSpPr>
          <p:nvPr/>
        </p:nvSpPr>
        <p:spPr bwMode="auto">
          <a:xfrm>
            <a:off x="673100" y="3787775"/>
            <a:ext cx="4071938"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3200" b="1" smtClean="0">
                <a:solidFill>
                  <a:srgbClr val="00FF00"/>
                </a:solidFill>
                <a:latin typeface="Comic Sans MS" charset="0"/>
              </a:rPr>
              <a:t>ネヘミヤ</a:t>
            </a:r>
          </a:p>
        </p:txBody>
      </p:sp>
      <p:sp>
        <p:nvSpPr>
          <p:cNvPr id="139272" name="AutoShape 9"/>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42058" name="Rectangle 10"/>
          <p:cNvSpPr>
            <a:spLocks noChangeArrowheads="1"/>
          </p:cNvSpPr>
          <p:nvPr/>
        </p:nvSpPr>
        <p:spPr bwMode="auto">
          <a:xfrm>
            <a:off x="2870200" y="118110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139274" name="Rectangle 11"/>
          <p:cNvSpPr>
            <a:spLocks noChangeArrowheads="1"/>
          </p:cNvSpPr>
          <p:nvPr/>
        </p:nvSpPr>
        <p:spPr bwMode="auto">
          <a:xfrm>
            <a:off x="3084513" y="996950"/>
            <a:ext cx="6889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2000" b="1">
                <a:solidFill>
                  <a:schemeClr val="accent1"/>
                </a:solidFill>
                <a:latin typeface="Times" charset="0"/>
              </a:rPr>
              <a:t>捕囚</a:t>
            </a:r>
          </a:p>
        </p:txBody>
      </p:sp>
      <p:sp>
        <p:nvSpPr>
          <p:cNvPr id="139275" name="Rectangle 12"/>
          <p:cNvSpPr>
            <a:spLocks noChangeArrowheads="1"/>
          </p:cNvSpPr>
          <p:nvPr/>
        </p:nvSpPr>
        <p:spPr bwMode="auto">
          <a:xfrm>
            <a:off x="3630613" y="1844675"/>
            <a:ext cx="981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70 </a:t>
            </a:r>
            <a:r>
              <a:rPr lang="ja-JP" altLang="en-US" b="1">
                <a:solidFill>
                  <a:schemeClr val="accent1"/>
                </a:solidFill>
                <a:latin typeface="Times" charset="0"/>
              </a:rPr>
              <a:t>年</a:t>
            </a:r>
          </a:p>
        </p:txBody>
      </p:sp>
      <p:sp>
        <p:nvSpPr>
          <p:cNvPr id="139276" name="Rectangle 13"/>
          <p:cNvSpPr>
            <a:spLocks noChangeArrowheads="1"/>
          </p:cNvSpPr>
          <p:nvPr/>
        </p:nvSpPr>
        <p:spPr bwMode="auto">
          <a:xfrm>
            <a:off x="3706813" y="2301875"/>
            <a:ext cx="19431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3  </a:t>
            </a:r>
            <a:r>
              <a:rPr lang="ja-JP" altLang="en-US" b="1">
                <a:solidFill>
                  <a:schemeClr val="accent1"/>
                </a:solidFill>
                <a:latin typeface="Times" charset="0"/>
              </a:rPr>
              <a:t>つの長旅</a:t>
            </a:r>
          </a:p>
        </p:txBody>
      </p:sp>
      <p:sp>
        <p:nvSpPr>
          <p:cNvPr id="139277" name="Rectangle 14"/>
          <p:cNvSpPr>
            <a:spLocks noChangeArrowheads="1"/>
          </p:cNvSpPr>
          <p:nvPr/>
        </p:nvSpPr>
        <p:spPr bwMode="auto">
          <a:xfrm>
            <a:off x="3221038" y="2736850"/>
            <a:ext cx="20939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accent1"/>
                </a:solidFill>
                <a:latin typeface="Times" charset="0"/>
              </a:rPr>
              <a:t>100 </a:t>
            </a:r>
            <a:r>
              <a:rPr lang="ja-JP" altLang="en-US" sz="2400" b="1">
                <a:solidFill>
                  <a:schemeClr val="accent1"/>
                </a:solidFill>
                <a:latin typeface="Times" charset="0"/>
              </a:rPr>
              <a:t>年 </a:t>
            </a:r>
            <a:r>
              <a:rPr lang="en-US" sz="2400" b="1">
                <a:solidFill>
                  <a:schemeClr val="accent1"/>
                </a:solidFill>
                <a:latin typeface="Times" charset="0"/>
              </a:rPr>
              <a:t>/ 50,000</a:t>
            </a:r>
          </a:p>
        </p:txBody>
      </p:sp>
      <p:sp>
        <p:nvSpPr>
          <p:cNvPr id="139278" name="Rectangle 15"/>
          <p:cNvSpPr>
            <a:spLocks noChangeArrowheads="1"/>
          </p:cNvSpPr>
          <p:nvPr/>
        </p:nvSpPr>
        <p:spPr bwMode="auto">
          <a:xfrm>
            <a:off x="3783013" y="3216275"/>
            <a:ext cx="15049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rgbClr val="FFFF00"/>
                </a:solidFill>
                <a:latin typeface="Times" charset="0"/>
              </a:rPr>
              <a:t>Z - E - N</a:t>
            </a:r>
          </a:p>
        </p:txBody>
      </p:sp>
      <p:sp>
        <p:nvSpPr>
          <p:cNvPr id="139279" name="Rectangle 16"/>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9280" name="Line 17"/>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281" name="Line 18"/>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282" name="Line 19"/>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283" name="Line 20"/>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2069" name="Rectangle 21"/>
          <p:cNvSpPr>
            <a:spLocks noChangeArrowheads="1"/>
          </p:cNvSpPr>
          <p:nvPr/>
        </p:nvSpPr>
        <p:spPr bwMode="auto">
          <a:xfrm>
            <a:off x="1554163" y="1901825"/>
            <a:ext cx="5837237"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ja-JP" altLang="en-US" sz="3200" b="1">
                <a:solidFill>
                  <a:srgbClr val="33CCCC"/>
                </a:solidFill>
                <a:latin typeface="Comic Sans MS" charset="0"/>
              </a:rPr>
              <a:t>エズラ</a:t>
            </a:r>
            <a:r>
              <a:rPr lang="en-US" altLang="ja-JP" sz="3200" b="1">
                <a:solidFill>
                  <a:srgbClr val="FFFF00"/>
                </a:solidFill>
                <a:latin typeface="Comic Sans MS" charset="0"/>
              </a:rPr>
              <a:t>…</a:t>
            </a:r>
            <a:r>
              <a:rPr lang="ja-JP" altLang="en-US" sz="3200" b="1">
                <a:solidFill>
                  <a:srgbClr val="FFFF00"/>
                </a:solidFill>
                <a:latin typeface="Comic Sans MS" charset="0"/>
              </a:rPr>
              <a:t>帰還して主の法を教える。</a:t>
            </a:r>
          </a:p>
        </p:txBody>
      </p:sp>
      <p:sp>
        <p:nvSpPr>
          <p:cNvPr id="642070" name="Rectangle 22"/>
          <p:cNvSpPr>
            <a:spLocks noChangeArrowheads="1"/>
          </p:cNvSpPr>
          <p:nvPr/>
        </p:nvSpPr>
        <p:spPr bwMode="auto">
          <a:xfrm>
            <a:off x="666750" y="3844925"/>
            <a:ext cx="5291138" cy="155098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ja-JP" altLang="en-US" sz="3200" b="1">
                <a:solidFill>
                  <a:srgbClr val="33CCCC"/>
                </a:solidFill>
                <a:latin typeface="Comic Sans MS" charset="0"/>
              </a:rPr>
              <a:t>ネヘミヤ</a:t>
            </a:r>
            <a:r>
              <a:rPr lang="en-US" altLang="ja-JP" sz="3200" b="1">
                <a:solidFill>
                  <a:srgbClr val="FFFF00"/>
                </a:solidFill>
                <a:latin typeface="Comic Sans MS" charset="0"/>
              </a:rPr>
              <a:t>…</a:t>
            </a:r>
            <a:r>
              <a:rPr lang="ja-JP" altLang="en-US" sz="3200" b="1">
                <a:solidFill>
                  <a:srgbClr val="FFFF00"/>
                </a:solidFill>
                <a:latin typeface="Comic Sans MS" charset="0"/>
              </a:rPr>
              <a:t>偉大な旧約聖書のリーダーとして帰還し町の門と壁を再建した。</a:t>
            </a:r>
            <a:endParaRPr lang="en-US" sz="3200" b="1">
              <a:solidFill>
                <a:srgbClr val="FFFF00"/>
              </a:solidFill>
              <a:latin typeface="Comic Sans MS" charset="0"/>
            </a:endParaRPr>
          </a:p>
        </p:txBody>
      </p:sp>
      <p:sp>
        <p:nvSpPr>
          <p:cNvPr id="139286" name="Text Box 4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39287" name="Text Box 42"/>
          <p:cNvSpPr txBox="1">
            <a:spLocks noChangeArrowheads="1"/>
          </p:cNvSpPr>
          <p:nvPr/>
        </p:nvSpPr>
        <p:spPr bwMode="auto">
          <a:xfrm>
            <a:off x="8599488" y="64785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3</a:t>
            </a:r>
            <a:endParaRPr lang="en-US" sz="1600">
              <a:solidFill>
                <a:srgbClr val="FFA27C"/>
              </a:solidFill>
              <a:latin typeface="B VAG Rounded Bold" charset="0"/>
            </a:endParaRPr>
          </a:p>
        </p:txBody>
      </p:sp>
      <p:sp>
        <p:nvSpPr>
          <p:cNvPr id="642095" name="Rectangle 47"/>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66</a:t>
            </a:r>
          </a:p>
        </p:txBody>
      </p:sp>
      <p:sp>
        <p:nvSpPr>
          <p:cNvPr id="139289" name="Text Box 49"/>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
        <p:nvSpPr>
          <p:cNvPr id="642107" name="Text Box 59"/>
          <p:cNvSpPr txBox="1">
            <a:spLocks noChangeArrowheads="1"/>
          </p:cNvSpPr>
          <p:nvPr/>
        </p:nvSpPr>
        <p:spPr bwMode="auto">
          <a:xfrm>
            <a:off x="2344738" y="46990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3200" b="1" smtClean="0">
                <a:solidFill>
                  <a:srgbClr val="1CFF23"/>
                </a:solidFill>
                <a:latin typeface="Comic Sans MS" charset="0"/>
              </a:rPr>
              <a:t>ゼルバベブ</a:t>
            </a:r>
          </a:p>
        </p:txBody>
      </p:sp>
      <p:sp>
        <p:nvSpPr>
          <p:cNvPr id="642072" name="Rectangle 24"/>
          <p:cNvSpPr>
            <a:spLocks noChangeArrowheads="1"/>
          </p:cNvSpPr>
          <p:nvPr/>
        </p:nvSpPr>
        <p:spPr bwMode="auto">
          <a:xfrm>
            <a:off x="2354263" y="504825"/>
            <a:ext cx="6562725" cy="57626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ja-JP" altLang="en-US" sz="3200" b="1">
                <a:solidFill>
                  <a:srgbClr val="33CCCC"/>
                </a:solidFill>
                <a:latin typeface="Comic Sans MS" charset="0"/>
              </a:rPr>
              <a:t>ゼルバベブ</a:t>
            </a:r>
            <a:r>
              <a:rPr lang="en-US" altLang="ja-JP" sz="3200" b="1">
                <a:solidFill>
                  <a:srgbClr val="FFFF00"/>
                </a:solidFill>
                <a:latin typeface="Comic Sans MS" charset="0"/>
              </a:rPr>
              <a:t>…</a:t>
            </a:r>
            <a:r>
              <a:rPr lang="ja-JP" altLang="en-US" sz="3200" b="1">
                <a:solidFill>
                  <a:srgbClr val="FFFF00"/>
                </a:solidFill>
                <a:latin typeface="Comic Sans MS" charset="0"/>
              </a:rPr>
              <a:t>神殿再建に着手する。</a:t>
            </a:r>
          </a:p>
        </p:txBody>
      </p:sp>
      <p:sp>
        <p:nvSpPr>
          <p:cNvPr id="642105" name="Rectangle 57"/>
          <p:cNvSpPr>
            <a:spLocks noChangeArrowheads="1"/>
          </p:cNvSpPr>
          <p:nvPr/>
        </p:nvSpPr>
        <p:spPr bwMode="auto">
          <a:xfrm>
            <a:off x="3873500" y="477838"/>
            <a:ext cx="8013700" cy="5734050"/>
          </a:xfrm>
          <a:prstGeom prst="rect">
            <a:avLst/>
          </a:prstGeom>
          <a:solidFill>
            <a:srgbClr val="000514">
              <a:alpha val="67058"/>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2" name="Group 53"/>
          <p:cNvGrpSpPr>
            <a:grpSpLocks/>
          </p:cNvGrpSpPr>
          <p:nvPr/>
        </p:nvGrpSpPr>
        <p:grpSpPr bwMode="auto">
          <a:xfrm>
            <a:off x="2111375" y="1601788"/>
            <a:ext cx="5265738" cy="4075112"/>
            <a:chOff x="1247" y="633"/>
            <a:chExt cx="3317" cy="2567"/>
          </a:xfrm>
        </p:grpSpPr>
        <p:sp>
          <p:nvSpPr>
            <p:cNvPr id="642102" name="AutoShape 54"/>
            <p:cNvSpPr>
              <a:spLocks noChangeArrowheads="1"/>
            </p:cNvSpPr>
            <p:nvPr/>
          </p:nvSpPr>
          <p:spPr bwMode="auto">
            <a:xfrm>
              <a:off x="1467" y="633"/>
              <a:ext cx="2848" cy="256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642103" name="Text Box 55"/>
            <p:cNvSpPr txBox="1">
              <a:spLocks noChangeArrowheads="1"/>
            </p:cNvSpPr>
            <p:nvPr/>
          </p:nvSpPr>
          <p:spPr bwMode="auto">
            <a:xfrm>
              <a:off x="1252" y="992"/>
              <a:ext cx="3312" cy="69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6600" b="1" smtClean="0">
                  <a:solidFill>
                    <a:schemeClr val="tx2"/>
                  </a:solidFill>
                  <a:latin typeface="Comic Sans MS" charset="0"/>
                </a:rPr>
                <a:t>Z-E-N</a:t>
              </a:r>
              <a:endParaRPr lang="en-US" sz="4800" b="1" smtClean="0">
                <a:solidFill>
                  <a:schemeClr val="tx2"/>
                </a:solidFill>
                <a:latin typeface="Comic Sans MS" charset="0"/>
              </a:endParaRPr>
            </a:p>
          </p:txBody>
        </p:sp>
        <p:sp>
          <p:nvSpPr>
            <p:cNvPr id="642104" name="Text Box 56"/>
            <p:cNvSpPr txBox="1">
              <a:spLocks noChangeArrowheads="1"/>
            </p:cNvSpPr>
            <p:nvPr/>
          </p:nvSpPr>
          <p:spPr bwMode="auto">
            <a:xfrm>
              <a:off x="1247" y="1890"/>
              <a:ext cx="3312"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3200" b="1" smtClean="0">
                  <a:solidFill>
                    <a:schemeClr val="tx2"/>
                  </a:solidFill>
                  <a:latin typeface="Comic Sans MS" charset="0"/>
                </a:rPr>
                <a:t>３人の偉大な祭司</a:t>
              </a:r>
            </a:p>
          </p:txBody>
        </p:sp>
      </p:grpSp>
      <p:grpSp>
        <p:nvGrpSpPr>
          <p:cNvPr id="139294" name="Group 50"/>
          <p:cNvGrpSpPr>
            <a:grpSpLocks/>
          </p:cNvGrpSpPr>
          <p:nvPr/>
        </p:nvGrpSpPr>
        <p:grpSpPr bwMode="auto">
          <a:xfrm>
            <a:off x="500063" y="303213"/>
            <a:ext cx="854075" cy="1704975"/>
            <a:chOff x="327" y="161"/>
            <a:chExt cx="538" cy="1074"/>
          </a:xfrm>
        </p:grpSpPr>
        <p:sp>
          <p:nvSpPr>
            <p:cNvPr id="642099" name="Rectangle 51"/>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642100" name="Line 52"/>
            <p:cNvSpPr>
              <a:spLocks noChangeShapeType="1"/>
            </p:cNvSpPr>
            <p:nvPr/>
          </p:nvSpPr>
          <p:spPr bwMode="auto">
            <a:xfrm flipV="1">
              <a:off x="500" y="685"/>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139295" name="Group 25"/>
          <p:cNvGrpSpPr>
            <a:grpSpLocks/>
          </p:cNvGrpSpPr>
          <p:nvPr/>
        </p:nvGrpSpPr>
        <p:grpSpPr bwMode="auto">
          <a:xfrm>
            <a:off x="7948613" y="3435350"/>
            <a:ext cx="1195387" cy="1098550"/>
            <a:chOff x="3544" y="2589"/>
            <a:chExt cx="753" cy="692"/>
          </a:xfrm>
        </p:grpSpPr>
        <p:sp>
          <p:nvSpPr>
            <p:cNvPr id="139297" name="Freeform 26"/>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9298" name="Freeform 27"/>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9299" name="AutoShape 28"/>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9300" name="Rectangle 29"/>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9301" name="Line 30"/>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302" name="Line 31"/>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303" name="Rectangle 32"/>
            <p:cNvSpPr>
              <a:spLocks noChangeArrowheads="1"/>
            </p:cNvSpPr>
            <p:nvPr/>
          </p:nvSpPr>
          <p:spPr bwMode="auto">
            <a:xfrm>
              <a:off x="3544" y="2589"/>
              <a:ext cx="3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　捕囚</a:t>
              </a:r>
            </a:p>
          </p:txBody>
        </p:sp>
        <p:sp>
          <p:nvSpPr>
            <p:cNvPr id="139304" name="Line 33"/>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305" name="Line 34"/>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306" name="Rectangle 35"/>
            <p:cNvSpPr>
              <a:spLocks noChangeArrowheads="1"/>
            </p:cNvSpPr>
            <p:nvPr/>
          </p:nvSpPr>
          <p:spPr bwMode="auto">
            <a:xfrm>
              <a:off x="3665" y="2752"/>
              <a:ext cx="30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70 </a:t>
              </a:r>
              <a:r>
                <a:rPr lang="ja-JP" altLang="en-US" sz="1000" b="1">
                  <a:solidFill>
                    <a:srgbClr val="000000"/>
                  </a:solidFill>
                  <a:latin typeface="Helvetica" charset="0"/>
                </a:rPr>
                <a:t>年</a:t>
              </a:r>
            </a:p>
          </p:txBody>
        </p:sp>
        <p:sp>
          <p:nvSpPr>
            <p:cNvPr id="139307" name="Rectangle 36"/>
            <p:cNvSpPr>
              <a:spLocks noChangeArrowheads="1"/>
            </p:cNvSpPr>
            <p:nvPr/>
          </p:nvSpPr>
          <p:spPr bwMode="auto">
            <a:xfrm>
              <a:off x="3695" y="2864"/>
              <a:ext cx="49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 </a:t>
              </a:r>
              <a:r>
                <a:rPr lang="ja-JP" altLang="en-US" sz="1000" b="1">
                  <a:solidFill>
                    <a:srgbClr val="000000"/>
                  </a:solidFill>
                  <a:latin typeface="Helvetica" charset="0"/>
                </a:rPr>
                <a:t>つの長旅</a:t>
              </a:r>
            </a:p>
          </p:txBody>
        </p:sp>
        <p:sp>
          <p:nvSpPr>
            <p:cNvPr id="139308" name="Rectangle 37"/>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39309" name="Rectangle 38"/>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9310" name="Rectangle 39"/>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9311" name="Rectangle 40"/>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100 </a:t>
              </a:r>
              <a:r>
                <a:rPr lang="ja-JP" altLang="en-US" sz="800" b="1">
                  <a:solidFill>
                    <a:srgbClr val="000000"/>
                  </a:solidFill>
                  <a:latin typeface="Helvetica" charset="0"/>
                </a:rPr>
                <a:t>年 </a:t>
              </a:r>
              <a:r>
                <a:rPr lang="en-US" sz="800" b="1">
                  <a:solidFill>
                    <a:srgbClr val="000000"/>
                  </a:solidFill>
                  <a:latin typeface="Helvetica" charset="0"/>
                </a:rPr>
                <a:t>/ 50,000</a:t>
              </a:r>
            </a:p>
          </p:txBody>
        </p:sp>
      </p:grpSp>
      <p:sp>
        <p:nvSpPr>
          <p:cNvPr id="642108" name="Text Box 60"/>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chemeClr val="tx1"/>
                </a:solidFill>
                <a:latin typeface="Comic Sans MS" charset="0"/>
              </a:rPr>
              <a:t>ネヘミヤ記 </a:t>
            </a:r>
            <a:r>
              <a:rPr lang="en-US" sz="1600" b="1" smtClean="0">
                <a:solidFill>
                  <a:schemeClr val="tx1"/>
                </a:solidFill>
                <a:latin typeface="Comic Sans MS" charset="0"/>
              </a:rPr>
              <a:t>3</a:t>
            </a:r>
            <a:r>
              <a:rPr lang="ja-JP" altLang="en-US" sz="1600" b="1" smtClean="0">
                <a:solidFill>
                  <a:schemeClr val="tx1"/>
                </a:solidFill>
                <a:latin typeface="Comic Sans MS" charset="0"/>
              </a:rPr>
              <a:t>章</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642072"/>
                                        </p:tgtEl>
                                        <p:attrNameLst>
                                          <p:attrName>style.visibility</p:attrName>
                                        </p:attrNameLst>
                                      </p:cBhvr>
                                      <p:to>
                                        <p:strVal val="visible"/>
                                      </p:to>
                                    </p:set>
                                    <p:anim calcmode="lin" valueType="num">
                                      <p:cBhvr>
                                        <p:cTn id="7" dur="500" fill="hold"/>
                                        <p:tgtEl>
                                          <p:spTgt spid="642072"/>
                                        </p:tgtEl>
                                        <p:attrNameLst>
                                          <p:attrName>ppt_w</p:attrName>
                                        </p:attrNameLst>
                                      </p:cBhvr>
                                      <p:tavLst>
                                        <p:tav tm="0">
                                          <p:val>
                                            <p:fltVal val="0"/>
                                          </p:val>
                                        </p:tav>
                                        <p:tav tm="100000">
                                          <p:val>
                                            <p:strVal val="#ppt_w"/>
                                          </p:val>
                                        </p:tav>
                                      </p:tavLst>
                                    </p:anim>
                                    <p:anim calcmode="lin" valueType="num">
                                      <p:cBhvr>
                                        <p:cTn id="8" dur="500" fill="hold"/>
                                        <p:tgtEl>
                                          <p:spTgt spid="642072"/>
                                        </p:tgtEl>
                                        <p:attrNameLst>
                                          <p:attrName>ppt_h</p:attrName>
                                        </p:attrNameLst>
                                      </p:cBhvr>
                                      <p:tavLst>
                                        <p:tav tm="0">
                                          <p:val>
                                            <p:fltVal val="0"/>
                                          </p:val>
                                        </p:tav>
                                        <p:tav tm="100000">
                                          <p:val>
                                            <p:strVal val="#ppt_h"/>
                                          </p:val>
                                        </p:tav>
                                      </p:tavLst>
                                    </p:anim>
                                    <p:anim calcmode="lin" valueType="num">
                                      <p:cBhvr>
                                        <p:cTn id="9" dur="500" fill="hold"/>
                                        <p:tgtEl>
                                          <p:spTgt spid="642072"/>
                                        </p:tgtEl>
                                        <p:attrNameLst>
                                          <p:attrName>ppt_x</p:attrName>
                                        </p:attrNameLst>
                                      </p:cBhvr>
                                      <p:tavLst>
                                        <p:tav tm="0">
                                          <p:val>
                                            <p:fltVal val="0.5"/>
                                          </p:val>
                                        </p:tav>
                                        <p:tav tm="100000">
                                          <p:val>
                                            <p:strVal val="#ppt_x"/>
                                          </p:val>
                                        </p:tav>
                                      </p:tavLst>
                                    </p:anim>
                                    <p:anim calcmode="lin" valueType="num">
                                      <p:cBhvr>
                                        <p:cTn id="10" dur="500" fill="hold"/>
                                        <p:tgtEl>
                                          <p:spTgt spid="642072"/>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42069"/>
                                        </p:tgtEl>
                                        <p:attrNameLst>
                                          <p:attrName>style.visibility</p:attrName>
                                        </p:attrNameLst>
                                      </p:cBhvr>
                                      <p:to>
                                        <p:strVal val="visible"/>
                                      </p:to>
                                    </p:set>
                                    <p:anim calcmode="lin" valueType="num">
                                      <p:cBhvr>
                                        <p:cTn id="15" dur="500" fill="hold"/>
                                        <p:tgtEl>
                                          <p:spTgt spid="642069"/>
                                        </p:tgtEl>
                                        <p:attrNameLst>
                                          <p:attrName>ppt_w</p:attrName>
                                        </p:attrNameLst>
                                      </p:cBhvr>
                                      <p:tavLst>
                                        <p:tav tm="0">
                                          <p:val>
                                            <p:fltVal val="0"/>
                                          </p:val>
                                        </p:tav>
                                        <p:tav tm="100000">
                                          <p:val>
                                            <p:strVal val="#ppt_w"/>
                                          </p:val>
                                        </p:tav>
                                      </p:tavLst>
                                    </p:anim>
                                    <p:anim calcmode="lin" valueType="num">
                                      <p:cBhvr>
                                        <p:cTn id="16" dur="500" fill="hold"/>
                                        <p:tgtEl>
                                          <p:spTgt spid="642069"/>
                                        </p:tgtEl>
                                        <p:attrNameLst>
                                          <p:attrName>ppt_h</p:attrName>
                                        </p:attrNameLst>
                                      </p:cBhvr>
                                      <p:tavLst>
                                        <p:tav tm="0">
                                          <p:val>
                                            <p:fltVal val="0"/>
                                          </p:val>
                                        </p:tav>
                                        <p:tav tm="100000">
                                          <p:val>
                                            <p:strVal val="#ppt_h"/>
                                          </p:val>
                                        </p:tav>
                                      </p:tavLst>
                                    </p:anim>
                                    <p:anim calcmode="lin" valueType="num">
                                      <p:cBhvr>
                                        <p:cTn id="17" dur="500" fill="hold"/>
                                        <p:tgtEl>
                                          <p:spTgt spid="642069"/>
                                        </p:tgtEl>
                                        <p:attrNameLst>
                                          <p:attrName>ppt_x</p:attrName>
                                        </p:attrNameLst>
                                      </p:cBhvr>
                                      <p:tavLst>
                                        <p:tav tm="0">
                                          <p:val>
                                            <p:fltVal val="0.5"/>
                                          </p:val>
                                        </p:tav>
                                        <p:tav tm="100000">
                                          <p:val>
                                            <p:strVal val="#ppt_x"/>
                                          </p:val>
                                        </p:tav>
                                      </p:tavLst>
                                    </p:anim>
                                    <p:anim calcmode="lin" valueType="num">
                                      <p:cBhvr>
                                        <p:cTn id="18" dur="500" fill="hold"/>
                                        <p:tgtEl>
                                          <p:spTgt spid="642069"/>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642070"/>
                                        </p:tgtEl>
                                        <p:attrNameLst>
                                          <p:attrName>style.visibility</p:attrName>
                                        </p:attrNameLst>
                                      </p:cBhvr>
                                      <p:to>
                                        <p:strVal val="visible"/>
                                      </p:to>
                                    </p:set>
                                    <p:anim calcmode="lin" valueType="num">
                                      <p:cBhvr>
                                        <p:cTn id="23" dur="500" fill="hold"/>
                                        <p:tgtEl>
                                          <p:spTgt spid="642070"/>
                                        </p:tgtEl>
                                        <p:attrNameLst>
                                          <p:attrName>ppt_w</p:attrName>
                                        </p:attrNameLst>
                                      </p:cBhvr>
                                      <p:tavLst>
                                        <p:tav tm="0">
                                          <p:val>
                                            <p:fltVal val="0"/>
                                          </p:val>
                                        </p:tav>
                                        <p:tav tm="100000">
                                          <p:val>
                                            <p:strVal val="#ppt_w"/>
                                          </p:val>
                                        </p:tav>
                                      </p:tavLst>
                                    </p:anim>
                                    <p:anim calcmode="lin" valueType="num">
                                      <p:cBhvr>
                                        <p:cTn id="24" dur="500" fill="hold"/>
                                        <p:tgtEl>
                                          <p:spTgt spid="642070"/>
                                        </p:tgtEl>
                                        <p:attrNameLst>
                                          <p:attrName>ppt_h</p:attrName>
                                        </p:attrNameLst>
                                      </p:cBhvr>
                                      <p:tavLst>
                                        <p:tav tm="0">
                                          <p:val>
                                            <p:fltVal val="0"/>
                                          </p:val>
                                        </p:tav>
                                        <p:tav tm="100000">
                                          <p:val>
                                            <p:strVal val="#ppt_h"/>
                                          </p:val>
                                        </p:tav>
                                      </p:tavLst>
                                    </p:anim>
                                    <p:anim calcmode="lin" valueType="num">
                                      <p:cBhvr>
                                        <p:cTn id="25" dur="500" fill="hold"/>
                                        <p:tgtEl>
                                          <p:spTgt spid="642070"/>
                                        </p:tgtEl>
                                        <p:attrNameLst>
                                          <p:attrName>ppt_x</p:attrName>
                                        </p:attrNameLst>
                                      </p:cBhvr>
                                      <p:tavLst>
                                        <p:tav tm="0">
                                          <p:val>
                                            <p:fltVal val="0.5"/>
                                          </p:val>
                                        </p:tav>
                                        <p:tav tm="100000">
                                          <p:val>
                                            <p:strVal val="#ppt_x"/>
                                          </p:val>
                                        </p:tav>
                                      </p:tavLst>
                                    </p:anim>
                                    <p:anim calcmode="lin" valueType="num">
                                      <p:cBhvr>
                                        <p:cTn id="26" dur="500" fill="hold"/>
                                        <p:tgtEl>
                                          <p:spTgt spid="642070"/>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42105"/>
                                        </p:tgtEl>
                                        <p:attrNameLst>
                                          <p:attrName>style.visibility</p:attrName>
                                        </p:attrNameLst>
                                      </p:cBhvr>
                                      <p:to>
                                        <p:strVal val="visible"/>
                                      </p:to>
                                    </p:set>
                                    <p:animEffect transition="in" filter="fade">
                                      <p:cBhvr>
                                        <p:cTn id="31" dur="1000"/>
                                        <p:tgtEl>
                                          <p:spTgt spid="642105"/>
                                        </p:tgtEl>
                                      </p:cBhvr>
                                    </p:animEffect>
                                  </p:childTnLst>
                                </p:cTn>
                              </p:par>
                            </p:childTnLst>
                          </p:cTn>
                        </p:par>
                        <p:par>
                          <p:cTn id="32" fill="hold" nodeType="afterGroup">
                            <p:stCondLst>
                              <p:cond delay="1000"/>
                            </p:stCondLst>
                            <p:childTnLst>
                              <p:par>
                                <p:cTn id="33" presetID="2" presetClass="entr" presetSubtype="4"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69" grpId="0" autoUpdateAnimBg="0"/>
      <p:bldP spid="642070" grpId="0" autoUpdateAnimBg="0"/>
      <p:bldP spid="642072" grpId="0" autoUpdateAnimBg="0"/>
      <p:bldP spid="64210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30" name="Rectangle 22"/>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07" charset="0"/>
              <a:ea typeface="ＭＳ Ｐゴシック" pitchFamily="-107" charset="-128"/>
              <a:cs typeface="ＭＳ Ｐゴシック" pitchFamily="-107" charset="-128"/>
            </a:endParaRPr>
          </a:p>
        </p:txBody>
      </p:sp>
      <p:sp>
        <p:nvSpPr>
          <p:cNvPr id="478232" name="Text Box 24"/>
          <p:cNvSpPr txBox="1">
            <a:spLocks noChangeArrowheads="1"/>
          </p:cNvSpPr>
          <p:nvPr/>
        </p:nvSpPr>
        <p:spPr bwMode="auto">
          <a:xfrm>
            <a:off x="1663700" y="-22225"/>
            <a:ext cx="595788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1600" b="1" smtClean="0">
                <a:solidFill>
                  <a:schemeClr val="tx1"/>
                </a:solidFill>
                <a:latin typeface="Comic Sans MS" charset="0"/>
              </a:rPr>
              <a:t> </a:t>
            </a:r>
            <a:r>
              <a:rPr lang="ja-JP" altLang="en-US" sz="1600" b="1" smtClean="0">
                <a:solidFill>
                  <a:schemeClr val="tx1"/>
                </a:solidFill>
                <a:latin typeface="Comic Sans MS" charset="0"/>
              </a:rPr>
              <a:t>ネヘミヤ記 </a:t>
            </a:r>
            <a:r>
              <a:rPr lang="en-US" altLang="ja-JP" sz="1600" b="1" smtClean="0">
                <a:solidFill>
                  <a:schemeClr val="tx1"/>
                </a:solidFill>
                <a:latin typeface="Comic Sans MS" charset="0"/>
              </a:rPr>
              <a:t>3</a:t>
            </a:r>
            <a:r>
              <a:rPr lang="ja-JP" altLang="en-US" sz="1600" b="1" smtClean="0">
                <a:solidFill>
                  <a:schemeClr val="tx1"/>
                </a:solidFill>
                <a:latin typeface="Comic Sans MS" charset="0"/>
              </a:rPr>
              <a:t>章</a:t>
            </a:r>
            <a:r>
              <a:rPr lang="en-US" altLang="ja-JP" sz="1600" b="1" smtClean="0">
                <a:solidFill>
                  <a:schemeClr val="tx1"/>
                </a:solidFill>
                <a:latin typeface="Comic Sans MS" charset="0"/>
              </a:rPr>
              <a:t>8</a:t>
            </a:r>
            <a:r>
              <a:rPr lang="ja-JP" altLang="en-US" sz="1600" b="1" smtClean="0">
                <a:solidFill>
                  <a:schemeClr val="tx1"/>
                </a:solidFill>
                <a:latin typeface="Comic Sans MS" charset="0"/>
              </a:rPr>
              <a:t>節</a:t>
            </a:r>
          </a:p>
        </p:txBody>
      </p:sp>
      <p:sp>
        <p:nvSpPr>
          <p:cNvPr id="141315" name="Text Box 10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41316" name="Text Box 107"/>
          <p:cNvSpPr txBox="1">
            <a:spLocks noChangeArrowheads="1"/>
          </p:cNvSpPr>
          <p:nvPr/>
        </p:nvSpPr>
        <p:spPr bwMode="auto">
          <a:xfrm>
            <a:off x="8664575" y="64135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a:solidFill>
                <a:srgbClr val="FFA27C"/>
              </a:solidFill>
              <a:latin typeface="B VAG Rounded Bold" charset="0"/>
            </a:endParaRPr>
          </a:p>
        </p:txBody>
      </p:sp>
      <p:pic>
        <p:nvPicPr>
          <p:cNvPr id="478316" name="Picture 10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25" y="1089025"/>
            <a:ext cx="8645525" cy="481012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grpSp>
        <p:nvGrpSpPr>
          <p:cNvPr id="141318" name="Group 90"/>
          <p:cNvGrpSpPr>
            <a:grpSpLocks/>
          </p:cNvGrpSpPr>
          <p:nvPr/>
        </p:nvGrpSpPr>
        <p:grpSpPr bwMode="auto">
          <a:xfrm>
            <a:off x="7948613" y="3435350"/>
            <a:ext cx="1195387" cy="1098550"/>
            <a:chOff x="3544" y="2589"/>
            <a:chExt cx="753" cy="692"/>
          </a:xfrm>
        </p:grpSpPr>
        <p:sp>
          <p:nvSpPr>
            <p:cNvPr id="141322" name="Freeform 91"/>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1323" name="Freeform 92"/>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1324" name="AutoShape 93"/>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1325" name="Rectangle 94"/>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1326" name="Line 95"/>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27" name="Line 96"/>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28" name="Rectangle 97"/>
            <p:cNvSpPr>
              <a:spLocks noChangeArrowheads="1"/>
            </p:cNvSpPr>
            <p:nvPr/>
          </p:nvSpPr>
          <p:spPr bwMode="auto">
            <a:xfrm>
              <a:off x="3544" y="2589"/>
              <a:ext cx="3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　捕囚</a:t>
              </a:r>
            </a:p>
          </p:txBody>
        </p:sp>
        <p:sp>
          <p:nvSpPr>
            <p:cNvPr id="141329" name="Line 98"/>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30" name="Line 99"/>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31" name="Rectangle 100"/>
            <p:cNvSpPr>
              <a:spLocks noChangeArrowheads="1"/>
            </p:cNvSpPr>
            <p:nvPr/>
          </p:nvSpPr>
          <p:spPr bwMode="auto">
            <a:xfrm>
              <a:off x="3665" y="2752"/>
              <a:ext cx="30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70 </a:t>
              </a:r>
              <a:r>
                <a:rPr lang="ja-JP" altLang="en-US" sz="1000" b="1">
                  <a:solidFill>
                    <a:srgbClr val="000000"/>
                  </a:solidFill>
                  <a:latin typeface="Helvetica" charset="0"/>
                </a:rPr>
                <a:t>年</a:t>
              </a:r>
            </a:p>
          </p:txBody>
        </p:sp>
        <p:sp>
          <p:nvSpPr>
            <p:cNvPr id="141332" name="Rectangle 101"/>
            <p:cNvSpPr>
              <a:spLocks noChangeArrowheads="1"/>
            </p:cNvSpPr>
            <p:nvPr/>
          </p:nvSpPr>
          <p:spPr bwMode="auto">
            <a:xfrm>
              <a:off x="3695" y="2864"/>
              <a:ext cx="49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 </a:t>
              </a:r>
              <a:r>
                <a:rPr lang="ja-JP" altLang="en-US" sz="1000" b="1">
                  <a:solidFill>
                    <a:srgbClr val="000000"/>
                  </a:solidFill>
                  <a:latin typeface="Helvetica" charset="0"/>
                </a:rPr>
                <a:t>つの長旅</a:t>
              </a:r>
            </a:p>
          </p:txBody>
        </p:sp>
        <p:sp>
          <p:nvSpPr>
            <p:cNvPr id="141333" name="Rectangle 102"/>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41334" name="Rectangle 103"/>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1335" name="Rectangle 104"/>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1336" name="Rectangle 105"/>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100 </a:t>
              </a:r>
              <a:r>
                <a:rPr lang="ja-JP" altLang="en-US" sz="800" b="1">
                  <a:solidFill>
                    <a:srgbClr val="000000"/>
                  </a:solidFill>
                  <a:latin typeface="Helvetica" charset="0"/>
                </a:rPr>
                <a:t>年 </a:t>
              </a:r>
              <a:r>
                <a:rPr lang="en-US" sz="800" b="1">
                  <a:solidFill>
                    <a:srgbClr val="000000"/>
                  </a:solidFill>
                  <a:latin typeface="Helvetica" charset="0"/>
                </a:rPr>
                <a:t>/ 50,000</a:t>
              </a:r>
            </a:p>
          </p:txBody>
        </p:sp>
      </p:grpSp>
      <p:sp>
        <p:nvSpPr>
          <p:cNvPr id="478215" name="Rectangle 7"/>
          <p:cNvSpPr>
            <a:spLocks noChangeArrowheads="1"/>
          </p:cNvSpPr>
          <p:nvPr/>
        </p:nvSpPr>
        <p:spPr bwMode="auto">
          <a:xfrm>
            <a:off x="1879600" y="501650"/>
            <a:ext cx="6664325" cy="454025"/>
          </a:xfrm>
          <a:prstGeom prst="rect">
            <a:avLst/>
          </a:prstGeom>
          <a:noFill/>
          <a:ln w="762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ja-JP" altLang="en-US" sz="2400" b="1">
                <a:solidFill>
                  <a:srgbClr val="EEFF4B"/>
                </a:solidFill>
                <a:latin typeface="Comic Sans MS" charset="0"/>
              </a:rPr>
              <a:t>エルサレム</a:t>
            </a:r>
            <a:r>
              <a:rPr lang="en-US" altLang="ja-JP" sz="2400" b="1">
                <a:solidFill>
                  <a:srgbClr val="EEFF4B"/>
                </a:solidFill>
                <a:latin typeface="Comic Sans MS" charset="0"/>
              </a:rPr>
              <a:t>: </a:t>
            </a:r>
            <a:r>
              <a:rPr lang="ja-JP" altLang="en-US" sz="2400" b="1">
                <a:solidFill>
                  <a:srgbClr val="EEFF4B"/>
                </a:solidFill>
                <a:latin typeface="Comic Sans MS" charset="0"/>
              </a:rPr>
              <a:t>ネヘミヤの壁の発掘</a:t>
            </a:r>
            <a:endParaRPr lang="ja-JP" altLang="en-US" b="1">
              <a:solidFill>
                <a:srgbClr val="EEFF4B"/>
              </a:solidFill>
              <a:latin typeface="Comic Sans MS" charset="0"/>
            </a:endParaRPr>
          </a:p>
        </p:txBody>
      </p:sp>
      <p:sp>
        <p:nvSpPr>
          <p:cNvPr id="478317" name="Rectangle 109"/>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67</a:t>
            </a:r>
          </a:p>
        </p:txBody>
      </p:sp>
      <p:sp>
        <p:nvSpPr>
          <p:cNvPr id="141321" name="Text Box 110"/>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478215"/>
                                        </p:tgtEl>
                                        <p:attrNameLst>
                                          <p:attrName>style.visibility</p:attrName>
                                        </p:attrNameLst>
                                      </p:cBhvr>
                                      <p:to>
                                        <p:strVal val="visible"/>
                                      </p:to>
                                    </p:set>
                                    <p:anim calcmode="lin" valueType="num">
                                      <p:cBhvr>
                                        <p:cTn id="7" dur="500" fill="hold"/>
                                        <p:tgtEl>
                                          <p:spTgt spid="478215"/>
                                        </p:tgtEl>
                                        <p:attrNameLst>
                                          <p:attrName>ppt_w</p:attrName>
                                        </p:attrNameLst>
                                      </p:cBhvr>
                                      <p:tavLst>
                                        <p:tav tm="0">
                                          <p:val>
                                            <p:fltVal val="0"/>
                                          </p:val>
                                        </p:tav>
                                        <p:tav tm="100000">
                                          <p:val>
                                            <p:strVal val="#ppt_w"/>
                                          </p:val>
                                        </p:tav>
                                      </p:tavLst>
                                    </p:anim>
                                    <p:anim calcmode="lin" valueType="num">
                                      <p:cBhvr>
                                        <p:cTn id="8" dur="500" fill="hold"/>
                                        <p:tgtEl>
                                          <p:spTgt spid="478215"/>
                                        </p:tgtEl>
                                        <p:attrNameLst>
                                          <p:attrName>ppt_h</p:attrName>
                                        </p:attrNameLst>
                                      </p:cBhvr>
                                      <p:tavLst>
                                        <p:tav tm="0">
                                          <p:val>
                                            <p:fltVal val="0"/>
                                          </p:val>
                                        </p:tav>
                                        <p:tav tm="100000">
                                          <p:val>
                                            <p:strVal val="#ppt_h"/>
                                          </p:val>
                                        </p:tav>
                                      </p:tavLst>
                                    </p:anim>
                                    <p:anim calcmode="lin" valueType="num">
                                      <p:cBhvr>
                                        <p:cTn id="9" dur="500" fill="hold"/>
                                        <p:tgtEl>
                                          <p:spTgt spid="478215"/>
                                        </p:tgtEl>
                                        <p:attrNameLst>
                                          <p:attrName>ppt_x</p:attrName>
                                        </p:attrNameLst>
                                      </p:cBhvr>
                                      <p:tavLst>
                                        <p:tav tm="0">
                                          <p:val>
                                            <p:fltVal val="0.5"/>
                                          </p:val>
                                        </p:tav>
                                        <p:tav tm="100000">
                                          <p:val>
                                            <p:strVal val="#ppt_x"/>
                                          </p:val>
                                        </p:tav>
                                      </p:tavLst>
                                    </p:anim>
                                    <p:anim calcmode="lin" valueType="num">
                                      <p:cBhvr>
                                        <p:cTn id="10" dur="500" fill="hold"/>
                                        <p:tgtEl>
                                          <p:spTgt spid="47821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22" presetClass="entr" presetSubtype="1" fill="hold" nodeType="afterEffect">
                                  <p:stCondLst>
                                    <p:cond delay="0"/>
                                  </p:stCondLst>
                                  <p:childTnLst>
                                    <p:set>
                                      <p:cBhvr>
                                        <p:cTn id="13" dur="1" fill="hold">
                                          <p:stCondLst>
                                            <p:cond delay="0"/>
                                          </p:stCondLst>
                                        </p:cTn>
                                        <p:tgtEl>
                                          <p:spTgt spid="478316"/>
                                        </p:tgtEl>
                                        <p:attrNameLst>
                                          <p:attrName>style.visibility</p:attrName>
                                        </p:attrNameLst>
                                      </p:cBhvr>
                                      <p:to>
                                        <p:strVal val="visible"/>
                                      </p:to>
                                    </p:set>
                                    <p:animEffect transition="in" filter="wipe(up)">
                                      <p:cBhvr>
                                        <p:cTn id="14" dur="500"/>
                                        <p:tgtEl>
                                          <p:spTgt spid="478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15"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7" name="Group 136"/>
          <p:cNvGrpSpPr>
            <a:grpSpLocks/>
          </p:cNvGrpSpPr>
          <p:nvPr/>
        </p:nvGrpSpPr>
        <p:grpSpPr bwMode="auto">
          <a:xfrm>
            <a:off x="2335213" y="1112838"/>
            <a:ext cx="4973637" cy="4221162"/>
            <a:chOff x="1471" y="701"/>
            <a:chExt cx="3133" cy="2659"/>
          </a:xfrm>
        </p:grpSpPr>
        <p:sp>
          <p:nvSpPr>
            <p:cNvPr id="14349" name="Rectangle 59"/>
            <p:cNvSpPr>
              <a:spLocks noChangeArrowheads="1"/>
            </p:cNvSpPr>
            <p:nvPr/>
          </p:nvSpPr>
          <p:spPr bwMode="auto">
            <a:xfrm>
              <a:off x="1471" y="954"/>
              <a:ext cx="1114" cy="489"/>
            </a:xfrm>
            <a:prstGeom prst="rect">
              <a:avLst/>
            </a:prstGeom>
            <a:solidFill>
              <a:srgbClr val="FFD34A"/>
            </a:solidFill>
            <a:ln w="31750">
              <a:solidFill>
                <a:srgbClr val="FFD34A"/>
              </a:solidFill>
              <a:miter lim="800000"/>
              <a:headEnd/>
              <a:tailEnd/>
            </a:ln>
          </p:spPr>
          <p:txBody>
            <a:bodyPr/>
            <a:lstStyle/>
            <a:p>
              <a:endParaRPr lang="en-US"/>
            </a:p>
          </p:txBody>
        </p:sp>
        <p:sp>
          <p:nvSpPr>
            <p:cNvPr id="14350" name="Rectangle 60"/>
            <p:cNvSpPr>
              <a:spLocks noChangeArrowheads="1"/>
            </p:cNvSpPr>
            <p:nvPr/>
          </p:nvSpPr>
          <p:spPr bwMode="auto">
            <a:xfrm>
              <a:off x="1614" y="741"/>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4351" name="Rectangle 61"/>
            <p:cNvSpPr>
              <a:spLocks noChangeArrowheads="1"/>
            </p:cNvSpPr>
            <p:nvPr/>
          </p:nvSpPr>
          <p:spPr bwMode="auto">
            <a:xfrm>
              <a:off x="1471" y="954"/>
              <a:ext cx="1556" cy="536"/>
            </a:xfrm>
            <a:prstGeom prst="rect">
              <a:avLst/>
            </a:prstGeom>
            <a:solidFill>
              <a:srgbClr val="FFD34A"/>
            </a:solidFill>
            <a:ln w="31750">
              <a:solidFill>
                <a:srgbClr val="1A0004"/>
              </a:solidFill>
              <a:miter lim="800000"/>
              <a:headEnd/>
              <a:tailEnd/>
            </a:ln>
          </p:spPr>
          <p:txBody>
            <a:bodyPr/>
            <a:lstStyle/>
            <a:p>
              <a:endParaRPr lang="en-US"/>
            </a:p>
          </p:txBody>
        </p:sp>
        <p:sp>
          <p:nvSpPr>
            <p:cNvPr id="14352" name="AutoShape 62"/>
            <p:cNvSpPr>
              <a:spLocks noChangeArrowheads="1"/>
            </p:cNvSpPr>
            <p:nvPr/>
          </p:nvSpPr>
          <p:spPr bwMode="auto">
            <a:xfrm>
              <a:off x="1471" y="701"/>
              <a:ext cx="916"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4353" name="Rectangle 63"/>
            <p:cNvSpPr>
              <a:spLocks noChangeArrowheads="1"/>
            </p:cNvSpPr>
            <p:nvPr/>
          </p:nvSpPr>
          <p:spPr bwMode="auto">
            <a:xfrm>
              <a:off x="1471" y="958"/>
              <a:ext cx="1114" cy="441"/>
            </a:xfrm>
            <a:prstGeom prst="rect">
              <a:avLst/>
            </a:prstGeom>
            <a:solidFill>
              <a:srgbClr val="FFD34A"/>
            </a:solidFill>
            <a:ln w="31750">
              <a:solidFill>
                <a:srgbClr val="FFD34A"/>
              </a:solidFill>
              <a:miter lim="800000"/>
              <a:headEnd/>
              <a:tailEnd/>
            </a:ln>
          </p:spPr>
          <p:txBody>
            <a:bodyPr/>
            <a:lstStyle/>
            <a:p>
              <a:endParaRPr lang="en-US"/>
            </a:p>
          </p:txBody>
        </p:sp>
        <p:sp>
          <p:nvSpPr>
            <p:cNvPr id="14354" name="Rectangle 64"/>
            <p:cNvSpPr>
              <a:spLocks noChangeArrowheads="1"/>
            </p:cNvSpPr>
            <p:nvPr/>
          </p:nvSpPr>
          <p:spPr bwMode="auto">
            <a:xfrm>
              <a:off x="1557" y="727"/>
              <a:ext cx="65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ja-JP" altLang="en-US" sz="1800" b="1">
                  <a:solidFill>
                    <a:srgbClr val="790015"/>
                  </a:solidFill>
                  <a:latin typeface="Helvetica" charset="0"/>
                </a:rPr>
                <a:t>天地創造</a:t>
              </a:r>
              <a:endParaRPr lang="ja-JP" altLang="en-US"/>
            </a:p>
          </p:txBody>
        </p:sp>
        <p:sp>
          <p:nvSpPr>
            <p:cNvPr id="14355" name="Line 65"/>
            <p:cNvSpPr>
              <a:spLocks noChangeShapeType="1"/>
            </p:cNvSpPr>
            <p:nvPr/>
          </p:nvSpPr>
          <p:spPr bwMode="auto">
            <a:xfrm>
              <a:off x="1471" y="891"/>
              <a:ext cx="2" cy="55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6" name="Line 66"/>
            <p:cNvSpPr>
              <a:spLocks noChangeShapeType="1"/>
            </p:cNvSpPr>
            <p:nvPr/>
          </p:nvSpPr>
          <p:spPr bwMode="auto">
            <a:xfrm>
              <a:off x="2371" y="954"/>
              <a:ext cx="488"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7" name="Rectangle 67"/>
            <p:cNvSpPr>
              <a:spLocks noChangeArrowheads="1"/>
            </p:cNvSpPr>
            <p:nvPr/>
          </p:nvSpPr>
          <p:spPr bwMode="auto">
            <a:xfrm>
              <a:off x="1639" y="1143"/>
              <a:ext cx="1114" cy="506"/>
            </a:xfrm>
            <a:prstGeom prst="rect">
              <a:avLst/>
            </a:prstGeom>
            <a:solidFill>
              <a:srgbClr val="FFD34A"/>
            </a:solidFill>
            <a:ln w="31750">
              <a:solidFill>
                <a:srgbClr val="FFD34A"/>
              </a:solidFill>
              <a:miter lim="800000"/>
              <a:headEnd/>
              <a:tailEnd/>
            </a:ln>
          </p:spPr>
          <p:txBody>
            <a:bodyPr/>
            <a:lstStyle/>
            <a:p>
              <a:endParaRPr lang="en-US"/>
            </a:p>
          </p:txBody>
        </p:sp>
        <p:sp>
          <p:nvSpPr>
            <p:cNvPr id="14358" name="Rectangle 68"/>
            <p:cNvSpPr>
              <a:spLocks noChangeArrowheads="1"/>
            </p:cNvSpPr>
            <p:nvPr/>
          </p:nvSpPr>
          <p:spPr bwMode="auto">
            <a:xfrm>
              <a:off x="1777" y="94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4359" name="Rectangle 69"/>
            <p:cNvSpPr>
              <a:spLocks noChangeArrowheads="1"/>
            </p:cNvSpPr>
            <p:nvPr/>
          </p:nvSpPr>
          <p:spPr bwMode="auto">
            <a:xfrm>
              <a:off x="1639" y="1143"/>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14360" name="AutoShape 70"/>
            <p:cNvSpPr>
              <a:spLocks noChangeArrowheads="1"/>
            </p:cNvSpPr>
            <p:nvPr/>
          </p:nvSpPr>
          <p:spPr bwMode="auto">
            <a:xfrm>
              <a:off x="1639" y="891"/>
              <a:ext cx="899" cy="710"/>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4361" name="Rectangle 71"/>
            <p:cNvSpPr>
              <a:spLocks noChangeArrowheads="1"/>
            </p:cNvSpPr>
            <p:nvPr/>
          </p:nvSpPr>
          <p:spPr bwMode="auto">
            <a:xfrm>
              <a:off x="1639" y="1147"/>
              <a:ext cx="1114" cy="458"/>
            </a:xfrm>
            <a:prstGeom prst="rect">
              <a:avLst/>
            </a:prstGeom>
            <a:solidFill>
              <a:srgbClr val="FFD34A"/>
            </a:solidFill>
            <a:ln w="31750">
              <a:solidFill>
                <a:srgbClr val="FFD34A"/>
              </a:solidFill>
              <a:miter lim="800000"/>
              <a:headEnd/>
              <a:tailEnd/>
            </a:ln>
          </p:spPr>
          <p:txBody>
            <a:bodyPr/>
            <a:lstStyle/>
            <a:p>
              <a:endParaRPr lang="en-US"/>
            </a:p>
          </p:txBody>
        </p:sp>
        <p:sp>
          <p:nvSpPr>
            <p:cNvPr id="14362" name="Rectangle 72"/>
            <p:cNvSpPr>
              <a:spLocks noChangeArrowheads="1"/>
            </p:cNvSpPr>
            <p:nvPr/>
          </p:nvSpPr>
          <p:spPr bwMode="auto">
            <a:xfrm>
              <a:off x="1713" y="923"/>
              <a:ext cx="65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ja-JP" altLang="en-US" sz="1800" b="1">
                  <a:solidFill>
                    <a:srgbClr val="790015"/>
                  </a:solidFill>
                  <a:latin typeface="Helvetica" charset="0"/>
                </a:rPr>
                <a:t>アブラハム</a:t>
              </a:r>
              <a:endParaRPr lang="ja-JP" altLang="en-US"/>
            </a:p>
          </p:txBody>
        </p:sp>
        <p:sp>
          <p:nvSpPr>
            <p:cNvPr id="14363" name="Line 73"/>
            <p:cNvSpPr>
              <a:spLocks noChangeShapeType="1"/>
            </p:cNvSpPr>
            <p:nvPr/>
          </p:nvSpPr>
          <p:spPr bwMode="auto">
            <a:xfrm>
              <a:off x="1639" y="1096"/>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4" name="Line 74"/>
            <p:cNvSpPr>
              <a:spLocks noChangeShapeType="1"/>
            </p:cNvSpPr>
            <p:nvPr/>
          </p:nvSpPr>
          <p:spPr bwMode="auto">
            <a:xfrm>
              <a:off x="2538" y="1143"/>
              <a:ext cx="48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5" name="Rectangle 75"/>
            <p:cNvSpPr>
              <a:spLocks noChangeArrowheads="1"/>
            </p:cNvSpPr>
            <p:nvPr/>
          </p:nvSpPr>
          <p:spPr bwMode="auto">
            <a:xfrm>
              <a:off x="1807" y="1348"/>
              <a:ext cx="1098" cy="490"/>
            </a:xfrm>
            <a:prstGeom prst="rect">
              <a:avLst/>
            </a:prstGeom>
            <a:solidFill>
              <a:srgbClr val="FFD34A"/>
            </a:solidFill>
            <a:ln w="31750">
              <a:solidFill>
                <a:srgbClr val="FFD34A"/>
              </a:solidFill>
              <a:miter lim="800000"/>
              <a:headEnd/>
              <a:tailEnd/>
            </a:ln>
          </p:spPr>
          <p:txBody>
            <a:bodyPr/>
            <a:lstStyle/>
            <a:p>
              <a:endParaRPr lang="en-US"/>
            </a:p>
          </p:txBody>
        </p:sp>
        <p:sp>
          <p:nvSpPr>
            <p:cNvPr id="14366" name="Rectangle 76"/>
            <p:cNvSpPr>
              <a:spLocks noChangeArrowheads="1"/>
            </p:cNvSpPr>
            <p:nvPr/>
          </p:nvSpPr>
          <p:spPr bwMode="auto">
            <a:xfrm>
              <a:off x="1940" y="1135"/>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4367" name="Rectangle 77"/>
            <p:cNvSpPr>
              <a:spLocks noChangeArrowheads="1"/>
            </p:cNvSpPr>
            <p:nvPr/>
          </p:nvSpPr>
          <p:spPr bwMode="auto">
            <a:xfrm>
              <a:off x="1807" y="1348"/>
              <a:ext cx="1556" cy="536"/>
            </a:xfrm>
            <a:prstGeom prst="rect">
              <a:avLst/>
            </a:prstGeom>
            <a:solidFill>
              <a:srgbClr val="FFD34A"/>
            </a:solidFill>
            <a:ln w="31750">
              <a:solidFill>
                <a:srgbClr val="1A0004"/>
              </a:solidFill>
              <a:miter lim="800000"/>
              <a:headEnd/>
              <a:tailEnd/>
            </a:ln>
          </p:spPr>
          <p:txBody>
            <a:bodyPr/>
            <a:lstStyle/>
            <a:p>
              <a:endParaRPr lang="en-US"/>
            </a:p>
          </p:txBody>
        </p:sp>
        <p:sp>
          <p:nvSpPr>
            <p:cNvPr id="14368" name="AutoShape 78"/>
            <p:cNvSpPr>
              <a:spLocks noChangeArrowheads="1"/>
            </p:cNvSpPr>
            <p:nvPr/>
          </p:nvSpPr>
          <p:spPr bwMode="auto">
            <a:xfrm>
              <a:off x="1807" y="1096"/>
              <a:ext cx="900"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4369" name="Rectangle 79"/>
            <p:cNvSpPr>
              <a:spLocks noChangeArrowheads="1"/>
            </p:cNvSpPr>
            <p:nvPr/>
          </p:nvSpPr>
          <p:spPr bwMode="auto">
            <a:xfrm>
              <a:off x="1807" y="1352"/>
              <a:ext cx="1098" cy="443"/>
            </a:xfrm>
            <a:prstGeom prst="rect">
              <a:avLst/>
            </a:prstGeom>
            <a:solidFill>
              <a:srgbClr val="FFD34A"/>
            </a:solidFill>
            <a:ln w="31750">
              <a:solidFill>
                <a:srgbClr val="FFD34A"/>
              </a:solidFill>
              <a:miter lim="800000"/>
              <a:headEnd/>
              <a:tailEnd/>
            </a:ln>
          </p:spPr>
          <p:txBody>
            <a:bodyPr/>
            <a:lstStyle/>
            <a:p>
              <a:endParaRPr lang="en-US"/>
            </a:p>
          </p:txBody>
        </p:sp>
        <p:sp>
          <p:nvSpPr>
            <p:cNvPr id="14370" name="Rectangle 80"/>
            <p:cNvSpPr>
              <a:spLocks noChangeArrowheads="1"/>
            </p:cNvSpPr>
            <p:nvPr/>
          </p:nvSpPr>
          <p:spPr bwMode="auto">
            <a:xfrm>
              <a:off x="2020" y="1121"/>
              <a:ext cx="35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ja-JP" altLang="en-US" sz="1800" b="1">
                  <a:solidFill>
                    <a:srgbClr val="790015"/>
                  </a:solidFill>
                  <a:latin typeface="Helvetica" charset="0"/>
                </a:rPr>
                <a:t>ヨセフ</a:t>
              </a:r>
              <a:endParaRPr lang="ja-JP" altLang="en-US"/>
            </a:p>
          </p:txBody>
        </p:sp>
        <p:sp>
          <p:nvSpPr>
            <p:cNvPr id="14371" name="Line 81"/>
            <p:cNvSpPr>
              <a:spLocks noChangeShapeType="1"/>
            </p:cNvSpPr>
            <p:nvPr/>
          </p:nvSpPr>
          <p:spPr bwMode="auto">
            <a:xfrm>
              <a:off x="1807" y="1285"/>
              <a:ext cx="1" cy="553"/>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2" name="Line 82"/>
            <p:cNvSpPr>
              <a:spLocks noChangeShapeType="1"/>
            </p:cNvSpPr>
            <p:nvPr/>
          </p:nvSpPr>
          <p:spPr bwMode="auto">
            <a:xfrm>
              <a:off x="2691" y="1348"/>
              <a:ext cx="504"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3" name="Rectangle 83"/>
            <p:cNvSpPr>
              <a:spLocks noChangeArrowheads="1"/>
            </p:cNvSpPr>
            <p:nvPr/>
          </p:nvSpPr>
          <p:spPr bwMode="auto">
            <a:xfrm>
              <a:off x="2005" y="1537"/>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14374" name="AutoShape 84"/>
            <p:cNvSpPr>
              <a:spLocks noChangeArrowheads="1"/>
            </p:cNvSpPr>
            <p:nvPr/>
          </p:nvSpPr>
          <p:spPr bwMode="auto">
            <a:xfrm>
              <a:off x="2005" y="1285"/>
              <a:ext cx="900"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4375" name="Rectangle 85"/>
            <p:cNvSpPr>
              <a:spLocks noChangeArrowheads="1"/>
            </p:cNvSpPr>
            <p:nvPr/>
          </p:nvSpPr>
          <p:spPr bwMode="auto">
            <a:xfrm>
              <a:off x="2023" y="1541"/>
              <a:ext cx="1096" cy="442"/>
            </a:xfrm>
            <a:prstGeom prst="rect">
              <a:avLst/>
            </a:prstGeom>
            <a:solidFill>
              <a:srgbClr val="FFD34A"/>
            </a:solidFill>
            <a:ln w="31750">
              <a:solidFill>
                <a:srgbClr val="FFD34A"/>
              </a:solidFill>
              <a:miter lim="800000"/>
              <a:headEnd/>
              <a:tailEnd/>
            </a:ln>
          </p:spPr>
          <p:txBody>
            <a:bodyPr/>
            <a:lstStyle/>
            <a:p>
              <a:endParaRPr lang="en-US"/>
            </a:p>
          </p:txBody>
        </p:sp>
        <p:sp>
          <p:nvSpPr>
            <p:cNvPr id="14376" name="Rectangle 86"/>
            <p:cNvSpPr>
              <a:spLocks noChangeArrowheads="1"/>
            </p:cNvSpPr>
            <p:nvPr/>
          </p:nvSpPr>
          <p:spPr bwMode="auto">
            <a:xfrm>
              <a:off x="2204" y="1310"/>
              <a:ext cx="39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ja-JP" altLang="en-US" sz="1800"/>
                <a:t>モーセ</a:t>
              </a:r>
            </a:p>
          </p:txBody>
        </p:sp>
        <p:sp>
          <p:nvSpPr>
            <p:cNvPr id="14377" name="Line 87"/>
            <p:cNvSpPr>
              <a:spLocks noChangeShapeType="1"/>
            </p:cNvSpPr>
            <p:nvPr/>
          </p:nvSpPr>
          <p:spPr bwMode="auto">
            <a:xfrm>
              <a:off x="2905" y="1537"/>
              <a:ext cx="48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8" name="Rectangle 88"/>
            <p:cNvSpPr>
              <a:spLocks noChangeArrowheads="1"/>
            </p:cNvSpPr>
            <p:nvPr/>
          </p:nvSpPr>
          <p:spPr bwMode="auto">
            <a:xfrm>
              <a:off x="2172" y="1727"/>
              <a:ext cx="1557" cy="553"/>
            </a:xfrm>
            <a:prstGeom prst="rect">
              <a:avLst/>
            </a:prstGeom>
            <a:solidFill>
              <a:srgbClr val="FFD34A"/>
            </a:solidFill>
            <a:ln w="31750">
              <a:solidFill>
                <a:srgbClr val="1A0004"/>
              </a:solidFill>
              <a:miter lim="800000"/>
              <a:headEnd/>
              <a:tailEnd/>
            </a:ln>
          </p:spPr>
          <p:txBody>
            <a:bodyPr/>
            <a:lstStyle/>
            <a:p>
              <a:endParaRPr lang="en-US"/>
            </a:p>
          </p:txBody>
        </p:sp>
        <p:sp>
          <p:nvSpPr>
            <p:cNvPr id="14379" name="AutoShape 89"/>
            <p:cNvSpPr>
              <a:spLocks noChangeArrowheads="1"/>
            </p:cNvSpPr>
            <p:nvPr/>
          </p:nvSpPr>
          <p:spPr bwMode="auto">
            <a:xfrm>
              <a:off x="2172" y="1490"/>
              <a:ext cx="901"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4380" name="Rectangle 90"/>
            <p:cNvSpPr>
              <a:spLocks noChangeArrowheads="1"/>
            </p:cNvSpPr>
            <p:nvPr/>
          </p:nvSpPr>
          <p:spPr bwMode="auto">
            <a:xfrm>
              <a:off x="2172" y="1731"/>
              <a:ext cx="995" cy="458"/>
            </a:xfrm>
            <a:prstGeom prst="rect">
              <a:avLst/>
            </a:prstGeom>
            <a:solidFill>
              <a:srgbClr val="FFD34A"/>
            </a:solidFill>
            <a:ln w="31750">
              <a:solidFill>
                <a:srgbClr val="FFD34A"/>
              </a:solidFill>
              <a:miter lim="800000"/>
              <a:headEnd/>
              <a:tailEnd/>
            </a:ln>
          </p:spPr>
          <p:txBody>
            <a:bodyPr/>
            <a:lstStyle/>
            <a:p>
              <a:endParaRPr lang="en-US"/>
            </a:p>
          </p:txBody>
        </p:sp>
        <p:sp>
          <p:nvSpPr>
            <p:cNvPr id="14381" name="Rectangle 91"/>
            <p:cNvSpPr>
              <a:spLocks noChangeArrowheads="1"/>
            </p:cNvSpPr>
            <p:nvPr/>
          </p:nvSpPr>
          <p:spPr bwMode="auto">
            <a:xfrm>
              <a:off x="2313" y="1516"/>
              <a:ext cx="4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ja-JP" altLang="en-US" sz="1800"/>
                <a:t>ヨシュア</a:t>
              </a:r>
            </a:p>
          </p:txBody>
        </p:sp>
        <p:sp>
          <p:nvSpPr>
            <p:cNvPr id="14382" name="Line 92"/>
            <p:cNvSpPr>
              <a:spLocks noChangeShapeType="1"/>
            </p:cNvSpPr>
            <p:nvPr/>
          </p:nvSpPr>
          <p:spPr bwMode="auto">
            <a:xfrm>
              <a:off x="2172" y="1680"/>
              <a:ext cx="2" cy="55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3" name="Rectangle 93"/>
            <p:cNvSpPr>
              <a:spLocks noChangeArrowheads="1"/>
            </p:cNvSpPr>
            <p:nvPr/>
          </p:nvSpPr>
          <p:spPr bwMode="auto">
            <a:xfrm>
              <a:off x="2325" y="1942"/>
              <a:ext cx="1556" cy="552"/>
            </a:xfrm>
            <a:prstGeom prst="rect">
              <a:avLst/>
            </a:prstGeom>
            <a:solidFill>
              <a:srgbClr val="FFD34A"/>
            </a:solidFill>
            <a:ln w="31750">
              <a:solidFill>
                <a:srgbClr val="1A0004"/>
              </a:solidFill>
              <a:miter lim="800000"/>
              <a:headEnd/>
              <a:tailEnd/>
            </a:ln>
          </p:spPr>
          <p:txBody>
            <a:bodyPr/>
            <a:lstStyle/>
            <a:p>
              <a:endParaRPr lang="en-US"/>
            </a:p>
          </p:txBody>
        </p:sp>
        <p:sp>
          <p:nvSpPr>
            <p:cNvPr id="14384" name="AutoShape 94"/>
            <p:cNvSpPr>
              <a:spLocks noChangeArrowheads="1"/>
            </p:cNvSpPr>
            <p:nvPr/>
          </p:nvSpPr>
          <p:spPr bwMode="auto">
            <a:xfrm>
              <a:off x="2325" y="1680"/>
              <a:ext cx="934" cy="694"/>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14385" name="Rectangle 95"/>
            <p:cNvSpPr>
              <a:spLocks noChangeArrowheads="1"/>
            </p:cNvSpPr>
            <p:nvPr/>
          </p:nvSpPr>
          <p:spPr bwMode="auto">
            <a:xfrm>
              <a:off x="2325" y="1942"/>
              <a:ext cx="1100" cy="457"/>
            </a:xfrm>
            <a:prstGeom prst="rect">
              <a:avLst/>
            </a:prstGeom>
            <a:solidFill>
              <a:srgbClr val="FFD34A"/>
            </a:solidFill>
            <a:ln w="31750">
              <a:solidFill>
                <a:srgbClr val="FFD34A"/>
              </a:solidFill>
              <a:miter lim="800000"/>
              <a:headEnd/>
              <a:tailEnd/>
            </a:ln>
          </p:spPr>
          <p:txBody>
            <a:bodyPr/>
            <a:lstStyle/>
            <a:p>
              <a:endParaRPr lang="en-US"/>
            </a:p>
          </p:txBody>
        </p:sp>
        <p:sp>
          <p:nvSpPr>
            <p:cNvPr id="14386" name="Rectangle 96"/>
            <p:cNvSpPr>
              <a:spLocks noChangeArrowheads="1"/>
            </p:cNvSpPr>
            <p:nvPr/>
          </p:nvSpPr>
          <p:spPr bwMode="auto">
            <a:xfrm>
              <a:off x="2494" y="1706"/>
              <a:ext cx="43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ja-JP" altLang="en-US" sz="1800"/>
                <a:t>無政府</a:t>
              </a:r>
            </a:p>
          </p:txBody>
        </p:sp>
        <p:sp>
          <p:nvSpPr>
            <p:cNvPr id="14387" name="Line 97"/>
            <p:cNvSpPr>
              <a:spLocks noChangeShapeType="1"/>
            </p:cNvSpPr>
            <p:nvPr/>
          </p:nvSpPr>
          <p:spPr bwMode="auto">
            <a:xfrm>
              <a:off x="2325" y="1895"/>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8" name="Rectangle 98"/>
            <p:cNvSpPr>
              <a:spLocks noChangeArrowheads="1"/>
            </p:cNvSpPr>
            <p:nvPr/>
          </p:nvSpPr>
          <p:spPr bwMode="auto">
            <a:xfrm>
              <a:off x="2484" y="2161"/>
              <a:ext cx="1556" cy="547"/>
            </a:xfrm>
            <a:prstGeom prst="rect">
              <a:avLst/>
            </a:prstGeom>
            <a:solidFill>
              <a:srgbClr val="FFD34A"/>
            </a:solidFill>
            <a:ln w="31750">
              <a:solidFill>
                <a:srgbClr val="1A0004"/>
              </a:solidFill>
              <a:miter lim="800000"/>
              <a:headEnd/>
              <a:tailEnd/>
            </a:ln>
          </p:spPr>
          <p:txBody>
            <a:bodyPr/>
            <a:lstStyle/>
            <a:p>
              <a:endParaRPr lang="en-US"/>
            </a:p>
          </p:txBody>
        </p:sp>
        <p:sp>
          <p:nvSpPr>
            <p:cNvPr id="14389" name="AutoShape 99"/>
            <p:cNvSpPr>
              <a:spLocks noChangeArrowheads="1"/>
            </p:cNvSpPr>
            <p:nvPr/>
          </p:nvSpPr>
          <p:spPr bwMode="auto">
            <a:xfrm>
              <a:off x="2484" y="1895"/>
              <a:ext cx="950"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4390" name="Rectangle 100"/>
            <p:cNvSpPr>
              <a:spLocks noChangeArrowheads="1"/>
            </p:cNvSpPr>
            <p:nvPr/>
          </p:nvSpPr>
          <p:spPr bwMode="auto">
            <a:xfrm>
              <a:off x="2484" y="2166"/>
              <a:ext cx="1068" cy="442"/>
            </a:xfrm>
            <a:prstGeom prst="rect">
              <a:avLst/>
            </a:prstGeom>
            <a:solidFill>
              <a:srgbClr val="FFD34A"/>
            </a:solidFill>
            <a:ln w="31750">
              <a:solidFill>
                <a:srgbClr val="FFD34A"/>
              </a:solidFill>
              <a:miter lim="800000"/>
              <a:headEnd/>
              <a:tailEnd/>
            </a:ln>
          </p:spPr>
          <p:txBody>
            <a:bodyPr/>
            <a:lstStyle/>
            <a:p>
              <a:endParaRPr lang="en-US"/>
            </a:p>
          </p:txBody>
        </p:sp>
        <p:sp>
          <p:nvSpPr>
            <p:cNvPr id="14391" name="Rectangle 101"/>
            <p:cNvSpPr>
              <a:spLocks noChangeArrowheads="1"/>
            </p:cNvSpPr>
            <p:nvPr/>
          </p:nvSpPr>
          <p:spPr bwMode="auto">
            <a:xfrm>
              <a:off x="2746" y="1920"/>
              <a:ext cx="28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ja-JP" altLang="en-US" sz="1800"/>
                <a:t>王権</a:t>
              </a:r>
            </a:p>
          </p:txBody>
        </p:sp>
        <p:sp>
          <p:nvSpPr>
            <p:cNvPr id="14392" name="Line 102"/>
            <p:cNvSpPr>
              <a:spLocks noChangeShapeType="1"/>
            </p:cNvSpPr>
            <p:nvPr/>
          </p:nvSpPr>
          <p:spPr bwMode="auto">
            <a:xfrm>
              <a:off x="2484" y="2104"/>
              <a:ext cx="1" cy="55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3" name="Rectangle 103"/>
            <p:cNvSpPr>
              <a:spLocks noChangeArrowheads="1"/>
            </p:cNvSpPr>
            <p:nvPr/>
          </p:nvSpPr>
          <p:spPr bwMode="auto">
            <a:xfrm>
              <a:off x="2655" y="2365"/>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14394" name="AutoShape 104"/>
            <p:cNvSpPr>
              <a:spLocks noChangeArrowheads="1"/>
            </p:cNvSpPr>
            <p:nvPr/>
          </p:nvSpPr>
          <p:spPr bwMode="auto">
            <a:xfrm>
              <a:off x="2655" y="2104"/>
              <a:ext cx="915" cy="709"/>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4395" name="Rectangle 105"/>
            <p:cNvSpPr>
              <a:spLocks noChangeArrowheads="1"/>
            </p:cNvSpPr>
            <p:nvPr/>
          </p:nvSpPr>
          <p:spPr bwMode="auto">
            <a:xfrm>
              <a:off x="2655" y="2365"/>
              <a:ext cx="1113" cy="458"/>
            </a:xfrm>
            <a:prstGeom prst="rect">
              <a:avLst/>
            </a:prstGeom>
            <a:solidFill>
              <a:srgbClr val="FFD34A"/>
            </a:solidFill>
            <a:ln w="31750">
              <a:solidFill>
                <a:srgbClr val="FFD34A"/>
              </a:solidFill>
              <a:miter lim="800000"/>
              <a:headEnd/>
              <a:tailEnd/>
            </a:ln>
          </p:spPr>
          <p:txBody>
            <a:bodyPr/>
            <a:lstStyle/>
            <a:p>
              <a:endParaRPr lang="en-US"/>
            </a:p>
          </p:txBody>
        </p:sp>
        <p:sp>
          <p:nvSpPr>
            <p:cNvPr id="14396" name="Rectangle 106"/>
            <p:cNvSpPr>
              <a:spLocks noChangeArrowheads="1"/>
            </p:cNvSpPr>
            <p:nvPr/>
          </p:nvSpPr>
          <p:spPr bwMode="auto">
            <a:xfrm>
              <a:off x="2890" y="2125"/>
              <a:ext cx="28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ja-JP" altLang="en-US" sz="1800"/>
                <a:t>捕囚</a:t>
              </a:r>
            </a:p>
          </p:txBody>
        </p:sp>
        <p:sp>
          <p:nvSpPr>
            <p:cNvPr id="14397" name="Line 107"/>
            <p:cNvSpPr>
              <a:spLocks noChangeShapeType="1"/>
            </p:cNvSpPr>
            <p:nvPr/>
          </p:nvSpPr>
          <p:spPr bwMode="auto">
            <a:xfrm>
              <a:off x="2655" y="2318"/>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8" name="Line 108"/>
            <p:cNvSpPr>
              <a:spLocks noChangeShapeType="1"/>
            </p:cNvSpPr>
            <p:nvPr/>
          </p:nvSpPr>
          <p:spPr bwMode="auto">
            <a:xfrm>
              <a:off x="3555" y="2365"/>
              <a:ext cx="488"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9" name="Rectangle 109"/>
            <p:cNvSpPr>
              <a:spLocks noChangeArrowheads="1"/>
            </p:cNvSpPr>
            <p:nvPr/>
          </p:nvSpPr>
          <p:spPr bwMode="auto">
            <a:xfrm>
              <a:off x="2851" y="2571"/>
              <a:ext cx="1555" cy="537"/>
            </a:xfrm>
            <a:prstGeom prst="rect">
              <a:avLst/>
            </a:prstGeom>
            <a:solidFill>
              <a:srgbClr val="FFD34A"/>
            </a:solidFill>
            <a:ln w="31750">
              <a:solidFill>
                <a:srgbClr val="1A0004"/>
              </a:solidFill>
              <a:miter lim="800000"/>
              <a:headEnd/>
              <a:tailEnd/>
            </a:ln>
          </p:spPr>
          <p:txBody>
            <a:bodyPr/>
            <a:lstStyle/>
            <a:p>
              <a:endParaRPr lang="en-US"/>
            </a:p>
          </p:txBody>
        </p:sp>
        <p:sp>
          <p:nvSpPr>
            <p:cNvPr id="14400" name="AutoShape 110"/>
            <p:cNvSpPr>
              <a:spLocks noChangeArrowheads="1"/>
            </p:cNvSpPr>
            <p:nvPr/>
          </p:nvSpPr>
          <p:spPr bwMode="auto">
            <a:xfrm>
              <a:off x="2851" y="2318"/>
              <a:ext cx="899"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4401" name="Rectangle 111"/>
            <p:cNvSpPr>
              <a:spLocks noChangeArrowheads="1"/>
            </p:cNvSpPr>
            <p:nvPr/>
          </p:nvSpPr>
          <p:spPr bwMode="auto">
            <a:xfrm>
              <a:off x="2851" y="2575"/>
              <a:ext cx="1098" cy="442"/>
            </a:xfrm>
            <a:prstGeom prst="rect">
              <a:avLst/>
            </a:prstGeom>
            <a:solidFill>
              <a:srgbClr val="FFD34A"/>
            </a:solidFill>
            <a:ln w="31750">
              <a:solidFill>
                <a:srgbClr val="FFD34A"/>
              </a:solidFill>
              <a:miter lim="800000"/>
              <a:headEnd/>
              <a:tailEnd/>
            </a:ln>
          </p:spPr>
          <p:txBody>
            <a:bodyPr/>
            <a:lstStyle/>
            <a:p>
              <a:endParaRPr lang="en-US"/>
            </a:p>
          </p:txBody>
        </p:sp>
        <p:sp>
          <p:nvSpPr>
            <p:cNvPr id="14402" name="Rectangle 112"/>
            <p:cNvSpPr>
              <a:spLocks noChangeArrowheads="1"/>
            </p:cNvSpPr>
            <p:nvPr/>
          </p:nvSpPr>
          <p:spPr bwMode="auto">
            <a:xfrm>
              <a:off x="3085" y="2344"/>
              <a:ext cx="28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ja-JP" altLang="en-US" sz="1800"/>
                <a:t>沈黙</a:t>
              </a:r>
            </a:p>
          </p:txBody>
        </p:sp>
        <p:sp>
          <p:nvSpPr>
            <p:cNvPr id="14403" name="Line 113"/>
            <p:cNvSpPr>
              <a:spLocks noChangeShapeType="1"/>
            </p:cNvSpPr>
            <p:nvPr/>
          </p:nvSpPr>
          <p:spPr bwMode="auto">
            <a:xfrm>
              <a:off x="2851" y="2524"/>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4" name="Line 114"/>
            <p:cNvSpPr>
              <a:spLocks noChangeShapeType="1"/>
            </p:cNvSpPr>
            <p:nvPr/>
          </p:nvSpPr>
          <p:spPr bwMode="auto">
            <a:xfrm>
              <a:off x="3750" y="2571"/>
              <a:ext cx="48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5" name="Rectangle 115"/>
            <p:cNvSpPr>
              <a:spLocks noChangeArrowheads="1"/>
            </p:cNvSpPr>
            <p:nvPr/>
          </p:nvSpPr>
          <p:spPr bwMode="auto">
            <a:xfrm>
              <a:off x="3048" y="2817"/>
              <a:ext cx="1556" cy="543"/>
            </a:xfrm>
            <a:prstGeom prst="rect">
              <a:avLst/>
            </a:prstGeom>
            <a:solidFill>
              <a:srgbClr val="FFD34A"/>
            </a:solidFill>
            <a:ln w="31750">
              <a:solidFill>
                <a:srgbClr val="1A0004"/>
              </a:solidFill>
              <a:miter lim="800000"/>
              <a:headEnd/>
              <a:tailEnd/>
            </a:ln>
          </p:spPr>
          <p:txBody>
            <a:bodyPr/>
            <a:lstStyle/>
            <a:p>
              <a:endParaRPr lang="en-US"/>
            </a:p>
          </p:txBody>
        </p:sp>
        <p:sp>
          <p:nvSpPr>
            <p:cNvPr id="14406" name="AutoShape 116"/>
            <p:cNvSpPr>
              <a:spLocks noChangeArrowheads="1"/>
            </p:cNvSpPr>
            <p:nvPr/>
          </p:nvSpPr>
          <p:spPr bwMode="auto">
            <a:xfrm>
              <a:off x="3048" y="2524"/>
              <a:ext cx="901"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4407" name="Rectangle 117"/>
            <p:cNvSpPr>
              <a:spLocks noChangeArrowheads="1"/>
            </p:cNvSpPr>
            <p:nvPr/>
          </p:nvSpPr>
          <p:spPr bwMode="auto">
            <a:xfrm>
              <a:off x="3048" y="2840"/>
              <a:ext cx="986" cy="444"/>
            </a:xfrm>
            <a:prstGeom prst="rect">
              <a:avLst/>
            </a:prstGeom>
            <a:solidFill>
              <a:srgbClr val="FFD34A"/>
            </a:solidFill>
            <a:ln w="31750">
              <a:solidFill>
                <a:srgbClr val="FFD34A"/>
              </a:solidFill>
              <a:miter lim="800000"/>
              <a:headEnd/>
              <a:tailEnd/>
            </a:ln>
          </p:spPr>
          <p:txBody>
            <a:bodyPr/>
            <a:lstStyle/>
            <a:p>
              <a:endParaRPr lang="en-US"/>
            </a:p>
          </p:txBody>
        </p:sp>
        <p:grpSp>
          <p:nvGrpSpPr>
            <p:cNvPr id="14408" name="Group 118"/>
            <p:cNvGrpSpPr>
              <a:grpSpLocks/>
            </p:cNvGrpSpPr>
            <p:nvPr/>
          </p:nvGrpSpPr>
          <p:grpSpPr bwMode="auto">
            <a:xfrm>
              <a:off x="3150" y="2564"/>
              <a:ext cx="653" cy="282"/>
              <a:chOff x="3073" y="3101"/>
              <a:chExt cx="572" cy="240"/>
            </a:xfrm>
          </p:grpSpPr>
          <p:sp>
            <p:nvSpPr>
              <p:cNvPr id="14411" name="Rectangle 119"/>
              <p:cNvSpPr>
                <a:spLocks noChangeArrowheads="1"/>
              </p:cNvSpPr>
              <p:nvPr/>
            </p:nvSpPr>
            <p:spPr bwMode="auto">
              <a:xfrm>
                <a:off x="3073" y="3112"/>
                <a:ext cx="16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b="1">
                    <a:solidFill>
                      <a:schemeClr val="accent1"/>
                    </a:solidFill>
                    <a:latin typeface="Helvetica" charset="0"/>
                  </a:rPr>
                  <a:t>   </a:t>
                </a:r>
                <a:endParaRPr lang="en-US"/>
              </a:p>
            </p:txBody>
          </p:sp>
          <p:sp>
            <p:nvSpPr>
              <p:cNvPr id="14412" name="Rectangle 120"/>
              <p:cNvSpPr>
                <a:spLocks noChangeArrowheads="1"/>
              </p:cNvSpPr>
              <p:nvPr/>
            </p:nvSpPr>
            <p:spPr bwMode="auto">
              <a:xfrm>
                <a:off x="3112" y="3101"/>
                <a:ext cx="533" cy="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ja-JP" altLang="en-US" sz="2900" b="1">
                    <a:solidFill>
                      <a:schemeClr val="accent1"/>
                    </a:solidFill>
                    <a:latin typeface="Helvetica" charset="0"/>
                  </a:rPr>
                  <a:t>イエス</a:t>
                </a:r>
                <a:endParaRPr lang="ja-JP" altLang="en-US"/>
              </a:p>
            </p:txBody>
          </p:sp>
        </p:grpSp>
        <p:sp>
          <p:nvSpPr>
            <p:cNvPr id="14409" name="Line 121"/>
            <p:cNvSpPr>
              <a:spLocks noChangeShapeType="1"/>
            </p:cNvSpPr>
            <p:nvPr/>
          </p:nvSpPr>
          <p:spPr bwMode="auto">
            <a:xfrm>
              <a:off x="3048" y="2761"/>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0" name="Line 122"/>
            <p:cNvSpPr>
              <a:spLocks noChangeShapeType="1"/>
            </p:cNvSpPr>
            <p:nvPr/>
          </p:nvSpPr>
          <p:spPr bwMode="auto">
            <a:xfrm>
              <a:off x="2005" y="1490"/>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647291" name="AutoShape 123"/>
          <p:cNvSpPr>
            <a:spLocks noChangeArrowheads="1"/>
          </p:cNvSpPr>
          <p:nvPr/>
        </p:nvSpPr>
        <p:spPr bwMode="auto">
          <a:xfrm rot="-1440000">
            <a:off x="2289175" y="283210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p>
        </p:txBody>
      </p:sp>
      <p:sp>
        <p:nvSpPr>
          <p:cNvPr id="647292" name="Text Box 124"/>
          <p:cNvSpPr txBox="1">
            <a:spLocks noChangeArrowheads="1"/>
          </p:cNvSpPr>
          <p:nvPr/>
        </p:nvSpPr>
        <p:spPr bwMode="auto">
          <a:xfrm>
            <a:off x="1809750" y="12700"/>
            <a:ext cx="1993900"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400" b="1" smtClean="0">
                <a:solidFill>
                  <a:schemeClr val="tx1"/>
                </a:solidFill>
                <a:latin typeface="Comic Sans MS" charset="0"/>
              </a:rPr>
              <a:t>士師記とルツ記</a:t>
            </a:r>
          </a:p>
        </p:txBody>
      </p:sp>
      <p:grpSp>
        <p:nvGrpSpPr>
          <p:cNvPr id="14340" name="Group 125"/>
          <p:cNvGrpSpPr>
            <a:grpSpLocks/>
          </p:cNvGrpSpPr>
          <p:nvPr/>
        </p:nvGrpSpPr>
        <p:grpSpPr bwMode="auto">
          <a:xfrm>
            <a:off x="6434138" y="771525"/>
            <a:ext cx="2182812" cy="1689100"/>
            <a:chOff x="664" y="2640"/>
            <a:chExt cx="1375" cy="1064"/>
          </a:xfrm>
        </p:grpSpPr>
        <p:sp>
          <p:nvSpPr>
            <p:cNvPr id="647294" name="Oval 126"/>
            <p:cNvSpPr>
              <a:spLocks noChangeArrowheads="1"/>
            </p:cNvSpPr>
            <p:nvPr/>
          </p:nvSpPr>
          <p:spPr bwMode="auto">
            <a:xfrm>
              <a:off x="664" y="2692"/>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14347" name="Freeform 127"/>
            <p:cNvSpPr>
              <a:spLocks/>
            </p:cNvSpPr>
            <p:nvPr/>
          </p:nvSpPr>
          <p:spPr bwMode="auto">
            <a:xfrm>
              <a:off x="1188" y="2640"/>
              <a:ext cx="637" cy="601"/>
            </a:xfrm>
            <a:custGeom>
              <a:avLst/>
              <a:gdLst>
                <a:gd name="T0" fmla="*/ 12 w 637"/>
                <a:gd name="T1" fmla="*/ 24 h 601"/>
                <a:gd name="T2" fmla="*/ 12 w 637"/>
                <a:gd name="T3" fmla="*/ 72 h 601"/>
                <a:gd name="T4" fmla="*/ 12 w 637"/>
                <a:gd name="T5" fmla="*/ 120 h 601"/>
                <a:gd name="T6" fmla="*/ 36 w 637"/>
                <a:gd name="T7" fmla="*/ 144 h 601"/>
                <a:gd name="T8" fmla="*/ 96 w 637"/>
                <a:gd name="T9" fmla="*/ 168 h 601"/>
                <a:gd name="T10" fmla="*/ 144 w 637"/>
                <a:gd name="T11" fmla="*/ 192 h 601"/>
                <a:gd name="T12" fmla="*/ 192 w 637"/>
                <a:gd name="T13" fmla="*/ 204 h 601"/>
                <a:gd name="T14" fmla="*/ 240 w 637"/>
                <a:gd name="T15" fmla="*/ 228 h 601"/>
                <a:gd name="T16" fmla="*/ 288 w 637"/>
                <a:gd name="T17" fmla="*/ 264 h 601"/>
                <a:gd name="T18" fmla="*/ 336 w 637"/>
                <a:gd name="T19" fmla="*/ 300 h 601"/>
                <a:gd name="T20" fmla="*/ 360 w 637"/>
                <a:gd name="T21" fmla="*/ 348 h 601"/>
                <a:gd name="T22" fmla="*/ 384 w 637"/>
                <a:gd name="T23" fmla="*/ 396 h 601"/>
                <a:gd name="T24" fmla="*/ 420 w 637"/>
                <a:gd name="T25" fmla="*/ 432 h 601"/>
                <a:gd name="T26" fmla="*/ 444 w 637"/>
                <a:gd name="T27" fmla="*/ 480 h 601"/>
                <a:gd name="T28" fmla="*/ 456 w 637"/>
                <a:gd name="T29" fmla="*/ 528 h 601"/>
                <a:gd name="T30" fmla="*/ 456 w 637"/>
                <a:gd name="T31" fmla="*/ 576 h 601"/>
                <a:gd name="T32" fmla="*/ 480 w 637"/>
                <a:gd name="T33" fmla="*/ 600 h 601"/>
                <a:gd name="T34" fmla="*/ 528 w 637"/>
                <a:gd name="T35" fmla="*/ 600 h 601"/>
                <a:gd name="T36" fmla="*/ 588 w 637"/>
                <a:gd name="T37" fmla="*/ 600 h 601"/>
                <a:gd name="T38" fmla="*/ 636 w 637"/>
                <a:gd name="T39" fmla="*/ 600 h 601"/>
                <a:gd name="T40" fmla="*/ 624 w 637"/>
                <a:gd name="T41" fmla="*/ 552 h 601"/>
                <a:gd name="T42" fmla="*/ 612 w 637"/>
                <a:gd name="T43" fmla="*/ 504 h 601"/>
                <a:gd name="T44" fmla="*/ 588 w 637"/>
                <a:gd name="T45" fmla="*/ 456 h 601"/>
                <a:gd name="T46" fmla="*/ 564 w 637"/>
                <a:gd name="T47" fmla="*/ 408 h 601"/>
                <a:gd name="T48" fmla="*/ 540 w 637"/>
                <a:gd name="T49" fmla="*/ 360 h 601"/>
                <a:gd name="T50" fmla="*/ 504 w 637"/>
                <a:gd name="T51" fmla="*/ 312 h 601"/>
                <a:gd name="T52" fmla="*/ 492 w 637"/>
                <a:gd name="T53" fmla="*/ 264 h 601"/>
                <a:gd name="T54" fmla="*/ 456 w 637"/>
                <a:gd name="T55" fmla="*/ 228 h 601"/>
                <a:gd name="T56" fmla="*/ 420 w 637"/>
                <a:gd name="T57" fmla="*/ 192 h 601"/>
                <a:gd name="T58" fmla="*/ 384 w 637"/>
                <a:gd name="T59" fmla="*/ 156 h 601"/>
                <a:gd name="T60" fmla="*/ 348 w 637"/>
                <a:gd name="T61" fmla="*/ 120 h 601"/>
                <a:gd name="T62" fmla="*/ 300 w 637"/>
                <a:gd name="T63" fmla="*/ 96 h 601"/>
                <a:gd name="T64" fmla="*/ 252 w 637"/>
                <a:gd name="T65" fmla="*/ 72 h 601"/>
                <a:gd name="T66" fmla="*/ 204 w 637"/>
                <a:gd name="T67" fmla="*/ 48 h 601"/>
                <a:gd name="T68" fmla="*/ 156 w 637"/>
                <a:gd name="T69" fmla="*/ 36 h 601"/>
                <a:gd name="T70" fmla="*/ 108 w 637"/>
                <a:gd name="T71" fmla="*/ 24 h 601"/>
                <a:gd name="T72" fmla="*/ 60 w 637"/>
                <a:gd name="T73" fmla="*/ 0 h 601"/>
                <a:gd name="T74" fmla="*/ 12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47296" name="Rectangle 128"/>
            <p:cNvSpPr>
              <a:spLocks noChangeArrowheads="1"/>
            </p:cNvSpPr>
            <p:nvPr/>
          </p:nvSpPr>
          <p:spPr bwMode="auto">
            <a:xfrm>
              <a:off x="877" y="272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6000">
                  <a:solidFill>
                    <a:srgbClr val="51DC00"/>
                  </a:solidFill>
                  <a:latin typeface="Times" pitchFamily="-107" charset="0"/>
                  <a:ea typeface="ＭＳ Ｐゴシック" pitchFamily="-107" charset="-128"/>
                  <a:cs typeface="ＭＳ Ｐゴシック" pitchFamily="-107" charset="-128"/>
                </a:rPr>
                <a:t>A</a:t>
              </a:r>
              <a:r>
                <a:rPr lang="en-US" sz="3600">
                  <a:solidFill>
                    <a:srgbClr val="51DC00"/>
                  </a:solidFill>
                  <a:latin typeface="Times" pitchFamily="-107" charset="0"/>
                  <a:ea typeface="ＭＳ Ｐゴシック" pitchFamily="-107" charset="-128"/>
                  <a:cs typeface="ＭＳ Ｐゴシック" pitchFamily="-107" charset="-128"/>
                </a:rPr>
                <a:t> </a:t>
              </a:r>
              <a:r>
                <a:rPr lang="en-US" sz="3600">
                  <a:solidFill>
                    <a:schemeClr val="tx2"/>
                  </a:solidFill>
                  <a:latin typeface="Times" pitchFamily="-107" charset="0"/>
                  <a:ea typeface="ＭＳ Ｐゴシック" pitchFamily="-107" charset="-128"/>
                  <a:cs typeface="ＭＳ Ｐゴシック" pitchFamily="-107" charset="-128"/>
                </a:rPr>
                <a:t>R C</a:t>
              </a:r>
            </a:p>
          </p:txBody>
        </p:sp>
      </p:grpSp>
      <p:grpSp>
        <p:nvGrpSpPr>
          <p:cNvPr id="14341" name="Group 129"/>
          <p:cNvGrpSpPr>
            <a:grpSpLocks/>
          </p:cNvGrpSpPr>
          <p:nvPr/>
        </p:nvGrpSpPr>
        <p:grpSpPr bwMode="auto">
          <a:xfrm>
            <a:off x="519113" y="312738"/>
            <a:ext cx="854075" cy="1704975"/>
            <a:chOff x="327" y="161"/>
            <a:chExt cx="538" cy="1074"/>
          </a:xfrm>
        </p:grpSpPr>
        <p:sp>
          <p:nvSpPr>
            <p:cNvPr id="647298" name="Rectangle 130"/>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647299" name="Line 131"/>
            <p:cNvSpPr>
              <a:spLocks noChangeShapeType="1"/>
            </p:cNvSpPr>
            <p:nvPr/>
          </p:nvSpPr>
          <p:spPr bwMode="auto">
            <a:xfrm flipV="1">
              <a:off x="500" y="66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647300" name="Rectangle 132"/>
          <p:cNvSpPr>
            <a:spLocks noChangeArrowheads="1"/>
          </p:cNvSpPr>
          <p:nvPr/>
        </p:nvSpPr>
        <p:spPr bwMode="auto">
          <a:xfrm>
            <a:off x="80914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06</a:t>
            </a:r>
          </a:p>
        </p:txBody>
      </p:sp>
      <p:sp>
        <p:nvSpPr>
          <p:cNvPr id="14343" name="Text Box 133"/>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647291"/>
                                        </p:tgtEl>
                                        <p:attrNameLst>
                                          <p:attrName>style.visibility</p:attrName>
                                        </p:attrNameLst>
                                      </p:cBhvr>
                                      <p:to>
                                        <p:strVal val="visible"/>
                                      </p:to>
                                    </p:set>
                                    <p:anim calcmode="lin" valueType="num">
                                      <p:cBhvr additive="base">
                                        <p:cTn id="7" dur="500" fill="hold"/>
                                        <p:tgtEl>
                                          <p:spTgt spid="647291"/>
                                        </p:tgtEl>
                                        <p:attrNameLst>
                                          <p:attrName>ppt_x</p:attrName>
                                        </p:attrNameLst>
                                      </p:cBhvr>
                                      <p:tavLst>
                                        <p:tav tm="0">
                                          <p:val>
                                            <p:strVal val="0-#ppt_w/2"/>
                                          </p:val>
                                        </p:tav>
                                        <p:tav tm="100000">
                                          <p:val>
                                            <p:strVal val="#ppt_x"/>
                                          </p:val>
                                        </p:tav>
                                      </p:tavLst>
                                    </p:anim>
                                    <p:anim calcmode="lin" valueType="num">
                                      <p:cBhvr additive="base">
                                        <p:cTn id="8" dur="500" fill="hold"/>
                                        <p:tgtEl>
                                          <p:spTgt spid="6472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729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338"/>
          <p:cNvSpPr>
            <a:spLocks noChangeArrowheads="1"/>
          </p:cNvSpPr>
          <p:nvPr/>
        </p:nvSpPr>
        <p:spPr bwMode="auto">
          <a:xfrm>
            <a:off x="519113" y="312738"/>
            <a:ext cx="854075" cy="1704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143362" name="Freeform 2"/>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3363" name="Rectangle 3"/>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3364" name="Rectangle 6"/>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4871" name="Rectangle 7"/>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07" charset="0"/>
              <a:ea typeface="ＭＳ Ｐゴシック" pitchFamily="-107" charset="-128"/>
              <a:cs typeface="ＭＳ Ｐゴシック" pitchFamily="-107" charset="-128"/>
            </a:endParaRPr>
          </a:p>
        </p:txBody>
      </p:sp>
      <p:sp>
        <p:nvSpPr>
          <p:cNvPr id="143366" name="Text Box 8"/>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164873" name="Text Box 9"/>
          <p:cNvSpPr txBox="1">
            <a:spLocks noChangeArrowheads="1"/>
          </p:cNvSpPr>
          <p:nvPr/>
        </p:nvSpPr>
        <p:spPr bwMode="auto">
          <a:xfrm>
            <a:off x="1573213" y="1851025"/>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3200" b="1" smtClean="0">
                <a:solidFill>
                  <a:srgbClr val="00FF00"/>
                </a:solidFill>
                <a:latin typeface="Comic Sans MS" charset="0"/>
              </a:rPr>
              <a:t>エズラ</a:t>
            </a:r>
          </a:p>
        </p:txBody>
      </p:sp>
      <p:sp>
        <p:nvSpPr>
          <p:cNvPr id="164874" name="Text Box 10"/>
          <p:cNvSpPr txBox="1">
            <a:spLocks noChangeArrowheads="1"/>
          </p:cNvSpPr>
          <p:nvPr/>
        </p:nvSpPr>
        <p:spPr bwMode="auto">
          <a:xfrm>
            <a:off x="673100" y="3787775"/>
            <a:ext cx="4071938"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3200" b="1" smtClean="0">
                <a:solidFill>
                  <a:srgbClr val="00FF00"/>
                </a:solidFill>
                <a:latin typeface="Comic Sans MS" charset="0"/>
              </a:rPr>
              <a:t>ネヘミヤ</a:t>
            </a:r>
          </a:p>
        </p:txBody>
      </p:sp>
      <p:sp>
        <p:nvSpPr>
          <p:cNvPr id="143369" name="AutoShape 11"/>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64876" name="Rectangle 12"/>
          <p:cNvSpPr>
            <a:spLocks noChangeArrowheads="1"/>
          </p:cNvSpPr>
          <p:nvPr/>
        </p:nvSpPr>
        <p:spPr bwMode="auto">
          <a:xfrm>
            <a:off x="3098800" y="137160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143371" name="Rectangle 13"/>
          <p:cNvSpPr>
            <a:spLocks noChangeArrowheads="1"/>
          </p:cNvSpPr>
          <p:nvPr/>
        </p:nvSpPr>
        <p:spPr bwMode="auto">
          <a:xfrm>
            <a:off x="3084513" y="996950"/>
            <a:ext cx="85725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2000" b="1">
                <a:solidFill>
                  <a:schemeClr val="accent1"/>
                </a:solidFill>
                <a:latin typeface="Times" charset="0"/>
              </a:rPr>
              <a:t>　捕囚</a:t>
            </a:r>
          </a:p>
        </p:txBody>
      </p:sp>
      <p:sp>
        <p:nvSpPr>
          <p:cNvPr id="143372" name="Rectangle 14"/>
          <p:cNvSpPr>
            <a:spLocks noChangeArrowheads="1"/>
          </p:cNvSpPr>
          <p:nvPr/>
        </p:nvSpPr>
        <p:spPr bwMode="auto">
          <a:xfrm>
            <a:off x="3630613" y="1844675"/>
            <a:ext cx="981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70 </a:t>
            </a:r>
            <a:r>
              <a:rPr lang="ja-JP" altLang="en-US" b="1">
                <a:solidFill>
                  <a:schemeClr val="accent1"/>
                </a:solidFill>
                <a:latin typeface="Times" charset="0"/>
              </a:rPr>
              <a:t>年</a:t>
            </a:r>
          </a:p>
        </p:txBody>
      </p:sp>
      <p:sp>
        <p:nvSpPr>
          <p:cNvPr id="143373" name="Rectangle 15"/>
          <p:cNvSpPr>
            <a:spLocks noChangeArrowheads="1"/>
          </p:cNvSpPr>
          <p:nvPr/>
        </p:nvSpPr>
        <p:spPr bwMode="auto">
          <a:xfrm>
            <a:off x="3706813" y="2301875"/>
            <a:ext cx="19431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3  </a:t>
            </a:r>
            <a:r>
              <a:rPr lang="ja-JP" altLang="en-US" b="1">
                <a:solidFill>
                  <a:schemeClr val="accent1"/>
                </a:solidFill>
                <a:latin typeface="Times" charset="0"/>
              </a:rPr>
              <a:t>つの長旅</a:t>
            </a:r>
          </a:p>
        </p:txBody>
      </p:sp>
      <p:sp>
        <p:nvSpPr>
          <p:cNvPr id="143374" name="Rectangle 16"/>
          <p:cNvSpPr>
            <a:spLocks noChangeArrowheads="1"/>
          </p:cNvSpPr>
          <p:nvPr/>
        </p:nvSpPr>
        <p:spPr bwMode="auto">
          <a:xfrm>
            <a:off x="3221038" y="2736850"/>
            <a:ext cx="20177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accent1"/>
                </a:solidFill>
                <a:latin typeface="Times" charset="0"/>
              </a:rPr>
              <a:t>100 </a:t>
            </a:r>
            <a:r>
              <a:rPr lang="ja-JP" altLang="en-US" sz="2400" b="1">
                <a:solidFill>
                  <a:schemeClr val="accent1"/>
                </a:solidFill>
                <a:latin typeface="Times" charset="0"/>
              </a:rPr>
              <a:t>年</a:t>
            </a:r>
            <a:r>
              <a:rPr lang="en-US" altLang="ja-JP" sz="2400" b="1">
                <a:solidFill>
                  <a:schemeClr val="accent1"/>
                </a:solidFill>
                <a:latin typeface="Times" charset="0"/>
              </a:rPr>
              <a:t>/ 50,000</a:t>
            </a:r>
            <a:endParaRPr lang="en-US" sz="2400" b="1">
              <a:solidFill>
                <a:schemeClr val="accent1"/>
              </a:solidFill>
              <a:latin typeface="Times" charset="0"/>
            </a:endParaRPr>
          </a:p>
        </p:txBody>
      </p:sp>
      <p:sp>
        <p:nvSpPr>
          <p:cNvPr id="143375" name="Rectangle 17"/>
          <p:cNvSpPr>
            <a:spLocks noChangeArrowheads="1"/>
          </p:cNvSpPr>
          <p:nvPr/>
        </p:nvSpPr>
        <p:spPr bwMode="auto">
          <a:xfrm>
            <a:off x="3783013" y="3216275"/>
            <a:ext cx="15049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rgbClr val="FFFF00"/>
                </a:solidFill>
                <a:latin typeface="Times" charset="0"/>
              </a:rPr>
              <a:t>Z - E - N</a:t>
            </a:r>
          </a:p>
        </p:txBody>
      </p:sp>
      <p:sp>
        <p:nvSpPr>
          <p:cNvPr id="143376" name="Rectangle 18"/>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3377" name="Line 19"/>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378" name="Line 20"/>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379" name="Line 21"/>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380" name="Line 22"/>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887" name="Rectangle 23"/>
          <p:cNvSpPr>
            <a:spLocks noChangeArrowheads="1"/>
          </p:cNvSpPr>
          <p:nvPr/>
        </p:nvSpPr>
        <p:spPr bwMode="auto">
          <a:xfrm>
            <a:off x="1611313" y="1901825"/>
            <a:ext cx="5837237" cy="57626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ja-JP" altLang="en-US" sz="3200" b="1">
                <a:solidFill>
                  <a:srgbClr val="33CCCC"/>
                </a:solidFill>
                <a:latin typeface="Comic Sans MS" charset="0"/>
              </a:rPr>
              <a:t>エズラ</a:t>
            </a:r>
            <a:r>
              <a:rPr lang="en-US" altLang="ja-JP" sz="3200" b="1">
                <a:solidFill>
                  <a:srgbClr val="FFFF00"/>
                </a:solidFill>
                <a:latin typeface="Comic Sans MS" charset="0"/>
              </a:rPr>
              <a:t>…</a:t>
            </a:r>
            <a:r>
              <a:rPr lang="ja-JP" altLang="en-US" sz="3200" b="1">
                <a:solidFill>
                  <a:srgbClr val="FFFF00"/>
                </a:solidFill>
                <a:latin typeface="Comic Sans MS" charset="0"/>
              </a:rPr>
              <a:t>帰還して主の法を教育</a:t>
            </a:r>
            <a:r>
              <a:rPr lang="en-US" altLang="ja-JP" sz="3200" b="1">
                <a:solidFill>
                  <a:srgbClr val="FFFF00"/>
                </a:solidFill>
                <a:latin typeface="Comic Sans MS" charset="0"/>
              </a:rPr>
              <a:t>.</a:t>
            </a:r>
            <a:endParaRPr lang="en-US" sz="3200" b="1">
              <a:solidFill>
                <a:srgbClr val="FFFF00"/>
              </a:solidFill>
              <a:latin typeface="Comic Sans MS" charset="0"/>
            </a:endParaRPr>
          </a:p>
        </p:txBody>
      </p:sp>
      <p:sp>
        <p:nvSpPr>
          <p:cNvPr id="164888" name="Rectangle 24"/>
          <p:cNvSpPr>
            <a:spLocks noChangeArrowheads="1"/>
          </p:cNvSpPr>
          <p:nvPr/>
        </p:nvSpPr>
        <p:spPr bwMode="auto">
          <a:xfrm>
            <a:off x="628650" y="3816350"/>
            <a:ext cx="5989638" cy="155098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ja-JP" altLang="en-US" sz="3200" b="1">
                <a:solidFill>
                  <a:srgbClr val="FFFF00"/>
                </a:solidFill>
                <a:latin typeface="Comic Sans MS" charset="0"/>
              </a:rPr>
              <a:t>ネヘミヤ</a:t>
            </a:r>
            <a:r>
              <a:rPr lang="en-US" altLang="ja-JP" sz="3200" b="1">
                <a:solidFill>
                  <a:srgbClr val="FFFF00"/>
                </a:solidFill>
                <a:latin typeface="Comic Sans MS" charset="0"/>
              </a:rPr>
              <a:t>…</a:t>
            </a:r>
            <a:r>
              <a:rPr lang="ja-JP" altLang="en-US" sz="3200" b="1">
                <a:solidFill>
                  <a:srgbClr val="FFFF00"/>
                </a:solidFill>
                <a:latin typeface="Comic Sans MS" charset="0"/>
              </a:rPr>
              <a:t>旧約聖書の偉大なリーダーとして帰還し、町の門と壁を再建。</a:t>
            </a:r>
            <a:endParaRPr lang="en-US" sz="3200" b="1">
              <a:solidFill>
                <a:srgbClr val="FFFF00"/>
              </a:solidFill>
              <a:latin typeface="Comic Sans MS" charset="0"/>
            </a:endParaRPr>
          </a:p>
        </p:txBody>
      </p:sp>
      <p:sp>
        <p:nvSpPr>
          <p:cNvPr id="164889" name="Text Box 25"/>
          <p:cNvSpPr txBox="1">
            <a:spLocks noChangeArrowheads="1"/>
          </p:cNvSpPr>
          <p:nvPr/>
        </p:nvSpPr>
        <p:spPr bwMode="auto">
          <a:xfrm>
            <a:off x="2582863" y="50165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3200" b="1" smtClean="0">
                <a:solidFill>
                  <a:srgbClr val="00FF00"/>
                </a:solidFill>
                <a:latin typeface="Comic Sans MS" charset="0"/>
              </a:rPr>
              <a:t>ゼルバベル</a:t>
            </a:r>
          </a:p>
        </p:txBody>
      </p:sp>
      <p:sp>
        <p:nvSpPr>
          <p:cNvPr id="164890" name="Rectangle 26"/>
          <p:cNvSpPr>
            <a:spLocks noChangeArrowheads="1"/>
          </p:cNvSpPr>
          <p:nvPr/>
        </p:nvSpPr>
        <p:spPr bwMode="auto">
          <a:xfrm>
            <a:off x="2581275" y="584200"/>
            <a:ext cx="6562725"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ja-JP" altLang="en-US" sz="3200" b="1">
                <a:solidFill>
                  <a:srgbClr val="33CCCC"/>
                </a:solidFill>
                <a:latin typeface="Comic Sans MS" charset="0"/>
              </a:rPr>
              <a:t>ゼルバベル</a:t>
            </a:r>
            <a:r>
              <a:rPr lang="en-US" altLang="ja-JP" sz="3200" b="1">
                <a:solidFill>
                  <a:srgbClr val="FFFF00"/>
                </a:solidFill>
                <a:latin typeface="Comic Sans MS" charset="0"/>
              </a:rPr>
              <a:t>…</a:t>
            </a:r>
            <a:r>
              <a:rPr lang="ja-JP" altLang="en-US" sz="3200" b="1">
                <a:solidFill>
                  <a:srgbClr val="FFFF00"/>
                </a:solidFill>
                <a:latin typeface="Comic Sans MS" charset="0"/>
              </a:rPr>
              <a:t>帰還して神殿の再建を着工。</a:t>
            </a:r>
          </a:p>
        </p:txBody>
      </p:sp>
      <p:grpSp>
        <p:nvGrpSpPr>
          <p:cNvPr id="143385" name="Group 27"/>
          <p:cNvGrpSpPr>
            <a:grpSpLocks/>
          </p:cNvGrpSpPr>
          <p:nvPr/>
        </p:nvGrpSpPr>
        <p:grpSpPr bwMode="auto">
          <a:xfrm>
            <a:off x="7943850" y="3435350"/>
            <a:ext cx="1195388" cy="1098550"/>
            <a:chOff x="3544" y="2589"/>
            <a:chExt cx="753" cy="692"/>
          </a:xfrm>
        </p:grpSpPr>
        <p:sp>
          <p:nvSpPr>
            <p:cNvPr id="143397" name="Freeform 28"/>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3398" name="Freeform 29"/>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3399" name="AutoShape 30"/>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3400" name="Rectangle 31"/>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3401" name="Line 32"/>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02" name="Line 33"/>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03" name="Rectangle 34"/>
            <p:cNvSpPr>
              <a:spLocks noChangeArrowheads="1"/>
            </p:cNvSpPr>
            <p:nvPr/>
          </p:nvSpPr>
          <p:spPr bwMode="auto">
            <a:xfrm>
              <a:off x="3544" y="2589"/>
              <a:ext cx="35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　　捕囚</a:t>
              </a:r>
            </a:p>
          </p:txBody>
        </p:sp>
        <p:sp>
          <p:nvSpPr>
            <p:cNvPr id="143404" name="Line 35"/>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05" name="Line 36"/>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06" name="Rectangle 37"/>
            <p:cNvSpPr>
              <a:spLocks noChangeArrowheads="1"/>
            </p:cNvSpPr>
            <p:nvPr/>
          </p:nvSpPr>
          <p:spPr bwMode="auto">
            <a:xfrm>
              <a:off x="3665" y="2752"/>
              <a:ext cx="30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70 </a:t>
              </a:r>
              <a:r>
                <a:rPr lang="ja-JP" altLang="en-US" sz="1000" b="1">
                  <a:solidFill>
                    <a:srgbClr val="000000"/>
                  </a:solidFill>
                  <a:latin typeface="Helvetica" charset="0"/>
                </a:rPr>
                <a:t>年</a:t>
              </a:r>
            </a:p>
          </p:txBody>
        </p:sp>
        <p:sp>
          <p:nvSpPr>
            <p:cNvPr id="143407" name="Rectangle 38"/>
            <p:cNvSpPr>
              <a:spLocks noChangeArrowheads="1"/>
            </p:cNvSpPr>
            <p:nvPr/>
          </p:nvSpPr>
          <p:spPr bwMode="auto">
            <a:xfrm>
              <a:off x="3695" y="2864"/>
              <a:ext cx="49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 </a:t>
              </a:r>
              <a:r>
                <a:rPr lang="ja-JP" altLang="en-US" sz="1000" b="1">
                  <a:solidFill>
                    <a:srgbClr val="000000"/>
                  </a:solidFill>
                  <a:latin typeface="Helvetica" charset="0"/>
                </a:rPr>
                <a:t>つの長旅</a:t>
              </a:r>
            </a:p>
          </p:txBody>
        </p:sp>
        <p:sp>
          <p:nvSpPr>
            <p:cNvPr id="143408" name="Rectangle 39"/>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43409" name="Rectangle 40"/>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3410" name="Rectangle 41"/>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3411" name="Rectangle 42"/>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100 </a:t>
              </a:r>
              <a:r>
                <a:rPr lang="ja-JP" altLang="en-US" sz="800" b="1">
                  <a:solidFill>
                    <a:srgbClr val="000000"/>
                  </a:solidFill>
                  <a:latin typeface="Helvetica" charset="0"/>
                </a:rPr>
                <a:t>年 </a:t>
              </a:r>
              <a:r>
                <a:rPr lang="en-US" sz="800" b="1">
                  <a:solidFill>
                    <a:srgbClr val="000000"/>
                  </a:solidFill>
                  <a:latin typeface="Helvetica" charset="0"/>
                </a:rPr>
                <a:t>/ 50,000</a:t>
              </a:r>
            </a:p>
          </p:txBody>
        </p:sp>
      </p:grpSp>
      <p:sp>
        <p:nvSpPr>
          <p:cNvPr id="143386" name="Text Box 4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43387" name="Text Box 44"/>
          <p:cNvSpPr txBox="1">
            <a:spLocks noChangeArrowheads="1"/>
          </p:cNvSpPr>
          <p:nvPr/>
        </p:nvSpPr>
        <p:spPr bwMode="auto">
          <a:xfrm>
            <a:off x="8591550" y="64230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b="1">
                <a:solidFill>
                  <a:schemeClr val="tx1"/>
                </a:solidFill>
                <a:latin typeface="Comic Sans MS" charset="0"/>
              </a:rPr>
              <a:t>3</a:t>
            </a:r>
            <a:endParaRPr lang="en-US" sz="2000">
              <a:solidFill>
                <a:srgbClr val="FFA27C"/>
              </a:solidFill>
              <a:latin typeface="B VAG Rounded Bold" charset="0"/>
            </a:endParaRPr>
          </a:p>
        </p:txBody>
      </p:sp>
      <p:grpSp>
        <p:nvGrpSpPr>
          <p:cNvPr id="3" name="Group 45"/>
          <p:cNvGrpSpPr>
            <a:grpSpLocks/>
          </p:cNvGrpSpPr>
          <p:nvPr/>
        </p:nvGrpSpPr>
        <p:grpSpPr bwMode="auto">
          <a:xfrm>
            <a:off x="2651125" y="1701800"/>
            <a:ext cx="5265738" cy="4075113"/>
            <a:chOff x="1247" y="633"/>
            <a:chExt cx="3317" cy="2567"/>
          </a:xfrm>
        </p:grpSpPr>
        <p:sp>
          <p:nvSpPr>
            <p:cNvPr id="164910" name="AutoShape 46"/>
            <p:cNvSpPr>
              <a:spLocks noChangeArrowheads="1"/>
            </p:cNvSpPr>
            <p:nvPr/>
          </p:nvSpPr>
          <p:spPr bwMode="auto">
            <a:xfrm>
              <a:off x="1467" y="633"/>
              <a:ext cx="2848" cy="256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164911" name="Text Box 47"/>
            <p:cNvSpPr txBox="1">
              <a:spLocks noChangeArrowheads="1"/>
            </p:cNvSpPr>
            <p:nvPr/>
          </p:nvSpPr>
          <p:spPr bwMode="auto">
            <a:xfrm>
              <a:off x="1252" y="992"/>
              <a:ext cx="3312" cy="69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6600" b="1" smtClean="0">
                  <a:solidFill>
                    <a:schemeClr val="tx2"/>
                  </a:solidFill>
                  <a:latin typeface="Comic Sans MS" charset="0"/>
                </a:rPr>
                <a:t>Z-E-N</a:t>
              </a:r>
              <a:endParaRPr lang="en-US" sz="4800" b="1" smtClean="0">
                <a:solidFill>
                  <a:schemeClr val="tx2"/>
                </a:solidFill>
                <a:latin typeface="Comic Sans MS" charset="0"/>
              </a:endParaRPr>
            </a:p>
          </p:txBody>
        </p:sp>
        <p:sp>
          <p:nvSpPr>
            <p:cNvPr id="164912" name="Text Box 48"/>
            <p:cNvSpPr txBox="1">
              <a:spLocks noChangeArrowheads="1"/>
            </p:cNvSpPr>
            <p:nvPr/>
          </p:nvSpPr>
          <p:spPr bwMode="auto">
            <a:xfrm>
              <a:off x="1247" y="1890"/>
              <a:ext cx="3312"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3200" b="1" smtClean="0">
                  <a:solidFill>
                    <a:schemeClr val="tx2"/>
                  </a:solidFill>
                  <a:latin typeface="Comic Sans MS" charset="0"/>
                </a:rPr>
                <a:t>３人の偉大な祭司</a:t>
              </a:r>
            </a:p>
          </p:txBody>
        </p:sp>
      </p:grpSp>
      <p:sp>
        <p:nvSpPr>
          <p:cNvPr id="164913" name="Rectangle 49"/>
          <p:cNvSpPr>
            <a:spLocks noChangeArrowheads="1"/>
          </p:cNvSpPr>
          <p:nvPr/>
        </p:nvSpPr>
        <p:spPr bwMode="auto">
          <a:xfrm>
            <a:off x="8081963" y="6540500"/>
            <a:ext cx="339725" cy="247650"/>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68</a:t>
            </a:r>
          </a:p>
        </p:txBody>
      </p:sp>
      <p:sp>
        <p:nvSpPr>
          <p:cNvPr id="164914" name="Text Box 50"/>
          <p:cNvSpPr txBox="1">
            <a:spLocks noChangeArrowheads="1"/>
          </p:cNvSpPr>
          <p:nvPr/>
        </p:nvSpPr>
        <p:spPr bwMode="auto">
          <a:xfrm>
            <a:off x="1754188" y="0"/>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chemeClr val="tx1"/>
                </a:solidFill>
                <a:latin typeface="Comic Sans MS" charset="0"/>
              </a:rPr>
              <a:t>ｴﾚﾐﾔ書</a:t>
            </a:r>
            <a:r>
              <a:rPr lang="en-US" altLang="ja-JP" sz="1600" b="1" smtClean="0">
                <a:solidFill>
                  <a:schemeClr val="tx1"/>
                </a:solidFill>
                <a:latin typeface="Comic Sans MS" charset="0"/>
              </a:rPr>
              <a:t>29:10; </a:t>
            </a:r>
            <a:r>
              <a:rPr lang="ja-JP" altLang="en-US" sz="1600" b="1" smtClean="0">
                <a:solidFill>
                  <a:schemeClr val="tx1"/>
                </a:solidFill>
                <a:latin typeface="Comic Sans MS" charset="0"/>
              </a:rPr>
              <a:t>ｴｽﾞﾗ記</a:t>
            </a:r>
            <a:r>
              <a:rPr lang="en-US" altLang="ja-JP" sz="1600" b="1" smtClean="0">
                <a:solidFill>
                  <a:schemeClr val="tx1"/>
                </a:solidFill>
                <a:latin typeface="Comic Sans MS" charset="0"/>
              </a:rPr>
              <a:t>3:8; </a:t>
            </a:r>
            <a:r>
              <a:rPr lang="ja-JP" altLang="en-US" sz="1600" b="1" smtClean="0">
                <a:solidFill>
                  <a:schemeClr val="tx1"/>
                </a:solidFill>
                <a:latin typeface="Comic Sans MS" charset="0"/>
              </a:rPr>
              <a:t>ﾈﾍﾐﾔ記</a:t>
            </a:r>
            <a:r>
              <a:rPr lang="en-US" altLang="ja-JP" sz="1600" b="1" smtClean="0">
                <a:solidFill>
                  <a:schemeClr val="tx1"/>
                </a:solidFill>
                <a:latin typeface="Comic Sans MS" charset="0"/>
              </a:rPr>
              <a:t>2:5-6</a:t>
            </a:r>
            <a:endParaRPr lang="en-US" sz="1600" b="1" smtClean="0">
              <a:solidFill>
                <a:schemeClr val="tx1"/>
              </a:solidFill>
              <a:latin typeface="Comic Sans MS" charset="0"/>
            </a:endParaRPr>
          </a:p>
        </p:txBody>
      </p:sp>
      <p:sp>
        <p:nvSpPr>
          <p:cNvPr id="143391" name="Text Box 5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
        <p:nvSpPr>
          <p:cNvPr id="143392" name="Rectangle 52"/>
          <p:cNvSpPr>
            <a:spLocks noGrp="1" noChangeArrowheads="1"/>
          </p:cNvSpPr>
          <p:nvPr>
            <p:ph type="title" idx="4294967295"/>
          </p:nvPr>
        </p:nvSpPr>
        <p:spPr bwMode="auto">
          <a:xfrm>
            <a:off x="4191000" y="6515100"/>
            <a:ext cx="9906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800" b="1">
                <a:effectLst/>
                <a:latin typeface="Comic Sans MS" charset="0"/>
                <a:ea typeface="ＭＳ Ｐゴシック" charset="0"/>
                <a:cs typeface="ＭＳ Ｐゴシック" charset="0"/>
              </a:rPr>
              <a:t>Z-E-N</a:t>
            </a:r>
            <a:endParaRPr lang="en-US" sz="1000">
              <a:effectLst/>
              <a:latin typeface="Times" charset="0"/>
              <a:ea typeface="ＭＳ Ｐゴシック" charset="0"/>
              <a:cs typeface="ＭＳ Ｐゴシック" charset="0"/>
            </a:endParaRPr>
          </a:p>
        </p:txBody>
      </p:sp>
      <p:sp>
        <p:nvSpPr>
          <p:cNvPr id="53" name="Line 339"/>
          <p:cNvSpPr>
            <a:spLocks noChangeShapeType="1"/>
          </p:cNvSpPr>
          <p:nvPr/>
        </p:nvSpPr>
        <p:spPr bwMode="auto">
          <a:xfrm flipV="1">
            <a:off x="793750" y="1169988"/>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164890"/>
                                        </p:tgtEl>
                                        <p:attrNameLst>
                                          <p:attrName>style.visibility</p:attrName>
                                        </p:attrNameLst>
                                      </p:cBhvr>
                                      <p:to>
                                        <p:strVal val="visible"/>
                                      </p:to>
                                    </p:set>
                                    <p:anim calcmode="lin" valueType="num">
                                      <p:cBhvr>
                                        <p:cTn id="7" dur="500" fill="hold"/>
                                        <p:tgtEl>
                                          <p:spTgt spid="164890"/>
                                        </p:tgtEl>
                                        <p:attrNameLst>
                                          <p:attrName>ppt_w</p:attrName>
                                        </p:attrNameLst>
                                      </p:cBhvr>
                                      <p:tavLst>
                                        <p:tav tm="0">
                                          <p:val>
                                            <p:fltVal val="0"/>
                                          </p:val>
                                        </p:tav>
                                        <p:tav tm="100000">
                                          <p:val>
                                            <p:strVal val="#ppt_w"/>
                                          </p:val>
                                        </p:tav>
                                      </p:tavLst>
                                    </p:anim>
                                    <p:anim calcmode="lin" valueType="num">
                                      <p:cBhvr>
                                        <p:cTn id="8" dur="500" fill="hold"/>
                                        <p:tgtEl>
                                          <p:spTgt spid="164890"/>
                                        </p:tgtEl>
                                        <p:attrNameLst>
                                          <p:attrName>ppt_h</p:attrName>
                                        </p:attrNameLst>
                                      </p:cBhvr>
                                      <p:tavLst>
                                        <p:tav tm="0">
                                          <p:val>
                                            <p:fltVal val="0"/>
                                          </p:val>
                                        </p:tav>
                                        <p:tav tm="100000">
                                          <p:val>
                                            <p:strVal val="#ppt_h"/>
                                          </p:val>
                                        </p:tav>
                                      </p:tavLst>
                                    </p:anim>
                                    <p:anim calcmode="lin" valueType="num">
                                      <p:cBhvr>
                                        <p:cTn id="9" dur="500" fill="hold"/>
                                        <p:tgtEl>
                                          <p:spTgt spid="164890"/>
                                        </p:tgtEl>
                                        <p:attrNameLst>
                                          <p:attrName>ppt_x</p:attrName>
                                        </p:attrNameLst>
                                      </p:cBhvr>
                                      <p:tavLst>
                                        <p:tav tm="0">
                                          <p:val>
                                            <p:fltVal val="0.5"/>
                                          </p:val>
                                        </p:tav>
                                        <p:tav tm="100000">
                                          <p:val>
                                            <p:strVal val="#ppt_x"/>
                                          </p:val>
                                        </p:tav>
                                      </p:tavLst>
                                    </p:anim>
                                    <p:anim calcmode="lin" valueType="num">
                                      <p:cBhvr>
                                        <p:cTn id="10" dur="500" fill="hold"/>
                                        <p:tgtEl>
                                          <p:spTgt spid="164890"/>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164887"/>
                                        </p:tgtEl>
                                        <p:attrNameLst>
                                          <p:attrName>style.visibility</p:attrName>
                                        </p:attrNameLst>
                                      </p:cBhvr>
                                      <p:to>
                                        <p:strVal val="visible"/>
                                      </p:to>
                                    </p:set>
                                    <p:anim calcmode="lin" valueType="num">
                                      <p:cBhvr>
                                        <p:cTn id="15" dur="500" fill="hold"/>
                                        <p:tgtEl>
                                          <p:spTgt spid="164887"/>
                                        </p:tgtEl>
                                        <p:attrNameLst>
                                          <p:attrName>ppt_w</p:attrName>
                                        </p:attrNameLst>
                                      </p:cBhvr>
                                      <p:tavLst>
                                        <p:tav tm="0">
                                          <p:val>
                                            <p:fltVal val="0"/>
                                          </p:val>
                                        </p:tav>
                                        <p:tav tm="100000">
                                          <p:val>
                                            <p:strVal val="#ppt_w"/>
                                          </p:val>
                                        </p:tav>
                                      </p:tavLst>
                                    </p:anim>
                                    <p:anim calcmode="lin" valueType="num">
                                      <p:cBhvr>
                                        <p:cTn id="16" dur="500" fill="hold"/>
                                        <p:tgtEl>
                                          <p:spTgt spid="164887"/>
                                        </p:tgtEl>
                                        <p:attrNameLst>
                                          <p:attrName>ppt_h</p:attrName>
                                        </p:attrNameLst>
                                      </p:cBhvr>
                                      <p:tavLst>
                                        <p:tav tm="0">
                                          <p:val>
                                            <p:fltVal val="0"/>
                                          </p:val>
                                        </p:tav>
                                        <p:tav tm="100000">
                                          <p:val>
                                            <p:strVal val="#ppt_h"/>
                                          </p:val>
                                        </p:tav>
                                      </p:tavLst>
                                    </p:anim>
                                    <p:anim calcmode="lin" valueType="num">
                                      <p:cBhvr>
                                        <p:cTn id="17" dur="500" fill="hold"/>
                                        <p:tgtEl>
                                          <p:spTgt spid="164887"/>
                                        </p:tgtEl>
                                        <p:attrNameLst>
                                          <p:attrName>ppt_x</p:attrName>
                                        </p:attrNameLst>
                                      </p:cBhvr>
                                      <p:tavLst>
                                        <p:tav tm="0">
                                          <p:val>
                                            <p:fltVal val="0.5"/>
                                          </p:val>
                                        </p:tav>
                                        <p:tav tm="100000">
                                          <p:val>
                                            <p:strVal val="#ppt_x"/>
                                          </p:val>
                                        </p:tav>
                                      </p:tavLst>
                                    </p:anim>
                                    <p:anim calcmode="lin" valueType="num">
                                      <p:cBhvr>
                                        <p:cTn id="18" dur="500" fill="hold"/>
                                        <p:tgtEl>
                                          <p:spTgt spid="164887"/>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164888"/>
                                        </p:tgtEl>
                                        <p:attrNameLst>
                                          <p:attrName>style.visibility</p:attrName>
                                        </p:attrNameLst>
                                      </p:cBhvr>
                                      <p:to>
                                        <p:strVal val="visible"/>
                                      </p:to>
                                    </p:set>
                                    <p:anim calcmode="lin" valueType="num">
                                      <p:cBhvr>
                                        <p:cTn id="23" dur="500" fill="hold"/>
                                        <p:tgtEl>
                                          <p:spTgt spid="164888"/>
                                        </p:tgtEl>
                                        <p:attrNameLst>
                                          <p:attrName>ppt_w</p:attrName>
                                        </p:attrNameLst>
                                      </p:cBhvr>
                                      <p:tavLst>
                                        <p:tav tm="0">
                                          <p:val>
                                            <p:fltVal val="0"/>
                                          </p:val>
                                        </p:tav>
                                        <p:tav tm="100000">
                                          <p:val>
                                            <p:strVal val="#ppt_w"/>
                                          </p:val>
                                        </p:tav>
                                      </p:tavLst>
                                    </p:anim>
                                    <p:anim calcmode="lin" valueType="num">
                                      <p:cBhvr>
                                        <p:cTn id="24" dur="500" fill="hold"/>
                                        <p:tgtEl>
                                          <p:spTgt spid="164888"/>
                                        </p:tgtEl>
                                        <p:attrNameLst>
                                          <p:attrName>ppt_h</p:attrName>
                                        </p:attrNameLst>
                                      </p:cBhvr>
                                      <p:tavLst>
                                        <p:tav tm="0">
                                          <p:val>
                                            <p:fltVal val="0"/>
                                          </p:val>
                                        </p:tav>
                                        <p:tav tm="100000">
                                          <p:val>
                                            <p:strVal val="#ppt_h"/>
                                          </p:val>
                                        </p:tav>
                                      </p:tavLst>
                                    </p:anim>
                                    <p:anim calcmode="lin" valueType="num">
                                      <p:cBhvr>
                                        <p:cTn id="25" dur="500" fill="hold"/>
                                        <p:tgtEl>
                                          <p:spTgt spid="164888"/>
                                        </p:tgtEl>
                                        <p:attrNameLst>
                                          <p:attrName>ppt_x</p:attrName>
                                        </p:attrNameLst>
                                      </p:cBhvr>
                                      <p:tavLst>
                                        <p:tav tm="0">
                                          <p:val>
                                            <p:fltVal val="0.5"/>
                                          </p:val>
                                        </p:tav>
                                        <p:tav tm="100000">
                                          <p:val>
                                            <p:strVal val="#ppt_x"/>
                                          </p:val>
                                        </p:tav>
                                      </p:tavLst>
                                    </p:anim>
                                    <p:anim calcmode="lin" valueType="num">
                                      <p:cBhvr>
                                        <p:cTn id="26" dur="500" fill="hold"/>
                                        <p:tgtEl>
                                          <p:spTgt spid="164888"/>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dissolv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87" grpId="0" autoUpdateAnimBg="0"/>
      <p:bldP spid="164888" grpId="0" autoUpdateAnimBg="0"/>
      <p:bldP spid="164890"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409" name="Group 2"/>
          <p:cNvGrpSpPr>
            <a:grpSpLocks/>
          </p:cNvGrpSpPr>
          <p:nvPr/>
        </p:nvGrpSpPr>
        <p:grpSpPr bwMode="auto">
          <a:xfrm>
            <a:off x="4130675" y="519113"/>
            <a:ext cx="3922713" cy="5789612"/>
            <a:chOff x="2602" y="327"/>
            <a:chExt cx="2471" cy="3647"/>
          </a:xfrm>
        </p:grpSpPr>
        <p:grpSp>
          <p:nvGrpSpPr>
            <p:cNvPr id="145590" name="Group 3"/>
            <p:cNvGrpSpPr>
              <a:grpSpLocks/>
            </p:cNvGrpSpPr>
            <p:nvPr/>
          </p:nvGrpSpPr>
          <p:grpSpPr bwMode="auto">
            <a:xfrm>
              <a:off x="2602" y="327"/>
              <a:ext cx="1226" cy="3647"/>
              <a:chOff x="2602" y="327"/>
              <a:chExt cx="1226" cy="3647"/>
            </a:xfrm>
          </p:grpSpPr>
          <p:sp>
            <p:nvSpPr>
              <p:cNvPr id="145646" name="Rectangle 4"/>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7301" name="Rectangle 5"/>
              <p:cNvSpPr>
                <a:spLocks noChangeArrowheads="1"/>
              </p:cNvSpPr>
              <p:nvPr/>
            </p:nvSpPr>
            <p:spPr bwMode="auto">
              <a:xfrm>
                <a:off x="3087" y="1240"/>
                <a:ext cx="49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pitchFamily="-107" charset="0"/>
                    <a:ea typeface="ＭＳ Ｐゴシック" pitchFamily="-107" charset="-128"/>
                    <a:cs typeface="ＭＳ Ｐゴシック" pitchFamily="-107" charset="-128"/>
                  </a:rPr>
                  <a:t>(2000 B.C.)</a:t>
                </a:r>
              </a:p>
            </p:txBody>
          </p:sp>
          <p:sp>
            <p:nvSpPr>
              <p:cNvPr id="145648" name="Rectangle 6"/>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649" name="Freeform 7"/>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650" name="AutoShape 8"/>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51" name="Rectangle 9"/>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52" name="Freeform 10"/>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653" name="Rectangle 11"/>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654" name="Freeform 12"/>
              <p:cNvSpPr>
                <a:spLocks/>
              </p:cNvSpPr>
              <p:nvPr/>
            </p:nvSpPr>
            <p:spPr bwMode="auto">
              <a:xfrm>
                <a:off x="3036" y="2223"/>
                <a:ext cx="148" cy="76"/>
              </a:xfrm>
              <a:custGeom>
                <a:avLst/>
                <a:gdLst>
                  <a:gd name="T0" fmla="*/ 256 w 129"/>
                  <a:gd name="T1" fmla="*/ 428 h 49"/>
                  <a:gd name="T2" fmla="*/ 0 w 129"/>
                  <a:gd name="T3" fmla="*/ 428 h 49"/>
                  <a:gd name="T4" fmla="*/ 0 w 129"/>
                  <a:gd name="T5" fmla="*/ 0 h 49"/>
                  <a:gd name="T6" fmla="*/ 256 w 129"/>
                  <a:gd name="T7" fmla="*/ 42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655" name="AutoShape 13"/>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56" name="Rectangle 14"/>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57" name="Rectangle 15"/>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45658" name="AutoShape 1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59" name="Rectangle 1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60" name="AutoShape 18"/>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661" name="AutoShape 19"/>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662" name="AutoShape 20"/>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663" name="Rectangle 21"/>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664" name="Rectangle 22"/>
              <p:cNvSpPr>
                <a:spLocks noChangeArrowheads="1"/>
              </p:cNvSpPr>
              <p:nvPr/>
            </p:nvSpPr>
            <p:spPr bwMode="auto">
              <a:xfrm>
                <a:off x="2780" y="3258"/>
                <a:ext cx="1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145665" name="AutoShape 23"/>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66" name="Rectangle 24"/>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67" name="AutoShape 25"/>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668" name="Freeform 26"/>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669" name="Rectangle 27"/>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670" name="Freeform 28"/>
              <p:cNvSpPr>
                <a:spLocks/>
              </p:cNvSpPr>
              <p:nvPr/>
            </p:nvSpPr>
            <p:spPr bwMode="auto">
              <a:xfrm>
                <a:off x="3038" y="3621"/>
                <a:ext cx="148" cy="76"/>
              </a:xfrm>
              <a:custGeom>
                <a:avLst/>
                <a:gdLst>
                  <a:gd name="T0" fmla="*/ 256 w 129"/>
                  <a:gd name="T1" fmla="*/ 428 h 49"/>
                  <a:gd name="T2" fmla="*/ 0 w 129"/>
                  <a:gd name="T3" fmla="*/ 428 h 49"/>
                  <a:gd name="T4" fmla="*/ 0 w 129"/>
                  <a:gd name="T5" fmla="*/ 0 h 49"/>
                  <a:gd name="T6" fmla="*/ 256 w 129"/>
                  <a:gd name="T7" fmla="*/ 42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671" name="AutoShape 29"/>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72" name="Rectangle 30"/>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73" name="Rectangle 31"/>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45674" name="AutoShape 32"/>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67329" name="Rectangle 33"/>
              <p:cNvSpPr>
                <a:spLocks noChangeArrowheads="1"/>
              </p:cNvSpPr>
              <p:nvPr/>
            </p:nvSpPr>
            <p:spPr bwMode="auto">
              <a:xfrm>
                <a:off x="3095" y="2648"/>
                <a:ext cx="49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pitchFamily="-107" charset="0"/>
                    <a:ea typeface="ＭＳ Ｐゴシック" pitchFamily="-107" charset="-128"/>
                    <a:cs typeface="ＭＳ Ｐゴシック" pitchFamily="-107" charset="-128"/>
                  </a:rPr>
                  <a:t>(1500 B.C.)</a:t>
                </a:r>
              </a:p>
            </p:txBody>
          </p:sp>
          <p:sp>
            <p:nvSpPr>
              <p:cNvPr id="145676" name="Line 34"/>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77" name="Line 35"/>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78" name="Line 36"/>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79" name="Line 37"/>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80" name="Line 38"/>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81" name="Line 39"/>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82" name="Rectangle 40"/>
              <p:cNvSpPr>
                <a:spLocks noChangeArrowheads="1"/>
              </p:cNvSpPr>
              <p:nvPr/>
            </p:nvSpPr>
            <p:spPr bwMode="auto">
              <a:xfrm>
                <a:off x="2741" y="538"/>
                <a:ext cx="35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Sin</a:t>
                </a:r>
              </a:p>
            </p:txBody>
          </p:sp>
          <p:sp>
            <p:nvSpPr>
              <p:cNvPr id="145683" name="Rectangle 41"/>
              <p:cNvSpPr>
                <a:spLocks noChangeArrowheads="1"/>
              </p:cNvSpPr>
              <p:nvPr/>
            </p:nvSpPr>
            <p:spPr bwMode="auto">
              <a:xfrm>
                <a:off x="2690" y="634"/>
                <a:ext cx="47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始めの福音</a:t>
                </a:r>
              </a:p>
            </p:txBody>
          </p:sp>
          <p:sp>
            <p:nvSpPr>
              <p:cNvPr id="145684" name="Rectangle 42"/>
              <p:cNvSpPr>
                <a:spLocks noChangeArrowheads="1"/>
              </p:cNvSpPr>
              <p:nvPr/>
            </p:nvSpPr>
            <p:spPr bwMode="auto">
              <a:xfrm>
                <a:off x="2695" y="738"/>
                <a:ext cx="47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始めの家族</a:t>
                </a:r>
              </a:p>
            </p:txBody>
          </p:sp>
          <p:sp>
            <p:nvSpPr>
              <p:cNvPr id="145685" name="Rectangle 43"/>
              <p:cNvSpPr>
                <a:spLocks noChangeArrowheads="1"/>
              </p:cNvSpPr>
              <p:nvPr/>
            </p:nvSpPr>
            <p:spPr bwMode="auto">
              <a:xfrm>
                <a:off x="2690" y="842"/>
                <a:ext cx="47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始めの殺人</a:t>
                </a:r>
              </a:p>
            </p:txBody>
          </p:sp>
          <p:sp>
            <p:nvSpPr>
              <p:cNvPr id="145686" name="Rectangle 44"/>
              <p:cNvSpPr>
                <a:spLocks noChangeArrowheads="1"/>
              </p:cNvSpPr>
              <p:nvPr/>
            </p:nvSpPr>
            <p:spPr bwMode="auto">
              <a:xfrm>
                <a:off x="2627" y="938"/>
                <a:ext cx="45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　洪水／虹</a:t>
                </a:r>
              </a:p>
            </p:txBody>
          </p:sp>
          <p:sp>
            <p:nvSpPr>
              <p:cNvPr id="145687" name="Rectangle 45"/>
              <p:cNvSpPr>
                <a:spLocks noChangeArrowheads="1"/>
              </p:cNvSpPr>
              <p:nvPr/>
            </p:nvSpPr>
            <p:spPr bwMode="auto">
              <a:xfrm>
                <a:off x="2781" y="1042"/>
                <a:ext cx="1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当</a:t>
                </a:r>
              </a:p>
            </p:txBody>
          </p:sp>
          <p:sp>
            <p:nvSpPr>
              <p:cNvPr id="145688" name="Rectangle 46"/>
              <p:cNvSpPr>
                <a:spLocks noChangeArrowheads="1"/>
              </p:cNvSpPr>
              <p:nvPr/>
            </p:nvSpPr>
            <p:spPr bwMode="auto">
              <a:xfrm>
                <a:off x="2607" y="344"/>
                <a:ext cx="45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　天地創造</a:t>
                </a:r>
              </a:p>
            </p:txBody>
          </p:sp>
          <p:sp>
            <p:nvSpPr>
              <p:cNvPr id="145689" name="Rectangle 47"/>
              <p:cNvSpPr>
                <a:spLocks noChangeArrowheads="1"/>
              </p:cNvSpPr>
              <p:nvPr/>
            </p:nvSpPr>
            <p:spPr bwMode="auto">
              <a:xfrm>
                <a:off x="2602" y="458"/>
                <a:ext cx="61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800" b="1">
                    <a:solidFill>
                      <a:srgbClr val="000000"/>
                    </a:solidFill>
                    <a:latin typeface="Helvetica" charset="0"/>
                  </a:rPr>
                  <a:t>始めの男性と女性</a:t>
                </a:r>
              </a:p>
            </p:txBody>
          </p:sp>
          <p:sp>
            <p:nvSpPr>
              <p:cNvPr id="145690" name="Line 48"/>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91" name="Line 49"/>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92" name="Rectangle 50"/>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693" name="Rectangle 51"/>
              <p:cNvSpPr>
                <a:spLocks noChangeArrowheads="1"/>
              </p:cNvSpPr>
              <p:nvPr/>
            </p:nvSpPr>
            <p:spPr bwMode="auto">
              <a:xfrm>
                <a:off x="2749" y="1531"/>
                <a:ext cx="41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L - S - B</a:t>
                </a:r>
              </a:p>
            </p:txBody>
          </p:sp>
          <p:sp>
            <p:nvSpPr>
              <p:cNvPr id="145694" name="Rectangle 52"/>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 - E</a:t>
                </a:r>
              </a:p>
            </p:txBody>
          </p:sp>
          <p:sp>
            <p:nvSpPr>
              <p:cNvPr id="145695" name="Rectangle 53"/>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12</a:t>
                </a:r>
              </a:p>
            </p:txBody>
          </p:sp>
          <p:sp>
            <p:nvSpPr>
              <p:cNvPr id="145696" name="Rectangle 54"/>
              <p:cNvSpPr>
                <a:spLocks noChangeArrowheads="1"/>
              </p:cNvSpPr>
              <p:nvPr/>
            </p:nvSpPr>
            <p:spPr bwMode="auto">
              <a:xfrm>
                <a:off x="2742" y="1414"/>
                <a:ext cx="3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　召命</a:t>
                </a:r>
              </a:p>
            </p:txBody>
          </p:sp>
          <p:sp>
            <p:nvSpPr>
              <p:cNvPr id="145697" name="Rectangle 55"/>
              <p:cNvSpPr>
                <a:spLocks noChangeArrowheads="1"/>
              </p:cNvSpPr>
              <p:nvPr/>
            </p:nvSpPr>
            <p:spPr bwMode="auto">
              <a:xfrm>
                <a:off x="2634" y="1274"/>
                <a:ext cx="44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アブラハム</a:t>
                </a:r>
              </a:p>
            </p:txBody>
          </p:sp>
          <p:sp>
            <p:nvSpPr>
              <p:cNvPr id="145698" name="Rectangle 56"/>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I - I</a:t>
                </a:r>
              </a:p>
            </p:txBody>
          </p:sp>
          <p:sp>
            <p:nvSpPr>
              <p:cNvPr id="145699" name="Line 57"/>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00" name="Line 58"/>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01" name="Rectangle 59"/>
              <p:cNvSpPr>
                <a:spLocks noChangeArrowheads="1"/>
              </p:cNvSpPr>
              <p:nvPr/>
            </p:nvSpPr>
            <p:spPr bwMode="auto">
              <a:xfrm>
                <a:off x="2694" y="2152"/>
                <a:ext cx="3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　　ヨセフ</a:t>
                </a:r>
              </a:p>
            </p:txBody>
          </p:sp>
          <p:sp>
            <p:nvSpPr>
              <p:cNvPr id="145702" name="Rectangle 60"/>
              <p:cNvSpPr>
                <a:spLocks noChangeArrowheads="1"/>
              </p:cNvSpPr>
              <p:nvPr/>
            </p:nvSpPr>
            <p:spPr bwMode="auto">
              <a:xfrm>
                <a:off x="2724" y="2301"/>
                <a:ext cx="35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　　奴隷</a:t>
                </a:r>
              </a:p>
            </p:txBody>
          </p:sp>
          <p:sp>
            <p:nvSpPr>
              <p:cNvPr id="145703" name="Rectangle 61"/>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430</a:t>
                </a:r>
              </a:p>
            </p:txBody>
          </p:sp>
          <p:sp>
            <p:nvSpPr>
              <p:cNvPr id="145704" name="Line 62"/>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05" name="Line 63"/>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06" name="Line 64"/>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07" name="Line 65"/>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08" name="Line 66"/>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09" name="Line 67"/>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10" name="Line 68"/>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11" name="Line 69"/>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12" name="Rectangle 70"/>
              <p:cNvSpPr>
                <a:spLocks noChangeArrowheads="1"/>
              </p:cNvSpPr>
              <p:nvPr/>
            </p:nvSpPr>
            <p:spPr bwMode="auto">
              <a:xfrm>
                <a:off x="2708" y="2674"/>
                <a:ext cx="31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モーセ</a:t>
                </a:r>
              </a:p>
            </p:txBody>
          </p:sp>
          <p:sp>
            <p:nvSpPr>
              <p:cNvPr id="145713" name="Rectangle 71"/>
              <p:cNvSpPr>
                <a:spLocks noChangeArrowheads="1"/>
              </p:cNvSpPr>
              <p:nvPr/>
            </p:nvSpPr>
            <p:spPr bwMode="auto">
              <a:xfrm>
                <a:off x="2802" y="2934"/>
                <a:ext cx="3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シナイ</a:t>
                </a:r>
              </a:p>
            </p:txBody>
          </p:sp>
          <p:sp>
            <p:nvSpPr>
              <p:cNvPr id="145714" name="Rectangle 72"/>
              <p:cNvSpPr>
                <a:spLocks noChangeArrowheads="1"/>
              </p:cNvSpPr>
              <p:nvPr/>
            </p:nvSpPr>
            <p:spPr bwMode="auto">
              <a:xfrm>
                <a:off x="2751" y="3050"/>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M - C - C</a:t>
                </a:r>
              </a:p>
            </p:txBody>
          </p:sp>
          <p:sp>
            <p:nvSpPr>
              <p:cNvPr id="145715" name="Rectangle 73"/>
              <p:cNvSpPr>
                <a:spLocks noChangeArrowheads="1"/>
              </p:cNvSpPr>
              <p:nvPr/>
            </p:nvSpPr>
            <p:spPr bwMode="auto">
              <a:xfrm>
                <a:off x="2648" y="3158"/>
                <a:ext cx="67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カデシュ・バルネア</a:t>
                </a:r>
              </a:p>
            </p:txBody>
          </p:sp>
          <p:sp>
            <p:nvSpPr>
              <p:cNvPr id="145716" name="Rectangle 74"/>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40</a:t>
                </a:r>
              </a:p>
            </p:txBody>
          </p:sp>
          <p:sp>
            <p:nvSpPr>
              <p:cNvPr id="145717" name="Rectangle 75"/>
              <p:cNvSpPr>
                <a:spLocks noChangeArrowheads="1"/>
              </p:cNvSpPr>
              <p:nvPr/>
            </p:nvSpPr>
            <p:spPr bwMode="auto">
              <a:xfrm>
                <a:off x="2724" y="3382"/>
                <a:ext cx="44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５つの説教</a:t>
                </a:r>
              </a:p>
            </p:txBody>
          </p:sp>
          <p:sp>
            <p:nvSpPr>
              <p:cNvPr id="145718" name="Line 76"/>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19" name="Rectangle 77"/>
              <p:cNvSpPr>
                <a:spLocks noChangeArrowheads="1"/>
              </p:cNvSpPr>
              <p:nvPr/>
            </p:nvSpPr>
            <p:spPr bwMode="auto">
              <a:xfrm>
                <a:off x="2779" y="2826"/>
                <a:ext cx="4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出エジプト</a:t>
                </a:r>
              </a:p>
            </p:txBody>
          </p:sp>
          <p:sp>
            <p:nvSpPr>
              <p:cNvPr id="145720" name="Line 78"/>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21" name="Line 79"/>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22" name="Line 80"/>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23" name="Rectangle 81"/>
              <p:cNvSpPr>
                <a:spLocks noChangeArrowheads="1"/>
              </p:cNvSpPr>
              <p:nvPr/>
            </p:nvSpPr>
            <p:spPr bwMode="auto">
              <a:xfrm>
                <a:off x="2697" y="3550"/>
                <a:ext cx="355"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ヨシュア</a:t>
                </a:r>
              </a:p>
            </p:txBody>
          </p:sp>
          <p:sp>
            <p:nvSpPr>
              <p:cNvPr id="145724" name="Rectangle 82"/>
              <p:cNvSpPr>
                <a:spLocks noChangeArrowheads="1"/>
              </p:cNvSpPr>
              <p:nvPr/>
            </p:nvSpPr>
            <p:spPr bwMode="auto">
              <a:xfrm>
                <a:off x="2738" y="3686"/>
                <a:ext cx="485"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エリコ／アイ</a:t>
                </a:r>
              </a:p>
            </p:txBody>
          </p:sp>
          <p:sp>
            <p:nvSpPr>
              <p:cNvPr id="145725" name="Rectangle 83"/>
              <p:cNvSpPr>
                <a:spLocks noChangeArrowheads="1"/>
              </p:cNvSpPr>
              <p:nvPr/>
            </p:nvSpPr>
            <p:spPr bwMode="auto">
              <a:xfrm>
                <a:off x="2686" y="3806"/>
                <a:ext cx="52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Helvetica" charset="0"/>
                  </a:rPr>
                  <a:t>土地を分ける</a:t>
                </a:r>
              </a:p>
            </p:txBody>
          </p:sp>
        </p:grpSp>
        <p:grpSp>
          <p:nvGrpSpPr>
            <p:cNvPr id="145591" name="Group 84"/>
            <p:cNvGrpSpPr>
              <a:grpSpLocks/>
            </p:cNvGrpSpPr>
            <p:nvPr/>
          </p:nvGrpSpPr>
          <p:grpSpPr bwMode="auto">
            <a:xfrm>
              <a:off x="4105" y="352"/>
              <a:ext cx="968" cy="2370"/>
              <a:chOff x="4105" y="352"/>
              <a:chExt cx="968" cy="2370"/>
            </a:xfrm>
          </p:grpSpPr>
          <p:sp>
            <p:nvSpPr>
              <p:cNvPr id="145592" name="Freeform 85"/>
              <p:cNvSpPr>
                <a:spLocks/>
              </p:cNvSpPr>
              <p:nvPr/>
            </p:nvSpPr>
            <p:spPr bwMode="auto">
              <a:xfrm>
                <a:off x="4615" y="21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93" name="Freeform 86"/>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94" name="Freeform 87"/>
              <p:cNvSpPr>
                <a:spLocks/>
              </p:cNvSpPr>
              <p:nvPr/>
            </p:nvSpPr>
            <p:spPr bwMode="auto">
              <a:xfrm>
                <a:off x="4615" y="21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95" name="AutoShape 88"/>
              <p:cNvSpPr>
                <a:spLocks noChangeArrowheads="1"/>
              </p:cNvSpPr>
              <p:nvPr/>
            </p:nvSpPr>
            <p:spPr bwMode="auto">
              <a:xfrm>
                <a:off x="4156" y="203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596" name="Freeform 89"/>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97" name="Freeform 90"/>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598" name="Rectangle 91"/>
              <p:cNvSpPr>
                <a:spLocks noChangeArrowheads="1"/>
              </p:cNvSpPr>
              <p:nvPr/>
            </p:nvSpPr>
            <p:spPr bwMode="auto">
              <a:xfrm>
                <a:off x="4328" y="618"/>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145599" name="Freeform 92"/>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600" name="AutoShape 93"/>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01" name="Rectangle 94"/>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02" name="AutoShape 95"/>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603" name="AutoShape 96"/>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04" name="Rectangle 97"/>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05" name="AutoShape 98"/>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606" name="Rectangle 99"/>
              <p:cNvSpPr>
                <a:spLocks noChangeArrowheads="1"/>
              </p:cNvSpPr>
              <p:nvPr/>
            </p:nvSpPr>
            <p:spPr bwMode="auto">
              <a:xfrm>
                <a:off x="4155" y="2151"/>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07" name="AutoShape 100"/>
              <p:cNvSpPr>
                <a:spLocks noChangeArrowheads="1"/>
              </p:cNvSpPr>
              <p:nvPr/>
            </p:nvSpPr>
            <p:spPr bwMode="auto">
              <a:xfrm>
                <a:off x="4168" y="2058"/>
                <a:ext cx="440" cy="44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67397" name="Rectangle 101"/>
              <p:cNvSpPr>
                <a:spLocks noChangeArrowheads="1"/>
              </p:cNvSpPr>
              <p:nvPr/>
            </p:nvSpPr>
            <p:spPr bwMode="auto">
              <a:xfrm>
                <a:off x="4575" y="768"/>
                <a:ext cx="49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pitchFamily="-107" charset="0"/>
                    <a:ea typeface="ＭＳ Ｐゴシック" pitchFamily="-107" charset="-128"/>
                    <a:cs typeface="ＭＳ Ｐゴシック" pitchFamily="-107" charset="-128"/>
                  </a:rPr>
                  <a:t>(1000 B.C.)</a:t>
                </a:r>
              </a:p>
            </p:txBody>
          </p:sp>
          <p:sp>
            <p:nvSpPr>
              <p:cNvPr id="145609" name="Line 102"/>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10" name="Line 103"/>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11" name="Rectangle 104"/>
              <p:cNvSpPr>
                <a:spLocks noChangeArrowheads="1"/>
              </p:cNvSpPr>
              <p:nvPr/>
            </p:nvSpPr>
            <p:spPr bwMode="auto">
              <a:xfrm>
                <a:off x="4312" y="586"/>
                <a:ext cx="24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350</a:t>
                </a:r>
              </a:p>
            </p:txBody>
          </p:sp>
          <p:sp>
            <p:nvSpPr>
              <p:cNvPr id="145612" name="Rectangle 105"/>
              <p:cNvSpPr>
                <a:spLocks noChangeArrowheads="1"/>
              </p:cNvSpPr>
              <p:nvPr/>
            </p:nvSpPr>
            <p:spPr bwMode="auto">
              <a:xfrm>
                <a:off x="4248" y="480"/>
                <a:ext cx="41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1000" b="1">
                    <a:solidFill>
                      <a:srgbClr val="000000"/>
                    </a:solidFill>
                    <a:latin typeface="Helvetica" charset="0"/>
                  </a:rPr>
                  <a:t>士師たち</a:t>
                </a:r>
              </a:p>
            </p:txBody>
          </p:sp>
          <p:sp>
            <p:nvSpPr>
              <p:cNvPr id="145613" name="Rectangle 106"/>
              <p:cNvSpPr>
                <a:spLocks noChangeArrowheads="1"/>
              </p:cNvSpPr>
              <p:nvPr/>
            </p:nvSpPr>
            <p:spPr bwMode="auto">
              <a:xfrm>
                <a:off x="4141" y="352"/>
                <a:ext cx="33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無政府</a:t>
                </a:r>
              </a:p>
            </p:txBody>
          </p:sp>
          <p:sp>
            <p:nvSpPr>
              <p:cNvPr id="145614" name="Line 107"/>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15" name="Line 108"/>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16" name="Line 109"/>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7406" name="Rectangle 110"/>
              <p:cNvSpPr>
                <a:spLocks noChangeArrowheads="1"/>
              </p:cNvSpPr>
              <p:nvPr/>
            </p:nvSpPr>
            <p:spPr bwMode="auto">
              <a:xfrm>
                <a:off x="4191" y="1008"/>
                <a:ext cx="536" cy="142"/>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a:t>
                </a:r>
                <a:r>
                  <a:rPr lang="ja-JP" altLang="en-US" sz="900" b="1">
                    <a:solidFill>
                      <a:srgbClr val="000000"/>
                    </a:solidFill>
                    <a:effectLst>
                      <a:outerShdw blurRad="38100" dist="38100" dir="2700000" algn="tl">
                        <a:srgbClr val="FFFFFF"/>
                      </a:outerShdw>
                    </a:effectLst>
                    <a:latin typeface="Helvetica" charset="0"/>
                  </a:rPr>
                  <a:t>　分裂 </a:t>
                </a:r>
                <a:r>
                  <a:rPr lang="en-US" sz="900" b="1">
                    <a:solidFill>
                      <a:srgbClr val="000000"/>
                    </a:solidFill>
                    <a:effectLst>
                      <a:outerShdw blurRad="38100" dist="38100" dir="2700000" algn="tl">
                        <a:srgbClr val="FFFFFF"/>
                      </a:outerShdw>
                    </a:effectLst>
                    <a:latin typeface="Helvetica" charset="0"/>
                  </a:rPr>
                  <a:t>••• </a:t>
                </a:r>
              </a:p>
            </p:txBody>
          </p:sp>
          <p:sp>
            <p:nvSpPr>
              <p:cNvPr id="145618" name="Rectangle 111"/>
              <p:cNvSpPr>
                <a:spLocks noChangeArrowheads="1"/>
              </p:cNvSpPr>
              <p:nvPr/>
            </p:nvSpPr>
            <p:spPr bwMode="auto">
              <a:xfrm>
                <a:off x="4151" y="1246"/>
                <a:ext cx="383"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700" b="1">
                    <a:solidFill>
                      <a:srgbClr val="000000"/>
                    </a:solidFill>
                    <a:latin typeface="Helvetica" charset="0"/>
                  </a:rPr>
                  <a:t>イスラエル</a:t>
                </a:r>
              </a:p>
            </p:txBody>
          </p:sp>
          <p:sp>
            <p:nvSpPr>
              <p:cNvPr id="145619" name="Rectangle 112"/>
              <p:cNvSpPr>
                <a:spLocks noChangeArrowheads="1"/>
              </p:cNvSpPr>
              <p:nvPr/>
            </p:nvSpPr>
            <p:spPr bwMode="auto">
              <a:xfrm>
                <a:off x="4208" y="1350"/>
                <a:ext cx="470" cy="13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sp>
            <p:nvSpPr>
              <p:cNvPr id="145620" name="Rectangle 113"/>
              <p:cNvSpPr>
                <a:spLocks noChangeArrowheads="1"/>
              </p:cNvSpPr>
              <p:nvPr/>
            </p:nvSpPr>
            <p:spPr bwMode="auto">
              <a:xfrm>
                <a:off x="4156" y="1574"/>
                <a:ext cx="5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sp>
            <p:nvSpPr>
              <p:cNvPr id="145621" name="Rectangle 114"/>
              <p:cNvSpPr>
                <a:spLocks noChangeArrowheads="1"/>
              </p:cNvSpPr>
              <p:nvPr/>
            </p:nvSpPr>
            <p:spPr bwMode="auto">
              <a:xfrm>
                <a:off x="4167" y="1694"/>
                <a:ext cx="54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200           350</a:t>
                </a:r>
              </a:p>
            </p:txBody>
          </p:sp>
          <p:sp>
            <p:nvSpPr>
              <p:cNvPr id="145622" name="Rectangle 115"/>
              <p:cNvSpPr>
                <a:spLocks noChangeArrowheads="1"/>
              </p:cNvSpPr>
              <p:nvPr/>
            </p:nvSpPr>
            <p:spPr bwMode="auto">
              <a:xfrm>
                <a:off x="4119" y="1798"/>
                <a:ext cx="65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800" b="1">
                    <a:solidFill>
                      <a:srgbClr val="000000"/>
                    </a:solidFill>
                    <a:latin typeface="Helvetica" charset="0"/>
                  </a:rPr>
                  <a:t>アッシリア　バビロン</a:t>
                </a:r>
              </a:p>
            </p:txBody>
          </p:sp>
          <p:sp>
            <p:nvSpPr>
              <p:cNvPr id="145623" name="Line 116"/>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24" name="Rectangle 117"/>
              <p:cNvSpPr>
                <a:spLocks noChangeArrowheads="1"/>
              </p:cNvSpPr>
              <p:nvPr/>
            </p:nvSpPr>
            <p:spPr bwMode="auto">
              <a:xfrm>
                <a:off x="4169" y="1134"/>
                <a:ext cx="54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800" b="1">
                    <a:solidFill>
                      <a:srgbClr val="000000"/>
                    </a:solidFill>
                    <a:latin typeface="Helvetica" charset="0"/>
                  </a:rPr>
                  <a:t>　北　　　　　　南</a:t>
                </a:r>
                <a:endParaRPr lang="en-US" sz="800" b="1">
                  <a:solidFill>
                    <a:srgbClr val="000000"/>
                  </a:solidFill>
                  <a:latin typeface="Helvetica" charset="0"/>
                </a:endParaRPr>
              </a:p>
            </p:txBody>
          </p:sp>
          <p:sp>
            <p:nvSpPr>
              <p:cNvPr id="145625" name="Line 118"/>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26" name="Line 119"/>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7416" name="Rectangle 120"/>
              <p:cNvSpPr>
                <a:spLocks noChangeArrowheads="1"/>
              </p:cNvSpPr>
              <p:nvPr/>
            </p:nvSpPr>
            <p:spPr bwMode="auto">
              <a:xfrm>
                <a:off x="4150" y="1454"/>
                <a:ext cx="506" cy="133"/>
              </a:xfrm>
              <a:prstGeom prst="rect">
                <a:avLst/>
              </a:prstGeom>
              <a:noFill/>
              <a:ln w="12700">
                <a:noFill/>
                <a:miter lim="800000"/>
                <a:headEnd/>
                <a:tailEnd/>
              </a:ln>
              <a:effectLst/>
            </p:spPr>
            <p:txBody>
              <a:bodyPr wrap="none" lIns="90487" tIns="44450" rIns="90487" bIns="44450">
                <a:spAutoFit/>
              </a:bodyPr>
              <a:lstStyle/>
              <a:p>
                <a:pPr>
                  <a:defRPr/>
                </a:pPr>
                <a:r>
                  <a:rPr lang="ja-JP" altLang="en-US" sz="800" b="1">
                    <a:solidFill>
                      <a:srgbClr val="000000"/>
                    </a:solidFill>
                    <a:effectLst>
                      <a:outerShdw blurRad="38100" dist="38100" dir="2700000" algn="tl">
                        <a:srgbClr val="FFFFFF"/>
                      </a:outerShdw>
                    </a:effectLst>
                    <a:latin typeface="Helvetica" charset="0"/>
                  </a:rPr>
                  <a:t>　　預言者たち</a:t>
                </a:r>
              </a:p>
            </p:txBody>
          </p:sp>
          <p:sp>
            <p:nvSpPr>
              <p:cNvPr id="145628" name="Line 121"/>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29" name="Rectangle 122"/>
              <p:cNvSpPr>
                <a:spLocks noChangeArrowheads="1"/>
              </p:cNvSpPr>
              <p:nvPr/>
            </p:nvSpPr>
            <p:spPr bwMode="auto">
              <a:xfrm>
                <a:off x="4251" y="908"/>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145630" name="Line 123"/>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31" name="Line 124"/>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32" name="Line 125"/>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33" name="Rectangle 126"/>
              <p:cNvSpPr>
                <a:spLocks noChangeArrowheads="1"/>
              </p:cNvSpPr>
              <p:nvPr/>
            </p:nvSpPr>
            <p:spPr bwMode="auto">
              <a:xfrm>
                <a:off x="4145" y="796"/>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900" b="1">
                    <a:solidFill>
                      <a:srgbClr val="000000"/>
                    </a:solidFill>
                    <a:latin typeface="Chicago" charset="0"/>
                  </a:rPr>
                  <a:t>王制</a:t>
                </a:r>
              </a:p>
            </p:txBody>
          </p:sp>
          <p:sp>
            <p:nvSpPr>
              <p:cNvPr id="145634" name="Rectangle 127"/>
              <p:cNvSpPr>
                <a:spLocks noChangeArrowheads="1"/>
              </p:cNvSpPr>
              <p:nvPr/>
            </p:nvSpPr>
            <p:spPr bwMode="auto">
              <a:xfrm>
                <a:off x="4415" y="1246"/>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800" b="1">
                    <a:solidFill>
                      <a:srgbClr val="000000"/>
                    </a:solidFill>
                    <a:latin typeface="Helvetica" charset="0"/>
                  </a:rPr>
                  <a:t>　　ユダ</a:t>
                </a:r>
              </a:p>
            </p:txBody>
          </p:sp>
          <p:sp>
            <p:nvSpPr>
              <p:cNvPr id="145635" name="Line 128"/>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36" name="Line 129"/>
              <p:cNvSpPr>
                <a:spLocks noChangeShapeType="1"/>
              </p:cNvSpPr>
              <p:nvPr/>
            </p:nvSpPr>
            <p:spPr bwMode="auto">
              <a:xfrm>
                <a:off x="4187" y="23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37" name="Line 130"/>
              <p:cNvSpPr>
                <a:spLocks noChangeShapeType="1"/>
              </p:cNvSpPr>
              <p:nvPr/>
            </p:nvSpPr>
            <p:spPr bwMode="auto">
              <a:xfrm>
                <a:off x="4187" y="242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38" name="Rectangle 131"/>
              <p:cNvSpPr>
                <a:spLocks noChangeArrowheads="1"/>
              </p:cNvSpPr>
              <p:nvPr/>
            </p:nvSpPr>
            <p:spPr bwMode="auto">
              <a:xfrm>
                <a:off x="4241" y="2302"/>
                <a:ext cx="49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 </a:t>
                </a:r>
                <a:r>
                  <a:rPr lang="ja-JP" altLang="en-US" sz="1000" b="1">
                    <a:solidFill>
                      <a:srgbClr val="000000"/>
                    </a:solidFill>
                    <a:latin typeface="Helvetica" charset="0"/>
                  </a:rPr>
                  <a:t>つの長旅</a:t>
                </a:r>
              </a:p>
            </p:txBody>
          </p:sp>
          <p:sp>
            <p:nvSpPr>
              <p:cNvPr id="145639" name="Rectangle 132"/>
              <p:cNvSpPr>
                <a:spLocks noChangeArrowheads="1"/>
              </p:cNvSpPr>
              <p:nvPr/>
            </p:nvSpPr>
            <p:spPr bwMode="auto">
              <a:xfrm>
                <a:off x="4128" y="2424"/>
                <a:ext cx="76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100</a:t>
                </a:r>
                <a:r>
                  <a:rPr lang="ja-JP" altLang="en-US" sz="800" b="1">
                    <a:solidFill>
                      <a:srgbClr val="000000"/>
                    </a:solidFill>
                    <a:latin typeface="Helvetica" charset="0"/>
                  </a:rPr>
                  <a:t>　年 </a:t>
                </a:r>
                <a:r>
                  <a:rPr lang="en-US" sz="800" b="1">
                    <a:solidFill>
                      <a:srgbClr val="000000"/>
                    </a:solidFill>
                    <a:latin typeface="Helvetica" charset="0"/>
                  </a:rPr>
                  <a:t>/ 50,000</a:t>
                </a:r>
              </a:p>
            </p:txBody>
          </p:sp>
          <p:sp>
            <p:nvSpPr>
              <p:cNvPr id="145640" name="Rectangle 133"/>
              <p:cNvSpPr>
                <a:spLocks noChangeArrowheads="1"/>
              </p:cNvSpPr>
              <p:nvPr/>
            </p:nvSpPr>
            <p:spPr bwMode="auto">
              <a:xfrm>
                <a:off x="4228" y="2540"/>
                <a:ext cx="524" cy="15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45641" name="Rectangle 134"/>
              <p:cNvSpPr>
                <a:spLocks noChangeArrowheads="1"/>
              </p:cNvSpPr>
              <p:nvPr/>
            </p:nvSpPr>
            <p:spPr bwMode="auto">
              <a:xfrm>
                <a:off x="4105" y="2030"/>
                <a:ext cx="25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捕囚</a:t>
                </a:r>
              </a:p>
            </p:txBody>
          </p:sp>
          <p:sp>
            <p:nvSpPr>
              <p:cNvPr id="145642" name="Rectangle 135"/>
              <p:cNvSpPr>
                <a:spLocks noChangeArrowheads="1"/>
              </p:cNvSpPr>
              <p:nvPr/>
            </p:nvSpPr>
            <p:spPr bwMode="auto">
              <a:xfrm>
                <a:off x="4214" y="2190"/>
                <a:ext cx="30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70 </a:t>
                </a:r>
                <a:r>
                  <a:rPr lang="ja-JP" altLang="en-US" sz="1000" b="1">
                    <a:solidFill>
                      <a:srgbClr val="000000"/>
                    </a:solidFill>
                    <a:latin typeface="Helvetica" charset="0"/>
                  </a:rPr>
                  <a:t>年</a:t>
                </a:r>
              </a:p>
            </p:txBody>
          </p:sp>
          <p:sp>
            <p:nvSpPr>
              <p:cNvPr id="145643" name="Line 136"/>
              <p:cNvSpPr>
                <a:spLocks noChangeShapeType="1"/>
              </p:cNvSpPr>
              <p:nvPr/>
            </p:nvSpPr>
            <p:spPr bwMode="auto">
              <a:xfrm>
                <a:off x="4187" y="266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44" name="Line 137"/>
              <p:cNvSpPr>
                <a:spLocks noChangeShapeType="1"/>
              </p:cNvSpPr>
              <p:nvPr/>
            </p:nvSpPr>
            <p:spPr bwMode="auto">
              <a:xfrm>
                <a:off x="4187" y="25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45" name="Line 138"/>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145410" name="Freeform 143"/>
          <p:cNvSpPr>
            <a:spLocks/>
          </p:cNvSpPr>
          <p:nvPr/>
        </p:nvSpPr>
        <p:spPr bwMode="auto">
          <a:xfrm>
            <a:off x="3960813" y="6210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1" name="Freeform 144"/>
          <p:cNvSpPr>
            <a:spLocks/>
          </p:cNvSpPr>
          <p:nvPr/>
        </p:nvSpPr>
        <p:spPr bwMode="auto">
          <a:xfrm>
            <a:off x="3960813" y="6172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2" name="Freeform 145"/>
          <p:cNvSpPr>
            <a:spLocks/>
          </p:cNvSpPr>
          <p:nvPr/>
        </p:nvSpPr>
        <p:spPr bwMode="auto">
          <a:xfrm>
            <a:off x="3960813" y="6045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3" name="Freeform 146"/>
          <p:cNvSpPr>
            <a:spLocks/>
          </p:cNvSpPr>
          <p:nvPr/>
        </p:nvSpPr>
        <p:spPr bwMode="auto">
          <a:xfrm>
            <a:off x="3960813" y="59944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4" name="Freeform 147"/>
          <p:cNvSpPr>
            <a:spLocks/>
          </p:cNvSpPr>
          <p:nvPr/>
        </p:nvSpPr>
        <p:spPr bwMode="auto">
          <a:xfrm>
            <a:off x="3960813" y="5867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5" name="Freeform 148"/>
          <p:cNvSpPr>
            <a:spLocks/>
          </p:cNvSpPr>
          <p:nvPr/>
        </p:nvSpPr>
        <p:spPr bwMode="auto">
          <a:xfrm>
            <a:off x="3960813" y="5829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6" name="Freeform 149"/>
          <p:cNvSpPr>
            <a:spLocks/>
          </p:cNvSpPr>
          <p:nvPr/>
        </p:nvSpPr>
        <p:spPr bwMode="auto">
          <a:xfrm>
            <a:off x="3960813" y="5702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7" name="Freeform 150"/>
          <p:cNvSpPr>
            <a:spLocks/>
          </p:cNvSpPr>
          <p:nvPr/>
        </p:nvSpPr>
        <p:spPr bwMode="auto">
          <a:xfrm>
            <a:off x="3960813" y="5651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8" name="Freeform 151"/>
          <p:cNvSpPr>
            <a:spLocks/>
          </p:cNvSpPr>
          <p:nvPr/>
        </p:nvSpPr>
        <p:spPr bwMode="auto">
          <a:xfrm>
            <a:off x="3960813" y="5486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9" name="Freeform 152"/>
          <p:cNvSpPr>
            <a:spLocks/>
          </p:cNvSpPr>
          <p:nvPr/>
        </p:nvSpPr>
        <p:spPr bwMode="auto">
          <a:xfrm>
            <a:off x="3960813" y="5359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0" name="Freeform 153"/>
          <p:cNvSpPr>
            <a:spLocks/>
          </p:cNvSpPr>
          <p:nvPr/>
        </p:nvSpPr>
        <p:spPr bwMode="auto">
          <a:xfrm>
            <a:off x="3960813" y="5321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1" name="Freeform 154"/>
          <p:cNvSpPr>
            <a:spLocks/>
          </p:cNvSpPr>
          <p:nvPr/>
        </p:nvSpPr>
        <p:spPr bwMode="auto">
          <a:xfrm>
            <a:off x="3960813" y="5194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2" name="Freeform 155"/>
          <p:cNvSpPr>
            <a:spLocks/>
          </p:cNvSpPr>
          <p:nvPr/>
        </p:nvSpPr>
        <p:spPr bwMode="auto">
          <a:xfrm>
            <a:off x="3960813" y="5143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3" name="Freeform 156"/>
          <p:cNvSpPr>
            <a:spLocks/>
          </p:cNvSpPr>
          <p:nvPr/>
        </p:nvSpPr>
        <p:spPr bwMode="auto">
          <a:xfrm>
            <a:off x="3960813" y="5016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4" name="Freeform 157"/>
          <p:cNvSpPr>
            <a:spLocks/>
          </p:cNvSpPr>
          <p:nvPr/>
        </p:nvSpPr>
        <p:spPr bwMode="auto">
          <a:xfrm>
            <a:off x="3960813" y="4978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5" name="Freeform 158"/>
          <p:cNvSpPr>
            <a:spLocks/>
          </p:cNvSpPr>
          <p:nvPr/>
        </p:nvSpPr>
        <p:spPr bwMode="auto">
          <a:xfrm>
            <a:off x="3960813" y="4851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6" name="Freeform 159"/>
          <p:cNvSpPr>
            <a:spLocks/>
          </p:cNvSpPr>
          <p:nvPr/>
        </p:nvSpPr>
        <p:spPr bwMode="auto">
          <a:xfrm>
            <a:off x="3960813" y="4800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7" name="Freeform 160"/>
          <p:cNvSpPr>
            <a:spLocks/>
          </p:cNvSpPr>
          <p:nvPr/>
        </p:nvSpPr>
        <p:spPr bwMode="auto">
          <a:xfrm>
            <a:off x="3960813" y="4673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8" name="Freeform 161"/>
          <p:cNvSpPr>
            <a:spLocks/>
          </p:cNvSpPr>
          <p:nvPr/>
        </p:nvSpPr>
        <p:spPr bwMode="auto">
          <a:xfrm>
            <a:off x="3960813" y="4635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9" name="Freeform 162"/>
          <p:cNvSpPr>
            <a:spLocks/>
          </p:cNvSpPr>
          <p:nvPr/>
        </p:nvSpPr>
        <p:spPr bwMode="auto">
          <a:xfrm>
            <a:off x="3960813" y="4508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0" name="Freeform 163"/>
          <p:cNvSpPr>
            <a:spLocks/>
          </p:cNvSpPr>
          <p:nvPr/>
        </p:nvSpPr>
        <p:spPr bwMode="auto">
          <a:xfrm>
            <a:off x="3960813" y="4470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1" name="Freeform 164"/>
          <p:cNvSpPr>
            <a:spLocks/>
          </p:cNvSpPr>
          <p:nvPr/>
        </p:nvSpPr>
        <p:spPr bwMode="auto">
          <a:xfrm>
            <a:off x="3960813" y="4343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2" name="Freeform 165"/>
          <p:cNvSpPr>
            <a:spLocks/>
          </p:cNvSpPr>
          <p:nvPr/>
        </p:nvSpPr>
        <p:spPr bwMode="auto">
          <a:xfrm>
            <a:off x="3960813" y="4292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3" name="Freeform 166"/>
          <p:cNvSpPr>
            <a:spLocks/>
          </p:cNvSpPr>
          <p:nvPr/>
        </p:nvSpPr>
        <p:spPr bwMode="auto">
          <a:xfrm>
            <a:off x="3960813" y="4165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4" name="Freeform 167"/>
          <p:cNvSpPr>
            <a:spLocks/>
          </p:cNvSpPr>
          <p:nvPr/>
        </p:nvSpPr>
        <p:spPr bwMode="auto">
          <a:xfrm>
            <a:off x="3960813" y="4127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5" name="Freeform 168"/>
          <p:cNvSpPr>
            <a:spLocks/>
          </p:cNvSpPr>
          <p:nvPr/>
        </p:nvSpPr>
        <p:spPr bwMode="auto">
          <a:xfrm>
            <a:off x="3960813" y="4000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6" name="Freeform 169"/>
          <p:cNvSpPr>
            <a:spLocks/>
          </p:cNvSpPr>
          <p:nvPr/>
        </p:nvSpPr>
        <p:spPr bwMode="auto">
          <a:xfrm>
            <a:off x="3960813" y="3949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7" name="Freeform 170"/>
          <p:cNvSpPr>
            <a:spLocks/>
          </p:cNvSpPr>
          <p:nvPr/>
        </p:nvSpPr>
        <p:spPr bwMode="auto">
          <a:xfrm>
            <a:off x="3960813" y="3822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8" name="Freeform 171"/>
          <p:cNvSpPr>
            <a:spLocks/>
          </p:cNvSpPr>
          <p:nvPr/>
        </p:nvSpPr>
        <p:spPr bwMode="auto">
          <a:xfrm>
            <a:off x="3960813" y="3784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9" name="Freeform 172"/>
          <p:cNvSpPr>
            <a:spLocks/>
          </p:cNvSpPr>
          <p:nvPr/>
        </p:nvSpPr>
        <p:spPr bwMode="auto">
          <a:xfrm>
            <a:off x="3960813" y="3657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0" name="Freeform 173"/>
          <p:cNvSpPr>
            <a:spLocks/>
          </p:cNvSpPr>
          <p:nvPr/>
        </p:nvSpPr>
        <p:spPr bwMode="auto">
          <a:xfrm>
            <a:off x="3960813" y="3619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1" name="Freeform 174"/>
          <p:cNvSpPr>
            <a:spLocks/>
          </p:cNvSpPr>
          <p:nvPr/>
        </p:nvSpPr>
        <p:spPr bwMode="auto">
          <a:xfrm>
            <a:off x="3960813" y="3492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2" name="Freeform 175"/>
          <p:cNvSpPr>
            <a:spLocks/>
          </p:cNvSpPr>
          <p:nvPr/>
        </p:nvSpPr>
        <p:spPr bwMode="auto">
          <a:xfrm>
            <a:off x="3960813" y="3441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3" name="Freeform 176"/>
          <p:cNvSpPr>
            <a:spLocks/>
          </p:cNvSpPr>
          <p:nvPr/>
        </p:nvSpPr>
        <p:spPr bwMode="auto">
          <a:xfrm>
            <a:off x="3960813" y="3314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4" name="Freeform 177"/>
          <p:cNvSpPr>
            <a:spLocks/>
          </p:cNvSpPr>
          <p:nvPr/>
        </p:nvSpPr>
        <p:spPr bwMode="auto">
          <a:xfrm>
            <a:off x="3960813" y="3276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5" name="Freeform 178"/>
          <p:cNvSpPr>
            <a:spLocks/>
          </p:cNvSpPr>
          <p:nvPr/>
        </p:nvSpPr>
        <p:spPr bwMode="auto">
          <a:xfrm>
            <a:off x="3960813" y="3149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6" name="Freeform 179"/>
          <p:cNvSpPr>
            <a:spLocks/>
          </p:cNvSpPr>
          <p:nvPr/>
        </p:nvSpPr>
        <p:spPr bwMode="auto">
          <a:xfrm>
            <a:off x="3960813" y="3098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7" name="Freeform 180"/>
          <p:cNvSpPr>
            <a:spLocks/>
          </p:cNvSpPr>
          <p:nvPr/>
        </p:nvSpPr>
        <p:spPr bwMode="auto">
          <a:xfrm>
            <a:off x="3960813" y="2971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8" name="Freeform 181"/>
          <p:cNvSpPr>
            <a:spLocks/>
          </p:cNvSpPr>
          <p:nvPr/>
        </p:nvSpPr>
        <p:spPr bwMode="auto">
          <a:xfrm>
            <a:off x="3960813" y="2933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9" name="Freeform 182"/>
          <p:cNvSpPr>
            <a:spLocks/>
          </p:cNvSpPr>
          <p:nvPr/>
        </p:nvSpPr>
        <p:spPr bwMode="auto">
          <a:xfrm>
            <a:off x="3960813" y="2806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0" name="Freeform 183"/>
          <p:cNvSpPr>
            <a:spLocks/>
          </p:cNvSpPr>
          <p:nvPr/>
        </p:nvSpPr>
        <p:spPr bwMode="auto">
          <a:xfrm>
            <a:off x="3960813" y="2755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1" name="Freeform 184"/>
          <p:cNvSpPr>
            <a:spLocks/>
          </p:cNvSpPr>
          <p:nvPr/>
        </p:nvSpPr>
        <p:spPr bwMode="auto">
          <a:xfrm>
            <a:off x="3960813" y="2628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2" name="Freeform 185"/>
          <p:cNvSpPr>
            <a:spLocks/>
          </p:cNvSpPr>
          <p:nvPr/>
        </p:nvSpPr>
        <p:spPr bwMode="auto">
          <a:xfrm>
            <a:off x="3960813" y="2590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3" name="Freeform 186"/>
          <p:cNvSpPr>
            <a:spLocks/>
          </p:cNvSpPr>
          <p:nvPr/>
        </p:nvSpPr>
        <p:spPr bwMode="auto">
          <a:xfrm>
            <a:off x="3960813" y="2463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4" name="Freeform 187"/>
          <p:cNvSpPr>
            <a:spLocks/>
          </p:cNvSpPr>
          <p:nvPr/>
        </p:nvSpPr>
        <p:spPr bwMode="auto">
          <a:xfrm>
            <a:off x="3960813" y="2425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5" name="Freeform 188"/>
          <p:cNvSpPr>
            <a:spLocks/>
          </p:cNvSpPr>
          <p:nvPr/>
        </p:nvSpPr>
        <p:spPr bwMode="auto">
          <a:xfrm>
            <a:off x="3960813" y="2298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6" name="Freeform 189"/>
          <p:cNvSpPr>
            <a:spLocks/>
          </p:cNvSpPr>
          <p:nvPr/>
        </p:nvSpPr>
        <p:spPr bwMode="auto">
          <a:xfrm>
            <a:off x="3960813" y="2247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7" name="Freeform 190"/>
          <p:cNvSpPr>
            <a:spLocks/>
          </p:cNvSpPr>
          <p:nvPr/>
        </p:nvSpPr>
        <p:spPr bwMode="auto">
          <a:xfrm>
            <a:off x="3960813" y="2120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pic>
        <p:nvPicPr>
          <p:cNvPr id="145458" name="Picture 192"/>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5459" name="Line 193"/>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145460" name="Rectangle 194"/>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145461" name="Rectangle 195"/>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62" name="Rectangle 196"/>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63" name="Rectangle 197"/>
          <p:cNvSpPr>
            <a:spLocks noChangeArrowheads="1"/>
          </p:cNvSpPr>
          <p:nvPr/>
        </p:nvSpPr>
        <p:spPr bwMode="auto">
          <a:xfrm>
            <a:off x="4484688" y="1428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64" name="Rectangle 198"/>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65" name="Rectangle 199"/>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66" name="Rectangle 200"/>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Times" charset="0"/>
              </a:rPr>
              <a:t>S</a:t>
            </a:r>
          </a:p>
        </p:txBody>
      </p:sp>
      <p:sp>
        <p:nvSpPr>
          <p:cNvPr id="567497" name="Rectangle 201"/>
          <p:cNvSpPr>
            <a:spLocks noChangeArrowheads="1"/>
          </p:cNvSpPr>
          <p:nvPr/>
        </p:nvSpPr>
        <p:spPr bwMode="auto">
          <a:xfrm>
            <a:off x="4900613" y="19685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pitchFamily="-107" charset="0"/>
                <a:ea typeface="ＭＳ Ｐゴシック" pitchFamily="-107" charset="-128"/>
                <a:cs typeface="ＭＳ Ｐゴシック" pitchFamily="-107" charset="-128"/>
              </a:rPr>
              <a:t>(2000 B.C.)</a:t>
            </a:r>
          </a:p>
        </p:txBody>
      </p:sp>
      <p:sp>
        <p:nvSpPr>
          <p:cNvPr id="567498" name="Rectangle 202"/>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FAFD00"/>
                </a:solidFill>
                <a:latin typeface="Times" pitchFamily="-107" charset="0"/>
                <a:ea typeface="ＭＳ Ｐゴシック" pitchFamily="-107" charset="-128"/>
                <a:cs typeface="ＭＳ Ｐゴシック" pitchFamily="-107" charset="-128"/>
              </a:rPr>
              <a:t>C 7 S J </a:t>
            </a:r>
          </a:p>
        </p:txBody>
      </p:sp>
      <p:sp>
        <p:nvSpPr>
          <p:cNvPr id="567500" name="Rectangle 204"/>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00FF00"/>
                </a:solidFill>
                <a:latin typeface="Times" pitchFamily="-107" charset="0"/>
                <a:ea typeface="ＭＳ Ｐゴシック" pitchFamily="-107" charset="-128"/>
                <a:cs typeface="ＭＳ Ｐゴシック" pitchFamily="-107" charset="-128"/>
              </a:rPr>
              <a:t>7 = 4 + 3 </a:t>
            </a:r>
          </a:p>
        </p:txBody>
      </p:sp>
      <p:sp>
        <p:nvSpPr>
          <p:cNvPr id="567503" name="Line 207"/>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45471" name="Rectangle 208"/>
          <p:cNvSpPr>
            <a:spLocks noChangeArrowheads="1"/>
          </p:cNvSpPr>
          <p:nvPr/>
        </p:nvSpPr>
        <p:spPr bwMode="auto">
          <a:xfrm>
            <a:off x="5930900" y="1520825"/>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7505" name="Text Box 209"/>
          <p:cNvSpPr txBox="1">
            <a:spLocks noChangeArrowheads="1"/>
          </p:cNvSpPr>
          <p:nvPr/>
        </p:nvSpPr>
        <p:spPr bwMode="auto">
          <a:xfrm rot="-5400000">
            <a:off x="4970463" y="2571750"/>
            <a:ext cx="2427287"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b="1" smtClean="0">
                <a:solidFill>
                  <a:srgbClr val="EEFF4B"/>
                </a:solidFill>
                <a:latin typeface="Times" charset="0"/>
              </a:rPr>
              <a:t>３つの社会</a:t>
            </a:r>
          </a:p>
        </p:txBody>
      </p:sp>
      <p:sp>
        <p:nvSpPr>
          <p:cNvPr id="145473" name="Rectangle 210"/>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145474" name="Rectangle 211"/>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7508" name="Text Box 212"/>
          <p:cNvSpPr txBox="1">
            <a:spLocks noChangeArrowheads="1"/>
          </p:cNvSpPr>
          <p:nvPr/>
        </p:nvSpPr>
        <p:spPr bwMode="auto">
          <a:xfrm rot="-5385664">
            <a:off x="5989638" y="4411663"/>
            <a:ext cx="354012"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EEFF4B"/>
                </a:solidFill>
                <a:latin typeface="Times" pitchFamily="-107" charset="0"/>
                <a:ea typeface="ＭＳ Ｐゴシック" pitchFamily="-107" charset="-128"/>
                <a:cs typeface="ＭＳ Ｐゴシック" pitchFamily="-107" charset="-128"/>
              </a:rPr>
              <a:t>S</a:t>
            </a:r>
          </a:p>
        </p:txBody>
      </p:sp>
      <p:sp>
        <p:nvSpPr>
          <p:cNvPr id="567509" name="Text Box 213"/>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b="1">
                <a:solidFill>
                  <a:srgbClr val="EEFF4B"/>
                </a:solidFill>
                <a:latin typeface="Times" pitchFamily="-107" charset="0"/>
                <a:ea typeface="ＭＳ Ｐゴシック" pitchFamily="-107" charset="-128"/>
                <a:cs typeface="ＭＳ Ｐゴシック" pitchFamily="-107" charset="-128"/>
              </a:rPr>
              <a:t>J</a:t>
            </a:r>
          </a:p>
        </p:txBody>
      </p:sp>
      <p:sp>
        <p:nvSpPr>
          <p:cNvPr id="145477" name="Rectangle 214"/>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7511" name="Text Box 215"/>
          <p:cNvSpPr txBox="1">
            <a:spLocks noChangeArrowheads="1"/>
          </p:cNvSpPr>
          <p:nvPr/>
        </p:nvSpPr>
        <p:spPr bwMode="auto">
          <a:xfrm rot="-5388536">
            <a:off x="2754312" y="3870326"/>
            <a:ext cx="1966913"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b="1" smtClean="0">
                <a:solidFill>
                  <a:srgbClr val="EEFF4B"/>
                </a:solidFill>
                <a:latin typeface="Times" charset="0"/>
              </a:rPr>
              <a:t>４人の人々</a:t>
            </a:r>
          </a:p>
        </p:txBody>
      </p:sp>
      <p:sp>
        <p:nvSpPr>
          <p:cNvPr id="145479" name="Rectangle 216"/>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80" name="Rectangle 217"/>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81" name="Rectangle 218"/>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82" name="Rectangle 219"/>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7516" name="Text Box 220"/>
          <p:cNvSpPr txBox="1">
            <a:spLocks noChangeArrowheads="1"/>
          </p:cNvSpPr>
          <p:nvPr/>
        </p:nvSpPr>
        <p:spPr bwMode="auto">
          <a:xfrm rot="-5400000">
            <a:off x="3508376" y="1027112"/>
            <a:ext cx="3413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EEFF4B"/>
                </a:solidFill>
                <a:latin typeface="Times" pitchFamily="-107" charset="0"/>
                <a:ea typeface="ＭＳ Ｐゴシック" pitchFamily="-107" charset="-128"/>
                <a:cs typeface="ＭＳ Ｐゴシック" pitchFamily="-107" charset="-128"/>
              </a:rPr>
              <a:t>C</a:t>
            </a:r>
          </a:p>
        </p:txBody>
      </p:sp>
      <p:sp>
        <p:nvSpPr>
          <p:cNvPr id="145484" name="Freeform 221"/>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67518" name="Rectangle 222"/>
          <p:cNvSpPr>
            <a:spLocks noChangeArrowheads="1"/>
          </p:cNvSpPr>
          <p:nvPr/>
        </p:nvSpPr>
        <p:spPr bwMode="auto">
          <a:xfrm>
            <a:off x="4913313" y="42037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pitchFamily="-107" charset="0"/>
                <a:ea typeface="ＭＳ Ｐゴシック" pitchFamily="-107" charset="-128"/>
                <a:cs typeface="ＭＳ Ｐゴシック" pitchFamily="-107" charset="-128"/>
              </a:rPr>
              <a:t>(1500 B.C.)</a:t>
            </a:r>
          </a:p>
        </p:txBody>
      </p:sp>
      <p:sp>
        <p:nvSpPr>
          <p:cNvPr id="567519" name="Rectangle 223"/>
          <p:cNvSpPr>
            <a:spLocks noChangeArrowheads="1"/>
          </p:cNvSpPr>
          <p:nvPr/>
        </p:nvSpPr>
        <p:spPr bwMode="auto">
          <a:xfrm>
            <a:off x="7269163" y="4330700"/>
            <a:ext cx="7270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pitchFamily="-107" charset="0"/>
                <a:ea typeface="ＭＳ Ｐゴシック" pitchFamily="-107" charset="-128"/>
                <a:cs typeface="ＭＳ Ｐゴシック" pitchFamily="-107" charset="-128"/>
              </a:rPr>
              <a:t>(500 B.C.)</a:t>
            </a:r>
          </a:p>
        </p:txBody>
      </p:sp>
      <p:sp>
        <p:nvSpPr>
          <p:cNvPr id="567520" name="Rectangle 224"/>
          <p:cNvSpPr>
            <a:spLocks noChangeArrowheads="1"/>
          </p:cNvSpPr>
          <p:nvPr/>
        </p:nvSpPr>
        <p:spPr bwMode="auto">
          <a:xfrm>
            <a:off x="7262813" y="12192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pitchFamily="-107" charset="0"/>
                <a:ea typeface="ＭＳ Ｐゴシック" pitchFamily="-107" charset="-128"/>
                <a:cs typeface="ＭＳ Ｐゴシック" pitchFamily="-107" charset="-128"/>
              </a:rPr>
              <a:t>(1000 B.C.)</a:t>
            </a:r>
          </a:p>
        </p:txBody>
      </p:sp>
      <p:sp>
        <p:nvSpPr>
          <p:cNvPr id="145488" name="AutoShape 225"/>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45489" name="Freeform 226"/>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nvGrpSpPr>
          <p:cNvPr id="145490" name="Group 227"/>
          <p:cNvGrpSpPr>
            <a:grpSpLocks/>
          </p:cNvGrpSpPr>
          <p:nvPr/>
        </p:nvGrpSpPr>
        <p:grpSpPr bwMode="auto">
          <a:xfrm>
            <a:off x="6591300" y="4418013"/>
            <a:ext cx="952500" cy="527050"/>
            <a:chOff x="4152" y="2783"/>
            <a:chExt cx="600" cy="332"/>
          </a:xfrm>
        </p:grpSpPr>
        <p:sp>
          <p:nvSpPr>
            <p:cNvPr id="145587" name="AutoShape 228"/>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45588" name="Rectangle 229"/>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45589" name="AutoShape 230"/>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45491" name="Line 231"/>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92" name="Line 232"/>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93" name="Rectangle 233"/>
          <p:cNvSpPr>
            <a:spLocks noChangeArrowheads="1"/>
          </p:cNvSpPr>
          <p:nvPr/>
        </p:nvSpPr>
        <p:spPr bwMode="auto">
          <a:xfrm>
            <a:off x="6599238" y="4394200"/>
            <a:ext cx="4095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沈黙</a:t>
            </a:r>
          </a:p>
        </p:txBody>
      </p:sp>
      <p:sp>
        <p:nvSpPr>
          <p:cNvPr id="145494" name="Rectangle 23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45495" name="AutoShape 23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496" name="Rectangle 236"/>
          <p:cNvSpPr>
            <a:spLocks noChangeArrowheads="1"/>
          </p:cNvSpPr>
          <p:nvPr/>
        </p:nvSpPr>
        <p:spPr bwMode="auto">
          <a:xfrm>
            <a:off x="6610350" y="5102225"/>
            <a:ext cx="58102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1200" b="1">
                <a:solidFill>
                  <a:srgbClr val="000000"/>
                </a:solidFill>
                <a:latin typeface="Chicago" charset="0"/>
              </a:rPr>
              <a:t>イエス</a:t>
            </a:r>
          </a:p>
        </p:txBody>
      </p:sp>
      <p:sp>
        <p:nvSpPr>
          <p:cNvPr id="145497" name="Line 23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98" name="Line 23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99" name="Line 23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00" name="Line 24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01" name="Line 24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02" name="Line 24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03" name="Line 243"/>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7540" name="Rectangle 244"/>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567541" name="Rectangle 245"/>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567542" name="Rectangle 246"/>
          <p:cNvSpPr>
            <a:spLocks noChangeArrowheads="1"/>
          </p:cNvSpPr>
          <p:nvPr/>
        </p:nvSpPr>
        <p:spPr bwMode="auto">
          <a:xfrm>
            <a:off x="6508750" y="452438"/>
            <a:ext cx="1625600" cy="3890962"/>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567543" name="Rectangle 247"/>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07" charset="0"/>
              <a:ea typeface="ＭＳ Ｐゴシック" pitchFamily="-107" charset="-128"/>
              <a:cs typeface="ＭＳ Ｐゴシック" pitchFamily="-107" charset="-128"/>
            </a:endParaRPr>
          </a:p>
        </p:txBody>
      </p:sp>
      <p:sp>
        <p:nvSpPr>
          <p:cNvPr id="567544" name="Text Box 248"/>
          <p:cNvSpPr txBox="1">
            <a:spLocks noChangeArrowheads="1"/>
          </p:cNvSpPr>
          <p:nvPr/>
        </p:nvSpPr>
        <p:spPr bwMode="auto">
          <a:xfrm>
            <a:off x="1779588" y="-222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chemeClr val="tx1"/>
                </a:solidFill>
                <a:latin typeface="Comic Sans MS" charset="0"/>
              </a:rPr>
              <a:t>創世記からエステル書</a:t>
            </a:r>
          </a:p>
        </p:txBody>
      </p:sp>
      <p:sp>
        <p:nvSpPr>
          <p:cNvPr id="145509" name="Rectangle 250"/>
          <p:cNvSpPr>
            <a:spLocks noChangeArrowheads="1"/>
          </p:cNvSpPr>
          <p:nvPr/>
        </p:nvSpPr>
        <p:spPr bwMode="auto">
          <a:xfrm>
            <a:off x="7924800" y="4092575"/>
            <a:ext cx="121285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100 Years / 50,000</a:t>
            </a:r>
          </a:p>
        </p:txBody>
      </p:sp>
      <p:grpSp>
        <p:nvGrpSpPr>
          <p:cNvPr id="145510" name="Group 251"/>
          <p:cNvGrpSpPr>
            <a:grpSpLocks/>
          </p:cNvGrpSpPr>
          <p:nvPr/>
        </p:nvGrpSpPr>
        <p:grpSpPr bwMode="auto">
          <a:xfrm>
            <a:off x="7897813" y="3435350"/>
            <a:ext cx="1195387" cy="1098550"/>
            <a:chOff x="3544" y="2589"/>
            <a:chExt cx="753" cy="692"/>
          </a:xfrm>
        </p:grpSpPr>
        <p:sp>
          <p:nvSpPr>
            <p:cNvPr id="145572" name="Freeform 252"/>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73" name="Freeform 253"/>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74" name="AutoShape 254"/>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575" name="Rectangle 255"/>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576" name="Line 256"/>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77" name="Line 257"/>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78" name="Rectangle 258"/>
            <p:cNvSpPr>
              <a:spLocks noChangeArrowheads="1"/>
            </p:cNvSpPr>
            <p:nvPr/>
          </p:nvSpPr>
          <p:spPr bwMode="auto">
            <a:xfrm>
              <a:off x="3544" y="2589"/>
              <a:ext cx="3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　捕囚</a:t>
              </a:r>
            </a:p>
          </p:txBody>
        </p:sp>
        <p:sp>
          <p:nvSpPr>
            <p:cNvPr id="145579" name="Line 259"/>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80" name="Line 260"/>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81" name="Rectangle 261"/>
            <p:cNvSpPr>
              <a:spLocks noChangeArrowheads="1"/>
            </p:cNvSpPr>
            <p:nvPr/>
          </p:nvSpPr>
          <p:spPr bwMode="auto">
            <a:xfrm>
              <a:off x="3665" y="2752"/>
              <a:ext cx="30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70 </a:t>
              </a:r>
              <a:r>
                <a:rPr lang="ja-JP" altLang="en-US" sz="1000" b="1">
                  <a:solidFill>
                    <a:srgbClr val="000000"/>
                  </a:solidFill>
                  <a:latin typeface="Helvetica" charset="0"/>
                </a:rPr>
                <a:t>年</a:t>
              </a:r>
            </a:p>
          </p:txBody>
        </p:sp>
        <p:sp>
          <p:nvSpPr>
            <p:cNvPr id="145582" name="Rectangle 262"/>
            <p:cNvSpPr>
              <a:spLocks noChangeArrowheads="1"/>
            </p:cNvSpPr>
            <p:nvPr/>
          </p:nvSpPr>
          <p:spPr bwMode="auto">
            <a:xfrm>
              <a:off x="3695" y="2864"/>
              <a:ext cx="49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 </a:t>
              </a:r>
              <a:r>
                <a:rPr lang="ja-JP" altLang="en-US" sz="1000" b="1">
                  <a:solidFill>
                    <a:srgbClr val="000000"/>
                  </a:solidFill>
                  <a:latin typeface="Helvetica" charset="0"/>
                </a:rPr>
                <a:t>つの長旅</a:t>
              </a:r>
            </a:p>
          </p:txBody>
        </p:sp>
        <p:sp>
          <p:nvSpPr>
            <p:cNvPr id="145583" name="Rectangle 263"/>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45584" name="Rectangle 264"/>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585" name="Rectangle 265"/>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586" name="Rectangle 266"/>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100 </a:t>
              </a:r>
              <a:r>
                <a:rPr lang="ja-JP" altLang="en-US" sz="800" b="1">
                  <a:solidFill>
                    <a:srgbClr val="000000"/>
                  </a:solidFill>
                  <a:latin typeface="Helvetica" charset="0"/>
                </a:rPr>
                <a:t>年 </a:t>
              </a:r>
              <a:r>
                <a:rPr lang="en-US" sz="800" b="1">
                  <a:solidFill>
                    <a:srgbClr val="000000"/>
                  </a:solidFill>
                  <a:latin typeface="Helvetica" charset="0"/>
                </a:rPr>
                <a:t>/ 50,000</a:t>
              </a:r>
            </a:p>
          </p:txBody>
        </p:sp>
      </p:grpSp>
      <p:sp>
        <p:nvSpPr>
          <p:cNvPr id="567563" name="AutoShape 267"/>
          <p:cNvSpPr>
            <a:spLocks noChangeArrowheads="1"/>
          </p:cNvSpPr>
          <p:nvPr/>
        </p:nvSpPr>
        <p:spPr bwMode="auto">
          <a:xfrm rot="-21626442">
            <a:off x="7399338" y="3268663"/>
            <a:ext cx="741362" cy="463550"/>
          </a:xfrm>
          <a:prstGeom prst="leftArrow">
            <a:avLst>
              <a:gd name="adj1" fmla="val 50000"/>
              <a:gd name="adj2" fmla="val 39983"/>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145512" name="Text Box 26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67566" name="Rectangle 270"/>
          <p:cNvSpPr>
            <a:spLocks noChangeArrowheads="1"/>
          </p:cNvSpPr>
          <p:nvPr/>
        </p:nvSpPr>
        <p:spPr bwMode="auto">
          <a:xfrm>
            <a:off x="80851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69</a:t>
            </a:r>
          </a:p>
        </p:txBody>
      </p:sp>
      <p:grpSp>
        <p:nvGrpSpPr>
          <p:cNvPr id="145514" name="Group 271"/>
          <p:cNvGrpSpPr>
            <a:grpSpLocks/>
          </p:cNvGrpSpPr>
          <p:nvPr/>
        </p:nvGrpSpPr>
        <p:grpSpPr bwMode="auto">
          <a:xfrm>
            <a:off x="5154613" y="1395413"/>
            <a:ext cx="2827337" cy="4421187"/>
            <a:chOff x="3247" y="879"/>
            <a:chExt cx="1781" cy="2785"/>
          </a:xfrm>
        </p:grpSpPr>
        <p:grpSp>
          <p:nvGrpSpPr>
            <p:cNvPr id="145524" name="Group 272"/>
            <p:cNvGrpSpPr>
              <a:grpSpLocks/>
            </p:cNvGrpSpPr>
            <p:nvPr/>
          </p:nvGrpSpPr>
          <p:grpSpPr bwMode="auto">
            <a:xfrm>
              <a:off x="3247" y="1390"/>
              <a:ext cx="331" cy="369"/>
              <a:chOff x="1567" y="1192"/>
              <a:chExt cx="331" cy="369"/>
            </a:xfrm>
          </p:grpSpPr>
          <p:grpSp>
            <p:nvGrpSpPr>
              <p:cNvPr id="145560" name="Group 273"/>
              <p:cNvGrpSpPr>
                <a:grpSpLocks/>
              </p:cNvGrpSpPr>
              <p:nvPr/>
            </p:nvGrpSpPr>
            <p:grpSpPr bwMode="auto">
              <a:xfrm>
                <a:off x="1567" y="1192"/>
                <a:ext cx="331" cy="369"/>
                <a:chOff x="1084" y="711"/>
                <a:chExt cx="2950" cy="2769"/>
              </a:xfrm>
            </p:grpSpPr>
            <p:grpSp>
              <p:nvGrpSpPr>
                <p:cNvPr id="145562" name="Group 274"/>
                <p:cNvGrpSpPr>
                  <a:grpSpLocks/>
                </p:cNvGrpSpPr>
                <p:nvPr/>
              </p:nvGrpSpPr>
              <p:grpSpPr bwMode="auto">
                <a:xfrm>
                  <a:off x="1084" y="711"/>
                  <a:ext cx="2950" cy="2769"/>
                  <a:chOff x="2707" y="548"/>
                  <a:chExt cx="2950" cy="2769"/>
                </a:xfrm>
              </p:grpSpPr>
              <p:grpSp>
                <p:nvGrpSpPr>
                  <p:cNvPr id="145568" name="Group 275"/>
                  <p:cNvGrpSpPr>
                    <a:grpSpLocks/>
                  </p:cNvGrpSpPr>
                  <p:nvPr/>
                </p:nvGrpSpPr>
                <p:grpSpPr bwMode="auto">
                  <a:xfrm>
                    <a:off x="3180" y="1046"/>
                    <a:ext cx="2105" cy="1421"/>
                    <a:chOff x="578" y="2316"/>
                    <a:chExt cx="2105" cy="1421"/>
                  </a:xfrm>
                </p:grpSpPr>
                <p:sp>
                  <p:nvSpPr>
                    <p:cNvPr id="145570" name="Freeform 276" descr="Cork"/>
                    <p:cNvSpPr>
                      <a:spLocks/>
                    </p:cNvSpPr>
                    <p:nvPr/>
                  </p:nvSpPr>
                  <p:spPr bwMode="auto">
                    <a:xfrm>
                      <a:off x="633" y="2316"/>
                      <a:ext cx="2050" cy="256"/>
                    </a:xfrm>
                    <a:custGeom>
                      <a:avLst/>
                      <a:gdLst>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571" name="Freeform 277" descr="Cork"/>
                    <p:cNvSpPr>
                      <a:spLocks/>
                    </p:cNvSpPr>
                    <p:nvPr/>
                  </p:nvSpPr>
                  <p:spPr bwMode="auto">
                    <a:xfrm>
                      <a:off x="578" y="2506"/>
                      <a:ext cx="2074" cy="1231"/>
                    </a:xfrm>
                    <a:custGeom>
                      <a:avLst/>
                      <a:gdLst>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45569" name="Picture 278"/>
                  <p:cNvPicPr>
                    <a:picLocks noChangeArrowheads="1"/>
                  </p:cNvPicPr>
                  <p:nvPr/>
                </p:nvPicPr>
                <p:blipFill>
                  <a:blip r:embed="rId5"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45563" name="Freeform 279"/>
                <p:cNvSpPr>
                  <a:spLocks/>
                </p:cNvSpPr>
                <p:nvPr/>
              </p:nvSpPr>
              <p:spPr bwMode="auto">
                <a:xfrm>
                  <a:off x="1616" y="2649"/>
                  <a:ext cx="88" cy="277"/>
                </a:xfrm>
                <a:custGeom>
                  <a:avLst/>
                  <a:gdLst>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64" name="Freeform 280"/>
                <p:cNvSpPr>
                  <a:spLocks/>
                </p:cNvSpPr>
                <p:nvPr/>
              </p:nvSpPr>
              <p:spPr bwMode="auto">
                <a:xfrm>
                  <a:off x="1635" y="2647"/>
                  <a:ext cx="109" cy="309"/>
                </a:xfrm>
                <a:custGeom>
                  <a:avLst/>
                  <a:gdLst>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65" name="Freeform 281"/>
                <p:cNvSpPr>
                  <a:spLocks/>
                </p:cNvSpPr>
                <p:nvPr/>
              </p:nvSpPr>
              <p:spPr bwMode="auto">
                <a:xfrm>
                  <a:off x="3008" y="2583"/>
                  <a:ext cx="155" cy="328"/>
                </a:xfrm>
                <a:custGeom>
                  <a:avLst/>
                  <a:gdLst>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66" name="Freeform 282"/>
                <p:cNvSpPr>
                  <a:spLocks/>
                </p:cNvSpPr>
                <p:nvPr/>
              </p:nvSpPr>
              <p:spPr bwMode="auto">
                <a:xfrm>
                  <a:off x="1714" y="1020"/>
                  <a:ext cx="99" cy="440"/>
                </a:xfrm>
                <a:custGeom>
                  <a:avLst/>
                  <a:gdLst>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67" name="Freeform 283"/>
                <p:cNvSpPr>
                  <a:spLocks/>
                </p:cNvSpPr>
                <p:nvPr/>
              </p:nvSpPr>
              <p:spPr bwMode="auto">
                <a:xfrm>
                  <a:off x="3431" y="1007"/>
                  <a:ext cx="156" cy="358"/>
                </a:xfrm>
                <a:custGeom>
                  <a:avLst/>
                  <a:gdLst>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45561" name="Rectangle 284"/>
              <p:cNvSpPr>
                <a:spLocks noChangeArrowheads="1"/>
              </p:cNvSpPr>
              <p:nvPr/>
            </p:nvSpPr>
            <p:spPr bwMode="auto">
              <a:xfrm>
                <a:off x="1609" y="1237"/>
                <a:ext cx="22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600" b="1" i="1">
                    <a:solidFill>
                      <a:schemeClr val="bg2"/>
                    </a:solidFill>
                    <a:latin typeface="Kosher-Normal" charset="0"/>
                  </a:rPr>
                  <a:t>AC</a:t>
                </a:r>
                <a:endParaRPr lang="en-US" sz="1600" i="1">
                  <a:solidFill>
                    <a:schemeClr val="bg2"/>
                  </a:solidFill>
                  <a:latin typeface="Helvetica" charset="0"/>
                </a:endParaRPr>
              </a:p>
            </p:txBody>
          </p:sp>
        </p:grpSp>
        <p:grpSp>
          <p:nvGrpSpPr>
            <p:cNvPr id="145525" name="Group 285"/>
            <p:cNvGrpSpPr>
              <a:grpSpLocks/>
            </p:cNvGrpSpPr>
            <p:nvPr/>
          </p:nvGrpSpPr>
          <p:grpSpPr bwMode="auto">
            <a:xfrm>
              <a:off x="3250" y="3295"/>
              <a:ext cx="331" cy="369"/>
              <a:chOff x="1567" y="1192"/>
              <a:chExt cx="331" cy="369"/>
            </a:xfrm>
          </p:grpSpPr>
          <p:grpSp>
            <p:nvGrpSpPr>
              <p:cNvPr id="145548" name="Group 286"/>
              <p:cNvGrpSpPr>
                <a:grpSpLocks/>
              </p:cNvGrpSpPr>
              <p:nvPr/>
            </p:nvGrpSpPr>
            <p:grpSpPr bwMode="auto">
              <a:xfrm>
                <a:off x="1567" y="1192"/>
                <a:ext cx="331" cy="369"/>
                <a:chOff x="1084" y="711"/>
                <a:chExt cx="2950" cy="2769"/>
              </a:xfrm>
            </p:grpSpPr>
            <p:grpSp>
              <p:nvGrpSpPr>
                <p:cNvPr id="145550" name="Group 287"/>
                <p:cNvGrpSpPr>
                  <a:grpSpLocks/>
                </p:cNvGrpSpPr>
                <p:nvPr/>
              </p:nvGrpSpPr>
              <p:grpSpPr bwMode="auto">
                <a:xfrm>
                  <a:off x="1084" y="711"/>
                  <a:ext cx="2950" cy="2769"/>
                  <a:chOff x="2707" y="548"/>
                  <a:chExt cx="2950" cy="2769"/>
                </a:xfrm>
              </p:grpSpPr>
              <p:grpSp>
                <p:nvGrpSpPr>
                  <p:cNvPr id="145556" name="Group 288"/>
                  <p:cNvGrpSpPr>
                    <a:grpSpLocks/>
                  </p:cNvGrpSpPr>
                  <p:nvPr/>
                </p:nvGrpSpPr>
                <p:grpSpPr bwMode="auto">
                  <a:xfrm>
                    <a:off x="3180" y="1046"/>
                    <a:ext cx="2105" cy="1421"/>
                    <a:chOff x="578" y="2316"/>
                    <a:chExt cx="2105" cy="1421"/>
                  </a:xfrm>
                </p:grpSpPr>
                <p:sp>
                  <p:nvSpPr>
                    <p:cNvPr id="145558" name="Freeform 289" descr="Cork"/>
                    <p:cNvSpPr>
                      <a:spLocks/>
                    </p:cNvSpPr>
                    <p:nvPr/>
                  </p:nvSpPr>
                  <p:spPr bwMode="auto">
                    <a:xfrm>
                      <a:off x="633" y="2316"/>
                      <a:ext cx="2050" cy="256"/>
                    </a:xfrm>
                    <a:custGeom>
                      <a:avLst/>
                      <a:gdLst>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559" name="Freeform 290" descr="Cork"/>
                    <p:cNvSpPr>
                      <a:spLocks/>
                    </p:cNvSpPr>
                    <p:nvPr/>
                  </p:nvSpPr>
                  <p:spPr bwMode="auto">
                    <a:xfrm>
                      <a:off x="578" y="2506"/>
                      <a:ext cx="2074" cy="1231"/>
                    </a:xfrm>
                    <a:custGeom>
                      <a:avLst/>
                      <a:gdLst>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45557" name="Picture 291"/>
                  <p:cNvPicPr>
                    <a:picLocks noChangeArrowheads="1"/>
                  </p:cNvPicPr>
                  <p:nvPr/>
                </p:nvPicPr>
                <p:blipFill>
                  <a:blip r:embed="rId5"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45551" name="Freeform 292"/>
                <p:cNvSpPr>
                  <a:spLocks/>
                </p:cNvSpPr>
                <p:nvPr/>
              </p:nvSpPr>
              <p:spPr bwMode="auto">
                <a:xfrm>
                  <a:off x="1616" y="2649"/>
                  <a:ext cx="88" cy="277"/>
                </a:xfrm>
                <a:custGeom>
                  <a:avLst/>
                  <a:gdLst>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52" name="Freeform 293"/>
                <p:cNvSpPr>
                  <a:spLocks/>
                </p:cNvSpPr>
                <p:nvPr/>
              </p:nvSpPr>
              <p:spPr bwMode="auto">
                <a:xfrm>
                  <a:off x="1635" y="2647"/>
                  <a:ext cx="109" cy="309"/>
                </a:xfrm>
                <a:custGeom>
                  <a:avLst/>
                  <a:gdLst>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53" name="Freeform 294"/>
                <p:cNvSpPr>
                  <a:spLocks/>
                </p:cNvSpPr>
                <p:nvPr/>
              </p:nvSpPr>
              <p:spPr bwMode="auto">
                <a:xfrm>
                  <a:off x="3008" y="2583"/>
                  <a:ext cx="155" cy="328"/>
                </a:xfrm>
                <a:custGeom>
                  <a:avLst/>
                  <a:gdLst>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54" name="Freeform 295"/>
                <p:cNvSpPr>
                  <a:spLocks/>
                </p:cNvSpPr>
                <p:nvPr/>
              </p:nvSpPr>
              <p:spPr bwMode="auto">
                <a:xfrm>
                  <a:off x="1714" y="1020"/>
                  <a:ext cx="99" cy="440"/>
                </a:xfrm>
                <a:custGeom>
                  <a:avLst/>
                  <a:gdLst>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55" name="Freeform 296"/>
                <p:cNvSpPr>
                  <a:spLocks/>
                </p:cNvSpPr>
                <p:nvPr/>
              </p:nvSpPr>
              <p:spPr bwMode="auto">
                <a:xfrm>
                  <a:off x="3431" y="1007"/>
                  <a:ext cx="156" cy="358"/>
                </a:xfrm>
                <a:custGeom>
                  <a:avLst/>
                  <a:gdLst>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45549" name="Rectangle 297"/>
              <p:cNvSpPr>
                <a:spLocks noChangeArrowheads="1"/>
              </p:cNvSpPr>
              <p:nvPr/>
            </p:nvSpPr>
            <p:spPr bwMode="auto">
              <a:xfrm>
                <a:off x="1609" y="1237"/>
                <a:ext cx="216"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600" b="1" i="1">
                    <a:solidFill>
                      <a:schemeClr val="bg2"/>
                    </a:solidFill>
                    <a:latin typeface="Kosher-Normal" charset="0"/>
                  </a:rPr>
                  <a:t>LC</a:t>
                </a:r>
                <a:endParaRPr lang="en-US" sz="1600" i="1">
                  <a:solidFill>
                    <a:schemeClr val="bg2"/>
                  </a:solidFill>
                  <a:latin typeface="Helvetica" charset="0"/>
                </a:endParaRPr>
              </a:p>
            </p:txBody>
          </p:sp>
        </p:grpSp>
        <p:grpSp>
          <p:nvGrpSpPr>
            <p:cNvPr id="145526" name="Group 298"/>
            <p:cNvGrpSpPr>
              <a:grpSpLocks/>
            </p:cNvGrpSpPr>
            <p:nvPr/>
          </p:nvGrpSpPr>
          <p:grpSpPr bwMode="auto">
            <a:xfrm>
              <a:off x="4781" y="879"/>
              <a:ext cx="247" cy="260"/>
              <a:chOff x="1609" y="1232"/>
              <a:chExt cx="247" cy="260"/>
            </a:xfrm>
          </p:grpSpPr>
          <p:grpSp>
            <p:nvGrpSpPr>
              <p:cNvPr id="145538" name="Group 299"/>
              <p:cNvGrpSpPr>
                <a:grpSpLocks/>
              </p:cNvGrpSpPr>
              <p:nvPr/>
            </p:nvGrpSpPr>
            <p:grpSpPr bwMode="auto">
              <a:xfrm>
                <a:off x="1620" y="1232"/>
                <a:ext cx="236" cy="260"/>
                <a:chOff x="1558" y="1007"/>
                <a:chExt cx="2107" cy="1949"/>
              </a:xfrm>
            </p:grpSpPr>
            <p:grpSp>
              <p:nvGrpSpPr>
                <p:cNvPr id="145540" name="Group 301"/>
                <p:cNvGrpSpPr>
                  <a:grpSpLocks/>
                </p:cNvGrpSpPr>
                <p:nvPr/>
              </p:nvGrpSpPr>
              <p:grpSpPr bwMode="auto">
                <a:xfrm>
                  <a:off x="1558" y="1205"/>
                  <a:ext cx="2107" cy="1420"/>
                  <a:chOff x="578" y="2316"/>
                  <a:chExt cx="2105" cy="1421"/>
                </a:xfrm>
              </p:grpSpPr>
              <p:sp>
                <p:nvSpPr>
                  <p:cNvPr id="145546" name="Freeform 302" descr="Cork"/>
                  <p:cNvSpPr>
                    <a:spLocks/>
                  </p:cNvSpPr>
                  <p:nvPr/>
                </p:nvSpPr>
                <p:spPr bwMode="auto">
                  <a:xfrm>
                    <a:off x="633" y="2316"/>
                    <a:ext cx="2050" cy="256"/>
                  </a:xfrm>
                  <a:custGeom>
                    <a:avLst/>
                    <a:gdLst>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547" name="Freeform 303" descr="Cork"/>
                  <p:cNvSpPr>
                    <a:spLocks/>
                  </p:cNvSpPr>
                  <p:nvPr/>
                </p:nvSpPr>
                <p:spPr bwMode="auto">
                  <a:xfrm>
                    <a:off x="578" y="2506"/>
                    <a:ext cx="2074" cy="1231"/>
                  </a:xfrm>
                  <a:custGeom>
                    <a:avLst/>
                    <a:gdLst>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45541" name="Freeform 305"/>
                <p:cNvSpPr>
                  <a:spLocks/>
                </p:cNvSpPr>
                <p:nvPr/>
              </p:nvSpPr>
              <p:spPr bwMode="auto">
                <a:xfrm>
                  <a:off x="1616" y="2649"/>
                  <a:ext cx="88" cy="277"/>
                </a:xfrm>
                <a:custGeom>
                  <a:avLst/>
                  <a:gdLst>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42" name="Freeform 306"/>
                <p:cNvSpPr>
                  <a:spLocks/>
                </p:cNvSpPr>
                <p:nvPr/>
              </p:nvSpPr>
              <p:spPr bwMode="auto">
                <a:xfrm>
                  <a:off x="1635" y="2647"/>
                  <a:ext cx="109" cy="309"/>
                </a:xfrm>
                <a:custGeom>
                  <a:avLst/>
                  <a:gdLst>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43" name="Freeform 307"/>
                <p:cNvSpPr>
                  <a:spLocks/>
                </p:cNvSpPr>
                <p:nvPr/>
              </p:nvSpPr>
              <p:spPr bwMode="auto">
                <a:xfrm>
                  <a:off x="3008" y="2583"/>
                  <a:ext cx="155" cy="328"/>
                </a:xfrm>
                <a:custGeom>
                  <a:avLst/>
                  <a:gdLst>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44" name="Freeform 308"/>
                <p:cNvSpPr>
                  <a:spLocks/>
                </p:cNvSpPr>
                <p:nvPr/>
              </p:nvSpPr>
              <p:spPr bwMode="auto">
                <a:xfrm>
                  <a:off x="1714" y="1020"/>
                  <a:ext cx="99" cy="440"/>
                </a:xfrm>
                <a:custGeom>
                  <a:avLst/>
                  <a:gdLst>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45" name="Freeform 309"/>
                <p:cNvSpPr>
                  <a:spLocks/>
                </p:cNvSpPr>
                <p:nvPr/>
              </p:nvSpPr>
              <p:spPr bwMode="auto">
                <a:xfrm>
                  <a:off x="3431" y="1007"/>
                  <a:ext cx="156" cy="358"/>
                </a:xfrm>
                <a:custGeom>
                  <a:avLst/>
                  <a:gdLst>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45539" name="Rectangle 310"/>
              <p:cNvSpPr>
                <a:spLocks noChangeArrowheads="1"/>
              </p:cNvSpPr>
              <p:nvPr/>
            </p:nvSpPr>
            <p:spPr bwMode="auto">
              <a:xfrm>
                <a:off x="1609" y="1237"/>
                <a:ext cx="22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600" b="1" i="1">
                    <a:solidFill>
                      <a:schemeClr val="bg2"/>
                    </a:solidFill>
                    <a:latin typeface="Kosher-Normal" charset="0"/>
                  </a:rPr>
                  <a:t>DC</a:t>
                </a:r>
                <a:endParaRPr lang="en-US" sz="1600" i="1">
                  <a:solidFill>
                    <a:schemeClr val="bg2"/>
                  </a:solidFill>
                  <a:latin typeface="Helvetica" charset="0"/>
                </a:endParaRPr>
              </a:p>
            </p:txBody>
          </p:sp>
        </p:grpSp>
        <p:grpSp>
          <p:nvGrpSpPr>
            <p:cNvPr id="145527" name="Group 311"/>
            <p:cNvGrpSpPr>
              <a:grpSpLocks/>
            </p:cNvGrpSpPr>
            <p:nvPr/>
          </p:nvGrpSpPr>
          <p:grpSpPr bwMode="auto">
            <a:xfrm>
              <a:off x="4781" y="1391"/>
              <a:ext cx="247" cy="260"/>
              <a:chOff x="1609" y="1232"/>
              <a:chExt cx="247" cy="260"/>
            </a:xfrm>
          </p:grpSpPr>
          <p:grpSp>
            <p:nvGrpSpPr>
              <p:cNvPr id="145528" name="Group 312"/>
              <p:cNvGrpSpPr>
                <a:grpSpLocks/>
              </p:cNvGrpSpPr>
              <p:nvPr/>
            </p:nvGrpSpPr>
            <p:grpSpPr bwMode="auto">
              <a:xfrm>
                <a:off x="1620" y="1232"/>
                <a:ext cx="236" cy="260"/>
                <a:chOff x="1558" y="1007"/>
                <a:chExt cx="2107" cy="1949"/>
              </a:xfrm>
            </p:grpSpPr>
            <p:grpSp>
              <p:nvGrpSpPr>
                <p:cNvPr id="145530" name="Group 314"/>
                <p:cNvGrpSpPr>
                  <a:grpSpLocks/>
                </p:cNvGrpSpPr>
                <p:nvPr/>
              </p:nvGrpSpPr>
              <p:grpSpPr bwMode="auto">
                <a:xfrm>
                  <a:off x="1558" y="1205"/>
                  <a:ext cx="2107" cy="1420"/>
                  <a:chOff x="578" y="2316"/>
                  <a:chExt cx="2105" cy="1421"/>
                </a:xfrm>
              </p:grpSpPr>
              <p:sp>
                <p:nvSpPr>
                  <p:cNvPr id="145536" name="Freeform 315" descr="Cork"/>
                  <p:cNvSpPr>
                    <a:spLocks/>
                  </p:cNvSpPr>
                  <p:nvPr/>
                </p:nvSpPr>
                <p:spPr bwMode="auto">
                  <a:xfrm>
                    <a:off x="633" y="2316"/>
                    <a:ext cx="2050" cy="256"/>
                  </a:xfrm>
                  <a:custGeom>
                    <a:avLst/>
                    <a:gdLst>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537" name="Freeform 316" descr="Cork"/>
                  <p:cNvSpPr>
                    <a:spLocks/>
                  </p:cNvSpPr>
                  <p:nvPr/>
                </p:nvSpPr>
                <p:spPr bwMode="auto">
                  <a:xfrm>
                    <a:off x="578" y="2506"/>
                    <a:ext cx="2074" cy="1231"/>
                  </a:xfrm>
                  <a:custGeom>
                    <a:avLst/>
                    <a:gdLst>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45531" name="Freeform 318"/>
                <p:cNvSpPr>
                  <a:spLocks/>
                </p:cNvSpPr>
                <p:nvPr/>
              </p:nvSpPr>
              <p:spPr bwMode="auto">
                <a:xfrm>
                  <a:off x="1616" y="2649"/>
                  <a:ext cx="88" cy="277"/>
                </a:xfrm>
                <a:custGeom>
                  <a:avLst/>
                  <a:gdLst>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32" name="Freeform 319"/>
                <p:cNvSpPr>
                  <a:spLocks/>
                </p:cNvSpPr>
                <p:nvPr/>
              </p:nvSpPr>
              <p:spPr bwMode="auto">
                <a:xfrm>
                  <a:off x="1635" y="2647"/>
                  <a:ext cx="109" cy="309"/>
                </a:xfrm>
                <a:custGeom>
                  <a:avLst/>
                  <a:gdLst>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33" name="Freeform 320"/>
                <p:cNvSpPr>
                  <a:spLocks/>
                </p:cNvSpPr>
                <p:nvPr/>
              </p:nvSpPr>
              <p:spPr bwMode="auto">
                <a:xfrm>
                  <a:off x="3008" y="2583"/>
                  <a:ext cx="155" cy="328"/>
                </a:xfrm>
                <a:custGeom>
                  <a:avLst/>
                  <a:gdLst>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34" name="Freeform 321"/>
                <p:cNvSpPr>
                  <a:spLocks/>
                </p:cNvSpPr>
                <p:nvPr/>
              </p:nvSpPr>
              <p:spPr bwMode="auto">
                <a:xfrm>
                  <a:off x="1714" y="1020"/>
                  <a:ext cx="99" cy="440"/>
                </a:xfrm>
                <a:custGeom>
                  <a:avLst/>
                  <a:gdLst>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35" name="Freeform 322"/>
                <p:cNvSpPr>
                  <a:spLocks/>
                </p:cNvSpPr>
                <p:nvPr/>
              </p:nvSpPr>
              <p:spPr bwMode="auto">
                <a:xfrm>
                  <a:off x="3431" y="1007"/>
                  <a:ext cx="156" cy="358"/>
                </a:xfrm>
                <a:custGeom>
                  <a:avLst/>
                  <a:gdLst>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45529" name="Rectangle 323"/>
              <p:cNvSpPr>
                <a:spLocks noChangeArrowheads="1"/>
              </p:cNvSpPr>
              <p:nvPr/>
            </p:nvSpPr>
            <p:spPr bwMode="auto">
              <a:xfrm>
                <a:off x="1609" y="1237"/>
                <a:ext cx="220"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600" b="1" i="1">
                    <a:solidFill>
                      <a:schemeClr val="bg2"/>
                    </a:solidFill>
                    <a:latin typeface="Kosher-Normal" charset="0"/>
                  </a:rPr>
                  <a:t>NC</a:t>
                </a:r>
                <a:endParaRPr lang="en-US" sz="1600" i="1">
                  <a:solidFill>
                    <a:schemeClr val="bg2"/>
                  </a:solidFill>
                  <a:latin typeface="Helvetica" charset="0"/>
                </a:endParaRPr>
              </a:p>
            </p:txBody>
          </p:sp>
        </p:grpSp>
      </p:grpSp>
      <p:sp>
        <p:nvSpPr>
          <p:cNvPr id="145515" name="Text Box 331"/>
          <p:cNvSpPr txBox="1">
            <a:spLocks noChangeArrowheads="1"/>
          </p:cNvSpPr>
          <p:nvPr/>
        </p:nvSpPr>
        <p:spPr bwMode="auto">
          <a:xfrm>
            <a:off x="8596313" y="6483350"/>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B VAG Rounded Bold" charset="0"/>
            </a:endParaRPr>
          </a:p>
        </p:txBody>
      </p:sp>
      <p:grpSp>
        <p:nvGrpSpPr>
          <p:cNvPr id="145516" name="Group 328"/>
          <p:cNvGrpSpPr>
            <a:grpSpLocks/>
          </p:cNvGrpSpPr>
          <p:nvPr/>
        </p:nvGrpSpPr>
        <p:grpSpPr bwMode="auto">
          <a:xfrm>
            <a:off x="5145088" y="1271588"/>
            <a:ext cx="2935287" cy="4518025"/>
            <a:chOff x="3215" y="792"/>
            <a:chExt cx="1849" cy="2846"/>
          </a:xfrm>
        </p:grpSpPr>
        <p:sp>
          <p:nvSpPr>
            <p:cNvPr id="567620" name="AutoShape 324"/>
            <p:cNvSpPr>
              <a:spLocks noChangeArrowheads="1"/>
            </p:cNvSpPr>
            <p:nvPr/>
          </p:nvSpPr>
          <p:spPr bwMode="auto">
            <a:xfrm>
              <a:off x="3215" y="1351"/>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567621" name="AutoShape 325"/>
            <p:cNvSpPr>
              <a:spLocks noChangeArrowheads="1"/>
            </p:cNvSpPr>
            <p:nvPr/>
          </p:nvSpPr>
          <p:spPr bwMode="auto">
            <a:xfrm>
              <a:off x="3233" y="3257"/>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567622" name="AutoShape 326"/>
            <p:cNvSpPr>
              <a:spLocks noChangeArrowheads="1"/>
            </p:cNvSpPr>
            <p:nvPr/>
          </p:nvSpPr>
          <p:spPr bwMode="auto">
            <a:xfrm>
              <a:off x="4688" y="1301"/>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567623" name="AutoShape 327"/>
            <p:cNvSpPr>
              <a:spLocks noChangeArrowheads="1"/>
            </p:cNvSpPr>
            <p:nvPr/>
          </p:nvSpPr>
          <p:spPr bwMode="auto">
            <a:xfrm>
              <a:off x="4691" y="792"/>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grpSp>
      <p:grpSp>
        <p:nvGrpSpPr>
          <p:cNvPr id="145517" name="Group 337"/>
          <p:cNvGrpSpPr>
            <a:grpSpLocks/>
          </p:cNvGrpSpPr>
          <p:nvPr/>
        </p:nvGrpSpPr>
        <p:grpSpPr bwMode="auto">
          <a:xfrm>
            <a:off x="519113" y="312738"/>
            <a:ext cx="854075" cy="1704975"/>
            <a:chOff x="327" y="161"/>
            <a:chExt cx="538" cy="1074"/>
          </a:xfrm>
        </p:grpSpPr>
        <p:sp>
          <p:nvSpPr>
            <p:cNvPr id="567634" name="Rectangle 338"/>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567635" name="Line 339"/>
            <p:cNvSpPr>
              <a:spLocks noChangeShapeType="1"/>
            </p:cNvSpPr>
            <p:nvPr/>
          </p:nvSpPr>
          <p:spPr bwMode="auto">
            <a:xfrm flipV="1">
              <a:off x="500" y="701"/>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567540"/>
                                        </p:tgtEl>
                                        <p:attrNameLst>
                                          <p:attrName>style.visibility</p:attrName>
                                        </p:attrNameLst>
                                      </p:cBhvr>
                                      <p:to>
                                        <p:strVal val="visible"/>
                                      </p:to>
                                    </p:set>
                                    <p:anim calcmode="lin" valueType="num">
                                      <p:cBhvr>
                                        <p:cTn id="7" dur="500" fill="hold"/>
                                        <p:tgtEl>
                                          <p:spTgt spid="567540"/>
                                        </p:tgtEl>
                                        <p:attrNameLst>
                                          <p:attrName>ppt_w</p:attrName>
                                        </p:attrNameLst>
                                      </p:cBhvr>
                                      <p:tavLst>
                                        <p:tav tm="0">
                                          <p:val>
                                            <p:fltVal val="0"/>
                                          </p:val>
                                        </p:tav>
                                        <p:tav tm="100000">
                                          <p:val>
                                            <p:strVal val="#ppt_w"/>
                                          </p:val>
                                        </p:tav>
                                      </p:tavLst>
                                    </p:anim>
                                    <p:anim calcmode="lin" valueType="num">
                                      <p:cBhvr>
                                        <p:cTn id="8" dur="500" fill="hold"/>
                                        <p:tgtEl>
                                          <p:spTgt spid="567540"/>
                                        </p:tgtEl>
                                        <p:attrNameLst>
                                          <p:attrName>ppt_h</p:attrName>
                                        </p:attrNameLst>
                                      </p:cBhvr>
                                      <p:tavLst>
                                        <p:tav tm="0">
                                          <p:val>
                                            <p:fltVal val="0"/>
                                          </p:val>
                                        </p:tav>
                                        <p:tav tm="100000">
                                          <p:val>
                                            <p:strVal val="#ppt_h"/>
                                          </p:val>
                                        </p:tav>
                                      </p:tavLst>
                                    </p:anim>
                                    <p:anim calcmode="lin" valueType="num">
                                      <p:cBhvr>
                                        <p:cTn id="9" dur="500" fill="hold"/>
                                        <p:tgtEl>
                                          <p:spTgt spid="567540"/>
                                        </p:tgtEl>
                                        <p:attrNameLst>
                                          <p:attrName>ppt_x</p:attrName>
                                        </p:attrNameLst>
                                      </p:cBhvr>
                                      <p:tavLst>
                                        <p:tav tm="0">
                                          <p:val>
                                            <p:fltVal val="0.5"/>
                                          </p:val>
                                        </p:tav>
                                        <p:tav tm="100000">
                                          <p:val>
                                            <p:strVal val="#ppt_x"/>
                                          </p:val>
                                        </p:tav>
                                      </p:tavLst>
                                    </p:anim>
                                    <p:anim calcmode="lin" valueType="num">
                                      <p:cBhvr>
                                        <p:cTn id="10" dur="500" fill="hold"/>
                                        <p:tgtEl>
                                          <p:spTgt spid="56754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000"/>
                            </p:stCondLst>
                            <p:childTnLst>
                              <p:par>
                                <p:cTn id="12" presetID="23" presetClass="entr" presetSubtype="528" fill="hold" grpId="0" nodeType="afterEffect">
                                  <p:stCondLst>
                                    <p:cond delay="500"/>
                                  </p:stCondLst>
                                  <p:childTnLst>
                                    <p:set>
                                      <p:cBhvr>
                                        <p:cTn id="13" dur="1" fill="hold">
                                          <p:stCondLst>
                                            <p:cond delay="0"/>
                                          </p:stCondLst>
                                        </p:cTn>
                                        <p:tgtEl>
                                          <p:spTgt spid="567541"/>
                                        </p:tgtEl>
                                        <p:attrNameLst>
                                          <p:attrName>style.visibility</p:attrName>
                                        </p:attrNameLst>
                                      </p:cBhvr>
                                      <p:to>
                                        <p:strVal val="visible"/>
                                      </p:to>
                                    </p:set>
                                    <p:anim calcmode="lin" valueType="num">
                                      <p:cBhvr>
                                        <p:cTn id="14" dur="500" fill="hold"/>
                                        <p:tgtEl>
                                          <p:spTgt spid="567541"/>
                                        </p:tgtEl>
                                        <p:attrNameLst>
                                          <p:attrName>ppt_w</p:attrName>
                                        </p:attrNameLst>
                                      </p:cBhvr>
                                      <p:tavLst>
                                        <p:tav tm="0">
                                          <p:val>
                                            <p:fltVal val="0"/>
                                          </p:val>
                                        </p:tav>
                                        <p:tav tm="100000">
                                          <p:val>
                                            <p:strVal val="#ppt_w"/>
                                          </p:val>
                                        </p:tav>
                                      </p:tavLst>
                                    </p:anim>
                                    <p:anim calcmode="lin" valueType="num">
                                      <p:cBhvr>
                                        <p:cTn id="15" dur="500" fill="hold"/>
                                        <p:tgtEl>
                                          <p:spTgt spid="567541"/>
                                        </p:tgtEl>
                                        <p:attrNameLst>
                                          <p:attrName>ppt_h</p:attrName>
                                        </p:attrNameLst>
                                      </p:cBhvr>
                                      <p:tavLst>
                                        <p:tav tm="0">
                                          <p:val>
                                            <p:fltVal val="0"/>
                                          </p:val>
                                        </p:tav>
                                        <p:tav tm="100000">
                                          <p:val>
                                            <p:strVal val="#ppt_h"/>
                                          </p:val>
                                        </p:tav>
                                      </p:tavLst>
                                    </p:anim>
                                    <p:anim calcmode="lin" valueType="num">
                                      <p:cBhvr>
                                        <p:cTn id="16" dur="500" fill="hold"/>
                                        <p:tgtEl>
                                          <p:spTgt spid="567541"/>
                                        </p:tgtEl>
                                        <p:attrNameLst>
                                          <p:attrName>ppt_x</p:attrName>
                                        </p:attrNameLst>
                                      </p:cBhvr>
                                      <p:tavLst>
                                        <p:tav tm="0">
                                          <p:val>
                                            <p:fltVal val="0.5"/>
                                          </p:val>
                                        </p:tav>
                                        <p:tav tm="100000">
                                          <p:val>
                                            <p:strVal val="#ppt_x"/>
                                          </p:val>
                                        </p:tav>
                                      </p:tavLst>
                                    </p:anim>
                                    <p:anim calcmode="lin" valueType="num">
                                      <p:cBhvr>
                                        <p:cTn id="17" dur="500" fill="hold"/>
                                        <p:tgtEl>
                                          <p:spTgt spid="567541"/>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2000"/>
                            </p:stCondLst>
                            <p:childTnLst>
                              <p:par>
                                <p:cTn id="19" presetID="23" presetClass="entr" presetSubtype="528" fill="hold" grpId="0" nodeType="afterEffect">
                                  <p:stCondLst>
                                    <p:cond delay="500"/>
                                  </p:stCondLst>
                                  <p:childTnLst>
                                    <p:set>
                                      <p:cBhvr>
                                        <p:cTn id="20" dur="1" fill="hold">
                                          <p:stCondLst>
                                            <p:cond delay="0"/>
                                          </p:stCondLst>
                                        </p:cTn>
                                        <p:tgtEl>
                                          <p:spTgt spid="567542"/>
                                        </p:tgtEl>
                                        <p:attrNameLst>
                                          <p:attrName>style.visibility</p:attrName>
                                        </p:attrNameLst>
                                      </p:cBhvr>
                                      <p:to>
                                        <p:strVal val="visible"/>
                                      </p:to>
                                    </p:set>
                                    <p:anim calcmode="lin" valueType="num">
                                      <p:cBhvr>
                                        <p:cTn id="21" dur="500" fill="hold"/>
                                        <p:tgtEl>
                                          <p:spTgt spid="567542"/>
                                        </p:tgtEl>
                                        <p:attrNameLst>
                                          <p:attrName>ppt_w</p:attrName>
                                        </p:attrNameLst>
                                      </p:cBhvr>
                                      <p:tavLst>
                                        <p:tav tm="0">
                                          <p:val>
                                            <p:fltVal val="0"/>
                                          </p:val>
                                        </p:tav>
                                        <p:tav tm="100000">
                                          <p:val>
                                            <p:strVal val="#ppt_w"/>
                                          </p:val>
                                        </p:tav>
                                      </p:tavLst>
                                    </p:anim>
                                    <p:anim calcmode="lin" valueType="num">
                                      <p:cBhvr>
                                        <p:cTn id="22" dur="500" fill="hold"/>
                                        <p:tgtEl>
                                          <p:spTgt spid="567542"/>
                                        </p:tgtEl>
                                        <p:attrNameLst>
                                          <p:attrName>ppt_h</p:attrName>
                                        </p:attrNameLst>
                                      </p:cBhvr>
                                      <p:tavLst>
                                        <p:tav tm="0">
                                          <p:val>
                                            <p:fltVal val="0"/>
                                          </p:val>
                                        </p:tav>
                                        <p:tav tm="100000">
                                          <p:val>
                                            <p:strVal val="#ppt_h"/>
                                          </p:val>
                                        </p:tav>
                                      </p:tavLst>
                                    </p:anim>
                                    <p:anim calcmode="lin" valueType="num">
                                      <p:cBhvr>
                                        <p:cTn id="23" dur="500" fill="hold"/>
                                        <p:tgtEl>
                                          <p:spTgt spid="567542"/>
                                        </p:tgtEl>
                                        <p:attrNameLst>
                                          <p:attrName>ppt_x</p:attrName>
                                        </p:attrNameLst>
                                      </p:cBhvr>
                                      <p:tavLst>
                                        <p:tav tm="0">
                                          <p:val>
                                            <p:fltVal val="0.5"/>
                                          </p:val>
                                        </p:tav>
                                        <p:tav tm="100000">
                                          <p:val>
                                            <p:strVal val="#ppt_x"/>
                                          </p:val>
                                        </p:tav>
                                      </p:tavLst>
                                    </p:anim>
                                    <p:anim calcmode="lin" valueType="num">
                                      <p:cBhvr>
                                        <p:cTn id="24" dur="500" fill="hold"/>
                                        <p:tgtEl>
                                          <p:spTgt spid="567542"/>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3000"/>
                            </p:stCondLst>
                            <p:childTnLst>
                              <p:par>
                                <p:cTn id="26" presetID="22" presetClass="entr" presetSubtype="2" fill="hold" grpId="0" nodeType="afterEffect">
                                  <p:stCondLst>
                                    <p:cond delay="0"/>
                                  </p:stCondLst>
                                  <p:childTnLst>
                                    <p:set>
                                      <p:cBhvr>
                                        <p:cTn id="27" dur="1" fill="hold">
                                          <p:stCondLst>
                                            <p:cond delay="0"/>
                                          </p:stCondLst>
                                        </p:cTn>
                                        <p:tgtEl>
                                          <p:spTgt spid="567563"/>
                                        </p:tgtEl>
                                        <p:attrNameLst>
                                          <p:attrName>style.visibility</p:attrName>
                                        </p:attrNameLst>
                                      </p:cBhvr>
                                      <p:to>
                                        <p:strVal val="visible"/>
                                      </p:to>
                                    </p:set>
                                    <p:animEffect transition="in" filter="wipe(right)">
                                      <p:cBhvr>
                                        <p:cTn id="28" dur="500"/>
                                        <p:tgtEl>
                                          <p:spTgt spid="567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540" grpId="0" animBg="1"/>
      <p:bldP spid="567541" grpId="0" animBg="1"/>
      <p:bldP spid="567542" grpId="0" animBg="1"/>
      <p:bldP spid="567563"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57" name="Rectangle 270"/>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8592" name="Rectangle 272"/>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07" charset="0"/>
              <a:ea typeface="ＭＳ Ｐゴシック" pitchFamily="-107" charset="-128"/>
              <a:cs typeface="ＭＳ Ｐゴシック" pitchFamily="-107" charset="-128"/>
            </a:endParaRPr>
          </a:p>
        </p:txBody>
      </p:sp>
      <p:sp>
        <p:nvSpPr>
          <p:cNvPr id="568594" name="Rectangle 274"/>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70</a:t>
            </a:r>
          </a:p>
        </p:txBody>
      </p:sp>
      <p:sp>
        <p:nvSpPr>
          <p:cNvPr id="568595" name="Rectangle 275"/>
          <p:cNvSpPr>
            <a:spLocks noChangeArrowheads="1"/>
          </p:cNvSpPr>
          <p:nvPr/>
        </p:nvSpPr>
        <p:spPr bwMode="auto">
          <a:xfrm>
            <a:off x="7542213" y="6542088"/>
            <a:ext cx="7334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9.7.03d.</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ja-JP" altLang="en-US" sz="2400" b="1" dirty="0">
                <a:solidFill>
                  <a:srgbClr val="FFFFFF"/>
                </a:solidFill>
                <a:latin typeface="Arial" charset="0"/>
                <a:ea typeface="ＭＳ Ｐゴシック" charset="0"/>
              </a:rPr>
              <a:t>バイブル　ベイシック　</a:t>
            </a:r>
            <a:r>
              <a:rPr lang="en-US" altLang="ja-JP" sz="2400" b="1" dirty="0">
                <a:solidFill>
                  <a:srgbClr val="FFFFFF"/>
                </a:solidFill>
                <a:latin typeface="Arial" charset="0"/>
                <a:ea typeface="ＭＳ Ｐゴシック" charset="0"/>
              </a:rPr>
              <a:t>• </a:t>
            </a:r>
            <a:r>
              <a:rPr lang="en-US" sz="2400" b="1" dirty="0">
                <a:solidFill>
                  <a:srgbClr val="FFFFFF"/>
                </a:solidFill>
                <a:latin typeface="Arial" charset="0"/>
                <a:ea typeface="ＭＳ Ｐゴシック" charset="0"/>
              </a:rPr>
              <a:t> </a:t>
            </a:r>
            <a:r>
              <a:rPr lang="en-US" sz="2400" b="1" dirty="0" smtClean="0">
                <a:solidFill>
                  <a:srgbClr val="FFFFFF"/>
                </a:solidFill>
                <a:latin typeface="Arial" charset="0"/>
                <a:ea typeface="ＭＳ Ｐゴシック" charset="0"/>
              </a:rPr>
              <a:t>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ja-JP" altLang="en-US" sz="3200" b="1">
                <a:solidFill>
                  <a:srgbClr val="FFFFFF"/>
                </a:solidFill>
                <a:latin typeface="Arial" charset="0"/>
                <a:cs typeface="Arial" charset="0"/>
              </a:rPr>
              <a:t>無料でダウンロードどうぞ</a:t>
            </a:r>
            <a:endParaRPr lang="en-US" sz="32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9188150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16386"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638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6388" name="Rectangle 5"/>
          <p:cNvSpPr>
            <a:spLocks noChangeArrowheads="1"/>
          </p:cNvSpPr>
          <p:nvPr/>
        </p:nvSpPr>
        <p:spPr bwMode="auto">
          <a:xfrm>
            <a:off x="3179763" y="1011238"/>
            <a:ext cx="1247775"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b="1">
                <a:solidFill>
                  <a:schemeClr val="accent2"/>
                </a:solidFill>
                <a:latin typeface="Times" charset="0"/>
              </a:rPr>
              <a:t>無政府</a:t>
            </a:r>
          </a:p>
          <a:p>
            <a:endParaRPr lang="en-US" sz="2000" b="1">
              <a:solidFill>
                <a:schemeClr val="accent2"/>
              </a:solidFill>
              <a:latin typeface="Times" charset="0"/>
            </a:endParaRPr>
          </a:p>
        </p:txBody>
      </p:sp>
      <p:sp>
        <p:nvSpPr>
          <p:cNvPr id="578569" name="Oval 9"/>
          <p:cNvSpPr>
            <a:spLocks noChangeArrowheads="1"/>
          </p:cNvSpPr>
          <p:nvPr/>
        </p:nvSpPr>
        <p:spPr bwMode="auto">
          <a:xfrm>
            <a:off x="998538" y="4540250"/>
            <a:ext cx="1625600" cy="1606550"/>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16390" name="Freeform 10"/>
          <p:cNvSpPr>
            <a:spLocks/>
          </p:cNvSpPr>
          <p:nvPr/>
        </p:nvSpPr>
        <p:spPr bwMode="auto">
          <a:xfrm>
            <a:off x="1830388" y="4457700"/>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78571" name="Rectangle 11"/>
          <p:cNvSpPr>
            <a:spLocks noChangeArrowheads="1"/>
          </p:cNvSpPr>
          <p:nvPr/>
        </p:nvSpPr>
        <p:spPr bwMode="auto">
          <a:xfrm>
            <a:off x="1336675" y="4532313"/>
            <a:ext cx="1844675" cy="10033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6000">
                <a:solidFill>
                  <a:srgbClr val="51DC00"/>
                </a:solidFill>
                <a:latin typeface="Times" pitchFamily="-107" charset="0"/>
                <a:ea typeface="ＭＳ Ｐゴシック" pitchFamily="-107" charset="-128"/>
                <a:cs typeface="ＭＳ Ｐゴシック" pitchFamily="-107" charset="-128"/>
              </a:rPr>
              <a:t>A</a:t>
            </a:r>
            <a:r>
              <a:rPr lang="en-US" sz="3600">
                <a:solidFill>
                  <a:srgbClr val="51DC00"/>
                </a:solidFill>
                <a:latin typeface="Times" pitchFamily="-107" charset="0"/>
                <a:ea typeface="ＭＳ Ｐゴシック" pitchFamily="-107" charset="-128"/>
                <a:cs typeface="ＭＳ Ｐゴシック" pitchFamily="-107" charset="-128"/>
              </a:rPr>
              <a:t> </a:t>
            </a:r>
            <a:r>
              <a:rPr lang="en-US" sz="3600">
                <a:solidFill>
                  <a:schemeClr val="tx2"/>
                </a:solidFill>
                <a:latin typeface="Times" pitchFamily="-107" charset="0"/>
                <a:ea typeface="ＭＳ Ｐゴシック" pitchFamily="-107" charset="-128"/>
                <a:cs typeface="ＭＳ Ｐゴシック" pitchFamily="-107" charset="-128"/>
              </a:rPr>
              <a:t>R C</a:t>
            </a:r>
          </a:p>
        </p:txBody>
      </p:sp>
      <p:sp>
        <p:nvSpPr>
          <p:cNvPr id="16392" name="Rectangle 12"/>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393" name="Rectangle 13"/>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394" name="Line 14"/>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95" name="Line 15"/>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96" name="Rectangle 16"/>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6397" name="Group 17"/>
          <p:cNvGrpSpPr>
            <a:grpSpLocks/>
          </p:cNvGrpSpPr>
          <p:nvPr/>
        </p:nvGrpSpPr>
        <p:grpSpPr bwMode="auto">
          <a:xfrm>
            <a:off x="7983538" y="3429000"/>
            <a:ext cx="974725" cy="633413"/>
            <a:chOff x="5029" y="2160"/>
            <a:chExt cx="614" cy="399"/>
          </a:xfrm>
        </p:grpSpPr>
        <p:sp>
          <p:nvSpPr>
            <p:cNvPr id="16408" name="Freeform 18"/>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6409" name="Freeform 19"/>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10" name="Rectangle 20"/>
            <p:cNvSpPr>
              <a:spLocks noChangeArrowheads="1"/>
            </p:cNvSpPr>
            <p:nvPr/>
          </p:nvSpPr>
          <p:spPr bwMode="auto">
            <a:xfrm>
              <a:off x="5216" y="2426"/>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16411" name="Freeform 21"/>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6412" name="AutoShape 22"/>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6413" name="Rectangle 23"/>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6414" name="AutoShape 24"/>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6415" name="Line 25"/>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16" name="Line 26"/>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17" name="Rectangle 27"/>
            <p:cNvSpPr>
              <a:spLocks noChangeArrowheads="1"/>
            </p:cNvSpPr>
            <p:nvPr/>
          </p:nvSpPr>
          <p:spPr bwMode="auto">
            <a:xfrm>
              <a:off x="5029" y="2160"/>
              <a:ext cx="33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無政府</a:t>
              </a:r>
            </a:p>
          </p:txBody>
        </p:sp>
      </p:grpSp>
      <p:sp>
        <p:nvSpPr>
          <p:cNvPr id="578588" name="Text Box 28"/>
          <p:cNvSpPr txBox="1">
            <a:spLocks noChangeArrowheads="1"/>
          </p:cNvSpPr>
          <p:nvPr/>
        </p:nvSpPr>
        <p:spPr bwMode="auto">
          <a:xfrm>
            <a:off x="2870200" y="3683000"/>
            <a:ext cx="6070600" cy="143192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4400" b="1" i="1" smtClean="0">
                <a:solidFill>
                  <a:srgbClr val="FC989D"/>
                </a:solidFill>
                <a:latin typeface="Comic Sans MS" charset="0"/>
              </a:rPr>
              <a:t>人々は中央政府がないことに気がついた。</a:t>
            </a:r>
          </a:p>
        </p:txBody>
      </p:sp>
      <p:sp>
        <p:nvSpPr>
          <p:cNvPr id="578589" name="Text Box 29"/>
          <p:cNvSpPr txBox="1">
            <a:spLocks noChangeArrowheads="1"/>
          </p:cNvSpPr>
          <p:nvPr/>
        </p:nvSpPr>
        <p:spPr bwMode="auto">
          <a:xfrm>
            <a:off x="1766888"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chemeClr val="tx1"/>
                </a:solidFill>
                <a:latin typeface="Comic Sans MS" charset="0"/>
              </a:rPr>
              <a:t>士師記 </a:t>
            </a:r>
            <a:r>
              <a:rPr lang="en-US" altLang="ja-JP" sz="1600" b="1" smtClean="0">
                <a:solidFill>
                  <a:schemeClr val="tx1"/>
                </a:solidFill>
                <a:latin typeface="Comic Sans MS" charset="0"/>
              </a:rPr>
              <a:t>17</a:t>
            </a:r>
            <a:r>
              <a:rPr lang="ja-JP" altLang="en-US" sz="1600" b="1" smtClean="0">
                <a:solidFill>
                  <a:schemeClr val="tx1"/>
                </a:solidFill>
                <a:latin typeface="Comic Sans MS" charset="0"/>
              </a:rPr>
              <a:t>章</a:t>
            </a:r>
            <a:r>
              <a:rPr lang="en-US" altLang="ja-JP" sz="1600" b="1" smtClean="0">
                <a:solidFill>
                  <a:schemeClr val="tx1"/>
                </a:solidFill>
                <a:latin typeface="Comic Sans MS" charset="0"/>
              </a:rPr>
              <a:t>6</a:t>
            </a:r>
            <a:r>
              <a:rPr lang="ja-JP" altLang="en-US" sz="1600" b="1" smtClean="0">
                <a:solidFill>
                  <a:schemeClr val="tx1"/>
                </a:solidFill>
                <a:latin typeface="Comic Sans MS" charset="0"/>
              </a:rPr>
              <a:t>節</a:t>
            </a:r>
          </a:p>
        </p:txBody>
      </p:sp>
      <p:sp>
        <p:nvSpPr>
          <p:cNvPr id="16400" name="Text Box 30"/>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78591" name="Rectangle 31"/>
          <p:cNvSpPr>
            <a:spLocks noChangeArrowheads="1"/>
          </p:cNvSpPr>
          <p:nvPr/>
        </p:nvSpPr>
        <p:spPr bwMode="auto">
          <a:xfrm>
            <a:off x="80914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07</a:t>
            </a:r>
          </a:p>
        </p:txBody>
      </p:sp>
      <p:sp>
        <p:nvSpPr>
          <p:cNvPr id="16402" name="Text Box 32"/>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578601" name="Rectangle 41"/>
          <p:cNvSpPr>
            <a:spLocks noChangeArrowheads="1"/>
          </p:cNvSpPr>
          <p:nvPr/>
        </p:nvSpPr>
        <p:spPr bwMode="auto">
          <a:xfrm>
            <a:off x="6584950" y="3159125"/>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578603" name="Rectangle 43"/>
          <p:cNvSpPr>
            <a:spLocks noChangeArrowheads="1"/>
          </p:cNvSpPr>
          <p:nvPr/>
        </p:nvSpPr>
        <p:spPr bwMode="auto">
          <a:xfrm>
            <a:off x="614363" y="3159125"/>
            <a:ext cx="2471737"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ja-JP" altLang="en-US" sz="3200">
                <a:solidFill>
                  <a:srgbClr val="FAFD00"/>
                </a:solidFill>
                <a:latin typeface="Times" charset="0"/>
              </a:rPr>
              <a:t>３つの社会の</a:t>
            </a:r>
          </a:p>
          <a:p>
            <a:pPr algn="ctr">
              <a:defRPr/>
            </a:pPr>
            <a:r>
              <a:rPr lang="ja-JP" altLang="en-US" sz="3200">
                <a:solidFill>
                  <a:srgbClr val="FAFD00"/>
                </a:solidFill>
                <a:latin typeface="Times" charset="0"/>
              </a:rPr>
              <a:t>始めは</a:t>
            </a:r>
            <a:r>
              <a:rPr lang="en-US" altLang="ja-JP" sz="3200">
                <a:solidFill>
                  <a:schemeClr val="tx2"/>
                </a:solidFill>
                <a:latin typeface="Times" charset="0"/>
              </a:rPr>
              <a:t>:</a:t>
            </a:r>
            <a:endParaRPr lang="en-US" sz="3200">
              <a:solidFill>
                <a:schemeClr val="tx2"/>
              </a:solidFill>
              <a:latin typeface="Times" charset="0"/>
            </a:endParaRPr>
          </a:p>
        </p:txBody>
      </p:sp>
      <p:grpSp>
        <p:nvGrpSpPr>
          <p:cNvPr id="16405" name="Group 46"/>
          <p:cNvGrpSpPr>
            <a:grpSpLocks/>
          </p:cNvGrpSpPr>
          <p:nvPr/>
        </p:nvGrpSpPr>
        <p:grpSpPr bwMode="auto">
          <a:xfrm>
            <a:off x="519113" y="312738"/>
            <a:ext cx="854075" cy="1704975"/>
            <a:chOff x="327" y="161"/>
            <a:chExt cx="538" cy="1074"/>
          </a:xfrm>
        </p:grpSpPr>
        <p:sp>
          <p:nvSpPr>
            <p:cNvPr id="578607" name="Rectangle 47"/>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578608" name="Line 48"/>
            <p:cNvSpPr>
              <a:spLocks noChangeShapeType="1"/>
            </p:cNvSpPr>
            <p:nvPr/>
          </p:nvSpPr>
          <p:spPr bwMode="auto">
            <a:xfrm flipV="1">
              <a:off x="500" y="66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78588"/>
                                        </p:tgtEl>
                                        <p:attrNameLst>
                                          <p:attrName>style.visibility</p:attrName>
                                        </p:attrNameLst>
                                      </p:cBhvr>
                                      <p:to>
                                        <p:strVal val="visible"/>
                                      </p:to>
                                    </p:set>
                                    <p:anim calcmode="lin" valueType="num">
                                      <p:cBhvr additive="base">
                                        <p:cTn id="7" dur="500" fill="hold"/>
                                        <p:tgtEl>
                                          <p:spTgt spid="578588"/>
                                        </p:tgtEl>
                                        <p:attrNameLst>
                                          <p:attrName>ppt_x</p:attrName>
                                        </p:attrNameLst>
                                      </p:cBhvr>
                                      <p:tavLst>
                                        <p:tav tm="0">
                                          <p:val>
                                            <p:strVal val="1+#ppt_w/2"/>
                                          </p:val>
                                        </p:tav>
                                        <p:tav tm="100000">
                                          <p:val>
                                            <p:strVal val="#ppt_x"/>
                                          </p:val>
                                        </p:tav>
                                      </p:tavLst>
                                    </p:anim>
                                    <p:anim calcmode="lin" valueType="num">
                                      <p:cBhvr additive="base">
                                        <p:cTn id="8" dur="500" fill="hold"/>
                                        <p:tgtEl>
                                          <p:spTgt spid="5785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88"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
        <p:nvSpPr>
          <p:cNvPr id="18434"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8435"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8436" name="Rectangle 5"/>
          <p:cNvSpPr>
            <a:spLocks noChangeArrowheads="1"/>
          </p:cNvSpPr>
          <p:nvPr/>
        </p:nvSpPr>
        <p:spPr bwMode="auto">
          <a:xfrm>
            <a:off x="3179763" y="1011238"/>
            <a:ext cx="12477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b="1">
                <a:solidFill>
                  <a:schemeClr val="accent2"/>
                </a:solidFill>
                <a:latin typeface="Times" charset="0"/>
              </a:rPr>
              <a:t>無政府</a:t>
            </a:r>
          </a:p>
          <a:p>
            <a:endParaRPr lang="en-US" altLang="ja-JP" b="1">
              <a:solidFill>
                <a:schemeClr val="accent2"/>
              </a:solidFill>
              <a:latin typeface="Times" charset="0"/>
            </a:endParaRPr>
          </a:p>
        </p:txBody>
      </p:sp>
      <p:sp>
        <p:nvSpPr>
          <p:cNvPr id="18437" name="Freeform 8"/>
          <p:cNvSpPr>
            <a:spLocks/>
          </p:cNvSpPr>
          <p:nvPr/>
        </p:nvSpPr>
        <p:spPr bwMode="auto">
          <a:xfrm>
            <a:off x="1885950" y="41910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38" name="Rectangle 9"/>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79594" name="Rectangle 10"/>
          <p:cNvSpPr>
            <a:spLocks noChangeArrowheads="1"/>
          </p:cNvSpPr>
          <p:nvPr/>
        </p:nvSpPr>
        <p:spPr bwMode="auto">
          <a:xfrm>
            <a:off x="3886200" y="1765300"/>
            <a:ext cx="15287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b="1">
                <a:solidFill>
                  <a:schemeClr val="accent2"/>
                </a:solidFill>
                <a:latin typeface="Times" charset="0"/>
              </a:rPr>
              <a:t>士</a:t>
            </a:r>
            <a:r>
              <a:rPr lang="ja-JP" altLang="en-US" b="1">
                <a:solidFill>
                  <a:schemeClr val="accent2"/>
                </a:solidFill>
              </a:rPr>
              <a:t>師</a:t>
            </a:r>
            <a:r>
              <a:rPr lang="ja-JP" altLang="en-US" b="1">
                <a:solidFill>
                  <a:schemeClr val="accent2"/>
                </a:solidFill>
                <a:latin typeface="Times" charset="0"/>
              </a:rPr>
              <a:t>たち</a:t>
            </a:r>
          </a:p>
        </p:txBody>
      </p:sp>
      <p:sp>
        <p:nvSpPr>
          <p:cNvPr id="18440"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41"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2"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3"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8444" name="Group 15"/>
          <p:cNvGrpSpPr>
            <a:grpSpLocks/>
          </p:cNvGrpSpPr>
          <p:nvPr/>
        </p:nvGrpSpPr>
        <p:grpSpPr bwMode="auto">
          <a:xfrm>
            <a:off x="7983538" y="3429000"/>
            <a:ext cx="974725" cy="633413"/>
            <a:chOff x="5029" y="2160"/>
            <a:chExt cx="614" cy="399"/>
          </a:xfrm>
        </p:grpSpPr>
        <p:sp>
          <p:nvSpPr>
            <p:cNvPr id="18455" name="Freeform 16"/>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56" name="Freeform 17"/>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57" name="Rectangle 18"/>
            <p:cNvSpPr>
              <a:spLocks noChangeArrowheads="1"/>
            </p:cNvSpPr>
            <p:nvPr/>
          </p:nvSpPr>
          <p:spPr bwMode="auto">
            <a:xfrm>
              <a:off x="5216" y="2426"/>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18458" name="Freeform 19"/>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59" name="AutoShape 20"/>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8460" name="Rectangle 21"/>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8461" name="AutoShape 22"/>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8462" name="Line 23"/>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3" name="Line 24"/>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4" name="Rectangle 25"/>
            <p:cNvSpPr>
              <a:spLocks noChangeArrowheads="1"/>
            </p:cNvSpPr>
            <p:nvPr/>
          </p:nvSpPr>
          <p:spPr bwMode="auto">
            <a:xfrm>
              <a:off x="5136" y="2278"/>
              <a:ext cx="27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1000" b="1">
                  <a:solidFill>
                    <a:srgbClr val="000000"/>
                  </a:solidFill>
                  <a:latin typeface="Helvetica" charset="0"/>
                </a:rPr>
                <a:t>士師</a:t>
              </a:r>
            </a:p>
          </p:txBody>
        </p:sp>
        <p:sp>
          <p:nvSpPr>
            <p:cNvPr id="18465" name="Rectangle 26"/>
            <p:cNvSpPr>
              <a:spLocks noChangeArrowheads="1"/>
            </p:cNvSpPr>
            <p:nvPr/>
          </p:nvSpPr>
          <p:spPr bwMode="auto">
            <a:xfrm>
              <a:off x="5029" y="2160"/>
              <a:ext cx="33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b="1">
                  <a:solidFill>
                    <a:srgbClr val="000000"/>
                  </a:solidFill>
                  <a:latin typeface="Chicago" charset="0"/>
                </a:rPr>
                <a:t>無政府</a:t>
              </a:r>
            </a:p>
          </p:txBody>
        </p:sp>
      </p:grpSp>
      <p:sp>
        <p:nvSpPr>
          <p:cNvPr id="579611" name="Text Box 27"/>
          <p:cNvSpPr txBox="1">
            <a:spLocks noChangeArrowheads="1"/>
          </p:cNvSpPr>
          <p:nvPr/>
        </p:nvSpPr>
        <p:spPr bwMode="auto">
          <a:xfrm>
            <a:off x="431800" y="3962400"/>
            <a:ext cx="8331200" cy="91440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5400" b="1" i="1" smtClean="0">
                <a:solidFill>
                  <a:srgbClr val="FF3300"/>
                </a:solidFill>
                <a:latin typeface="Comic Sans MS" charset="0"/>
              </a:rPr>
              <a:t>国家変革の時！</a:t>
            </a:r>
          </a:p>
        </p:txBody>
      </p:sp>
      <p:sp>
        <p:nvSpPr>
          <p:cNvPr id="579612" name="Text Box 28"/>
          <p:cNvSpPr txBox="1">
            <a:spLocks noChangeArrowheads="1"/>
          </p:cNvSpPr>
          <p:nvPr/>
        </p:nvSpPr>
        <p:spPr bwMode="auto">
          <a:xfrm>
            <a:off x="1765300" y="-12700"/>
            <a:ext cx="1993900" cy="5810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ja-JP" altLang="en-US" sz="1600" b="1" smtClean="0">
                <a:solidFill>
                  <a:schemeClr val="tx1"/>
                </a:solidFill>
                <a:latin typeface="Comic Sans MS" charset="0"/>
              </a:rPr>
              <a:t>士師記 </a:t>
            </a:r>
            <a:r>
              <a:rPr lang="en-US" altLang="ja-JP" sz="1600" b="1" smtClean="0">
                <a:solidFill>
                  <a:schemeClr val="tx1"/>
                </a:solidFill>
                <a:latin typeface="Comic Sans MS" charset="0"/>
              </a:rPr>
              <a:t>2</a:t>
            </a:r>
            <a:r>
              <a:rPr lang="ja-JP" altLang="en-US" sz="1600" b="1" smtClean="0">
                <a:solidFill>
                  <a:schemeClr val="tx1"/>
                </a:solidFill>
                <a:latin typeface="Comic Sans MS" charset="0"/>
              </a:rPr>
              <a:t>章</a:t>
            </a:r>
            <a:r>
              <a:rPr lang="en-US" altLang="ja-JP" sz="1600" b="1" smtClean="0">
                <a:solidFill>
                  <a:schemeClr val="tx1"/>
                </a:solidFill>
                <a:latin typeface="Comic Sans MS" charset="0"/>
              </a:rPr>
              <a:t>16-19</a:t>
            </a:r>
            <a:r>
              <a:rPr lang="ja-JP" altLang="en-US" sz="1600" b="1" smtClean="0">
                <a:solidFill>
                  <a:schemeClr val="tx1"/>
                </a:solidFill>
                <a:latin typeface="Comic Sans MS" charset="0"/>
              </a:rPr>
              <a:t>節</a:t>
            </a:r>
          </a:p>
        </p:txBody>
      </p:sp>
      <p:sp>
        <p:nvSpPr>
          <p:cNvPr id="18447" name="Text Box 29"/>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79614" name="Rectangle 30"/>
          <p:cNvSpPr>
            <a:spLocks noChangeArrowheads="1"/>
          </p:cNvSpPr>
          <p:nvPr/>
        </p:nvSpPr>
        <p:spPr bwMode="auto">
          <a:xfrm>
            <a:off x="8091488" y="65373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08</a:t>
            </a:r>
          </a:p>
        </p:txBody>
      </p:sp>
      <p:sp>
        <p:nvSpPr>
          <p:cNvPr id="18449" name="Text Box 31"/>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18450" name="Text Box 32"/>
          <p:cNvSpPr txBox="1">
            <a:spLocks noChangeArrowheads="1"/>
          </p:cNvSpPr>
          <p:nvPr/>
        </p:nvSpPr>
        <p:spPr bwMode="auto">
          <a:xfrm>
            <a:off x="8602663" y="64817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Comic Sans MS" charset="0"/>
            </a:endParaRPr>
          </a:p>
        </p:txBody>
      </p:sp>
      <p:grpSp>
        <p:nvGrpSpPr>
          <p:cNvPr id="18451" name="Group 36"/>
          <p:cNvGrpSpPr>
            <a:grpSpLocks/>
          </p:cNvGrpSpPr>
          <p:nvPr/>
        </p:nvGrpSpPr>
        <p:grpSpPr bwMode="auto">
          <a:xfrm>
            <a:off x="519113" y="312738"/>
            <a:ext cx="854075" cy="1704975"/>
            <a:chOff x="327" y="161"/>
            <a:chExt cx="538" cy="1074"/>
          </a:xfrm>
        </p:grpSpPr>
        <p:sp>
          <p:nvSpPr>
            <p:cNvPr id="579621" name="Rectangle 37"/>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579622" name="Line 38"/>
            <p:cNvSpPr>
              <a:spLocks noChangeShapeType="1"/>
            </p:cNvSpPr>
            <p:nvPr/>
          </p:nvSpPr>
          <p:spPr bwMode="auto">
            <a:xfrm flipV="1">
              <a:off x="500" y="661"/>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579624" name="Oval 40"/>
          <p:cNvSpPr>
            <a:spLocks noChangeArrowheads="1"/>
          </p:cNvSpPr>
          <p:nvPr/>
        </p:nvSpPr>
        <p:spPr bwMode="auto">
          <a:xfrm>
            <a:off x="3492500" y="1658938"/>
            <a:ext cx="2339975" cy="728662"/>
          </a:xfrm>
          <a:prstGeom prst="ellipse">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7" charset="0"/>
              <a:ea typeface="ＭＳ Ｐゴシック" pitchFamily="-107" charset="-128"/>
              <a:cs typeface="ＭＳ Ｐゴシック" pitchFamily="-107" charset="-128"/>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79594"/>
                                        </p:tgtEl>
                                        <p:attrNameLst>
                                          <p:attrName>style.visibility</p:attrName>
                                        </p:attrNameLst>
                                      </p:cBhvr>
                                      <p:to>
                                        <p:strVal val="visible"/>
                                      </p:to>
                                    </p:set>
                                    <p:anim calcmode="lin" valueType="num">
                                      <p:cBhvr>
                                        <p:cTn id="7" dur="500" fill="hold"/>
                                        <p:tgtEl>
                                          <p:spTgt spid="579594"/>
                                        </p:tgtEl>
                                        <p:attrNameLst>
                                          <p:attrName>ppt_x</p:attrName>
                                        </p:attrNameLst>
                                      </p:cBhvr>
                                      <p:tavLst>
                                        <p:tav tm="0">
                                          <p:val>
                                            <p:strVal val="#ppt_x-#ppt_w/2"/>
                                          </p:val>
                                        </p:tav>
                                        <p:tav tm="100000">
                                          <p:val>
                                            <p:strVal val="#ppt_x"/>
                                          </p:val>
                                        </p:tav>
                                      </p:tavLst>
                                    </p:anim>
                                    <p:anim calcmode="lin" valueType="num">
                                      <p:cBhvr>
                                        <p:cTn id="8" dur="500" fill="hold"/>
                                        <p:tgtEl>
                                          <p:spTgt spid="579594"/>
                                        </p:tgtEl>
                                        <p:attrNameLst>
                                          <p:attrName>ppt_y</p:attrName>
                                        </p:attrNameLst>
                                      </p:cBhvr>
                                      <p:tavLst>
                                        <p:tav tm="0">
                                          <p:val>
                                            <p:strVal val="#ppt_y"/>
                                          </p:val>
                                        </p:tav>
                                        <p:tav tm="100000">
                                          <p:val>
                                            <p:strVal val="#ppt_y"/>
                                          </p:val>
                                        </p:tav>
                                      </p:tavLst>
                                    </p:anim>
                                    <p:anim calcmode="lin" valueType="num">
                                      <p:cBhvr>
                                        <p:cTn id="9" dur="500" fill="hold"/>
                                        <p:tgtEl>
                                          <p:spTgt spid="579594"/>
                                        </p:tgtEl>
                                        <p:attrNameLst>
                                          <p:attrName>ppt_w</p:attrName>
                                        </p:attrNameLst>
                                      </p:cBhvr>
                                      <p:tavLst>
                                        <p:tav tm="0">
                                          <p:val>
                                            <p:fltVal val="0"/>
                                          </p:val>
                                        </p:tav>
                                        <p:tav tm="100000">
                                          <p:val>
                                            <p:strVal val="#ppt_w"/>
                                          </p:val>
                                        </p:tav>
                                      </p:tavLst>
                                    </p:anim>
                                    <p:anim calcmode="lin" valueType="num">
                                      <p:cBhvr>
                                        <p:cTn id="10" dur="500" fill="hold"/>
                                        <p:tgtEl>
                                          <p:spTgt spid="57959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79624"/>
                                        </p:tgtEl>
                                        <p:attrNameLst>
                                          <p:attrName>style.visibility</p:attrName>
                                        </p:attrNameLst>
                                      </p:cBhvr>
                                      <p:to>
                                        <p:strVal val="visible"/>
                                      </p:to>
                                    </p:set>
                                    <p:animEffect transition="in" filter="fade">
                                      <p:cBhvr>
                                        <p:cTn id="14" dur="1000"/>
                                        <p:tgtEl>
                                          <p:spTgt spid="57962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79611"/>
                                        </p:tgtEl>
                                        <p:attrNameLst>
                                          <p:attrName>style.visibility</p:attrName>
                                        </p:attrNameLst>
                                      </p:cBhvr>
                                      <p:to>
                                        <p:strVal val="visible"/>
                                      </p:to>
                                    </p:set>
                                    <p:anim calcmode="lin" valueType="num">
                                      <p:cBhvr additive="base">
                                        <p:cTn id="19" dur="500" fill="hold"/>
                                        <p:tgtEl>
                                          <p:spTgt spid="579611"/>
                                        </p:tgtEl>
                                        <p:attrNameLst>
                                          <p:attrName>ppt_x</p:attrName>
                                        </p:attrNameLst>
                                      </p:cBhvr>
                                      <p:tavLst>
                                        <p:tav tm="0">
                                          <p:val>
                                            <p:strVal val="0-#ppt_w/2"/>
                                          </p:val>
                                        </p:tav>
                                        <p:tav tm="100000">
                                          <p:val>
                                            <p:strVal val="#ppt_x"/>
                                          </p:val>
                                        </p:tav>
                                      </p:tavLst>
                                    </p:anim>
                                    <p:anim calcmode="lin" valueType="num">
                                      <p:cBhvr additive="base">
                                        <p:cTn id="20" dur="500" fill="hold"/>
                                        <p:tgtEl>
                                          <p:spTgt spid="5796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94" grpId="0" autoUpdateAnimBg="0"/>
      <p:bldP spid="579611" grpId="0" autoUpdateAnimBg="0"/>
      <p:bldP spid="57962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Biblical Negev\sr\Northern Negev wadis aerial.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nd wilderness aerial from w, tb q010703.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East Jerusalem and Mt of Olives aerial from s.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rea aerial from s, tb q010703.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Old City aerial from north2.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Western Wall\sr\Western Wall at Sukkot2, df 100301.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2 Jerusalem\Western Wall\Sr\Men praying at Western Wall, tb n010200 sr.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20894</TotalTime>
  <Pages>52</Pages>
  <Words>6428</Words>
  <Application>Microsoft Macintosh PowerPoint</Application>
  <PresentationFormat>On-screen Show (4:3)</PresentationFormat>
  <Paragraphs>1682</Paragraphs>
  <Slides>73</Slides>
  <Notes>73</Notes>
  <HiddenSlides>0</HiddenSlides>
  <MMClips>0</MMClips>
  <ScaleCrop>false</ScaleCrop>
  <HeadingPairs>
    <vt:vector size="8" baseType="variant">
      <vt:variant>
        <vt:lpstr>Fonts Used</vt:lpstr>
      </vt:variant>
      <vt:variant>
        <vt:i4>14</vt:i4>
      </vt:variant>
      <vt:variant>
        <vt:lpstr>Theme</vt:lpstr>
      </vt:variant>
      <vt:variant>
        <vt:i4>3</vt:i4>
      </vt:variant>
      <vt:variant>
        <vt:lpstr>Embedded OLE Servers</vt:lpstr>
      </vt:variant>
      <vt:variant>
        <vt:i4>1</vt:i4>
      </vt:variant>
      <vt:variant>
        <vt:lpstr>Slide Titles</vt:lpstr>
      </vt:variant>
      <vt:variant>
        <vt:i4>73</vt:i4>
      </vt:variant>
    </vt:vector>
  </HeadingPairs>
  <TitlesOfParts>
    <vt:vector size="91" baseType="lpstr">
      <vt:lpstr>Matura MT Script Capitals</vt:lpstr>
      <vt:lpstr>ＭＳ Ｐゴシック</vt:lpstr>
      <vt:lpstr>Arial</vt:lpstr>
      <vt:lpstr>Times</vt:lpstr>
      <vt:lpstr>Monotype Sorts</vt:lpstr>
      <vt:lpstr>Comic Sans MS</vt:lpstr>
      <vt:lpstr>Helvetica</vt:lpstr>
      <vt:lpstr>Chicago</vt:lpstr>
      <vt:lpstr>B VAG Rounded Bold</vt:lpstr>
      <vt:lpstr>Kosher-Normal</vt:lpstr>
      <vt:lpstr>Geneva</vt:lpstr>
      <vt:lpstr>Papyrus</vt:lpstr>
      <vt:lpstr>Arial Black</vt:lpstr>
      <vt:lpstr>Times New Roman</vt:lpstr>
      <vt:lpstr>untitled 3</vt:lpstr>
      <vt:lpstr>untitled 1</vt:lpstr>
      <vt:lpstr>Orbit</vt:lpstr>
      <vt:lpstr>Microsoft Word 2001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East Jerusalem and Mt of Olives aerial from 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Jerusalem area aerial from south</vt:lpstr>
      <vt:lpstr>Old City aerial from north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ユダは存続された!</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Z-E-N</vt:lpstr>
      <vt:lpstr>PowerPoint Presentation</vt:lpstr>
      <vt:lpstr>PowerPoint Presentation</vt:lpstr>
      <vt:lpstr>バイブル　ベイシック　•  BibleStudyDownloads.org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keywords/>
  <dc:description/>
  <cp:lastModifiedBy>Rick Griffith</cp:lastModifiedBy>
  <cp:revision>700</cp:revision>
  <cp:lastPrinted>1997-02-12T13:49:34Z</cp:lastPrinted>
  <dcterms:created xsi:type="dcterms:W3CDTF">2008-07-09T01:09:41Z</dcterms:created>
  <dcterms:modified xsi:type="dcterms:W3CDTF">2016-10-12T09:28:22Z</dcterms:modified>
</cp:coreProperties>
</file>