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85" r:id="rId3"/>
  </p:sldMasterIdLst>
  <p:notesMasterIdLst>
    <p:notesMasterId r:id="rId32"/>
  </p:notesMasterIdLst>
  <p:handoutMasterIdLst>
    <p:handoutMasterId r:id="rId33"/>
  </p:handoutMasterIdLst>
  <p:sldIdLst>
    <p:sldId id="869" r:id="rId4"/>
    <p:sldId id="865" r:id="rId5"/>
    <p:sldId id="749" r:id="rId6"/>
    <p:sldId id="481" r:id="rId7"/>
    <p:sldId id="624" r:id="rId8"/>
    <p:sldId id="840" r:id="rId9"/>
    <p:sldId id="804" r:id="rId10"/>
    <p:sldId id="542" r:id="rId11"/>
    <p:sldId id="747" r:id="rId12"/>
    <p:sldId id="856" r:id="rId13"/>
    <p:sldId id="867" r:id="rId14"/>
    <p:sldId id="854" r:id="rId15"/>
    <p:sldId id="829" r:id="rId16"/>
    <p:sldId id="270" r:id="rId17"/>
    <p:sldId id="832" r:id="rId18"/>
    <p:sldId id="833" r:id="rId19"/>
    <p:sldId id="843" r:id="rId20"/>
    <p:sldId id="848" r:id="rId21"/>
    <p:sldId id="850" r:id="rId22"/>
    <p:sldId id="849" r:id="rId23"/>
    <p:sldId id="851" r:id="rId24"/>
    <p:sldId id="852" r:id="rId25"/>
    <p:sldId id="831" r:id="rId26"/>
    <p:sldId id="847" r:id="rId27"/>
    <p:sldId id="866" r:id="rId28"/>
    <p:sldId id="616" r:id="rId29"/>
    <p:sldId id="839" r:id="rId30"/>
    <p:sldId id="872" r:id="rId31"/>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278E"/>
    <a:srgbClr val="FF0000"/>
    <a:srgbClr val="040404"/>
    <a:srgbClr val="030303"/>
    <a:srgbClr val="B8001E"/>
    <a:srgbClr val="60CA8E"/>
    <a:srgbClr val="1A000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12" autoAdjust="0"/>
    <p:restoredTop sz="94660" autoAdjust="0"/>
  </p:normalViewPr>
  <p:slideViewPr>
    <p:cSldViewPr snapToGrid="0">
      <p:cViewPr>
        <p:scale>
          <a:sx n="75" d="100"/>
          <a:sy n="75" d="100"/>
        </p:scale>
        <p:origin x="-1136" y="-120"/>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784"/>
    </p:cViewPr>
  </p:sorterViewPr>
  <p:notesViewPr>
    <p:cSldViewPr snapToGrid="0">
      <p:cViewPr varScale="1">
        <p:scale>
          <a:sx n="71" d="100"/>
          <a:sy n="71" d="100"/>
        </p:scale>
        <p:origin x="-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9F7BF16C-35CC-A041-BCF2-BE2766020705}" type="slidenum">
              <a:rPr lang="en-US" altLang="ja-JP" sz="1400">
                <a:solidFill>
                  <a:schemeClr val="tx1"/>
                </a:solidFill>
                <a:effectLst/>
                <a:latin typeface="Times" charset="0"/>
                <a:cs typeface="ＭＳ Ｐゴシック" charset="0"/>
              </a:rPr>
              <a:pPr algn="r"/>
              <a:t>‹#›</a:t>
            </a:fld>
            <a:endParaRPr lang="en-US" altLang="ja-JP" sz="1400">
              <a:solidFill>
                <a:schemeClr val="tx1"/>
              </a:solidFill>
              <a:effectLst/>
              <a:latin typeface="Times" charset="0"/>
              <a:cs typeface="ＭＳ Ｐゴシック" charset="0"/>
            </a:endParaRPr>
          </a:p>
        </p:txBody>
      </p:sp>
    </p:spTree>
    <p:extLst>
      <p:ext uri="{BB962C8B-B14F-4D97-AF65-F5344CB8AC3E}">
        <p14:creationId xmlns:p14="http://schemas.microsoft.com/office/powerpoint/2010/main" val="1497155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614DDA73-41EF-8842-BB81-85432193AD0D}" type="slidenum">
              <a:rPr lang="en-US" altLang="ja-JP" sz="1400">
                <a:solidFill>
                  <a:schemeClr val="tx1"/>
                </a:solidFill>
                <a:effectLst/>
                <a:latin typeface="Times" charset="0"/>
                <a:cs typeface="ＭＳ Ｐゴシック" charset="0"/>
              </a:rPr>
              <a:pPr algn="r"/>
              <a:t>‹#›</a:t>
            </a:fld>
            <a:endParaRPr lang="en-US" altLang="ja-JP" sz="1400">
              <a:solidFill>
                <a:schemeClr val="tx1"/>
              </a:solidFill>
              <a:effectLst/>
              <a:latin typeface="Times" charset="0"/>
              <a:cs typeface="ＭＳ Ｐゴシック" charset="0"/>
            </a:endParaRPr>
          </a:p>
        </p:txBody>
      </p:sp>
    </p:spTree>
    <p:extLst>
      <p:ext uri="{BB962C8B-B14F-4D97-AF65-F5344CB8AC3E}">
        <p14:creationId xmlns:p14="http://schemas.microsoft.com/office/powerpoint/2010/main" val="951726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p:cNvSpPr>
          <p:nvPr>
            <p:ph type="sldImg"/>
          </p:nvPr>
        </p:nvSpPr>
        <p:spPr>
          <a:xfrm>
            <a:off x="1143000" y="685800"/>
            <a:ext cx="4572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body" idx="1"/>
          </p:nvPr>
        </p:nvSpPr>
        <p:spPr>
          <a:ln/>
        </p:spPr>
        <p:txBody>
          <a:bodyPr/>
          <a:lstStyle/>
          <a:p>
            <a:endParaRPr lang="ja-JP" altLang="en-US">
              <a:cs typeface="ＭＳ Ｐゴシック" charset="0"/>
            </a:endParaRPr>
          </a:p>
        </p:txBody>
      </p:sp>
      <p:sp>
        <p:nvSpPr>
          <p:cNvPr id="56320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body" idx="1"/>
          </p:nvPr>
        </p:nvSpPr>
        <p:spPr>
          <a:ln/>
        </p:spPr>
        <p:txBody>
          <a:bodyPr/>
          <a:lstStyle/>
          <a:p>
            <a:endParaRPr lang="ja-JP" altLang="en-US">
              <a:cs typeface="ＭＳ Ｐゴシック" charset="0"/>
            </a:endParaRPr>
          </a:p>
        </p:txBody>
      </p:sp>
      <p:sp>
        <p:nvSpPr>
          <p:cNvPr id="63897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7" tIns="44450" rIns="90487" bIns="44450"/>
          <a:lstStyle/>
          <a:p>
            <a:endParaRPr lang="ja-JP" altLang="en-US">
              <a:cs typeface="ＭＳ Ｐゴシック" charset="0"/>
            </a:endParaRPr>
          </a:p>
        </p:txBody>
      </p:sp>
      <p:sp>
        <p:nvSpPr>
          <p:cNvPr id="756739" name="Rectangle 3"/>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7" tIns="44450" rIns="90487" bIns="44450"/>
          <a:lstStyle/>
          <a:p>
            <a:endParaRPr lang="ja-JP" altLang="en-US">
              <a:cs typeface="ＭＳ Ｐゴシック" charset="0"/>
            </a:endParaRPr>
          </a:p>
        </p:txBody>
      </p:sp>
      <p:sp>
        <p:nvSpPr>
          <p:cNvPr id="747523" name="Rectangle 3"/>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492005"/>
      </p:ext>
    </p:extLst>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301364"/>
      </p:ext>
    </p:extLst>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651532"/>
      </p:ext>
    </p:extLst>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94A51C-E1AC-184F-B460-E0855B79B481}" type="slidenum">
              <a:rPr lang="en-US"/>
              <a:pPr/>
              <a:t>‹#›</a:t>
            </a:fld>
            <a:endParaRPr lang="en-US"/>
          </a:p>
        </p:txBody>
      </p:sp>
    </p:spTree>
    <p:extLst>
      <p:ext uri="{BB962C8B-B14F-4D97-AF65-F5344CB8AC3E}">
        <p14:creationId xmlns:p14="http://schemas.microsoft.com/office/powerpoint/2010/main" val="286283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C32A4A-A97E-864C-8CB4-D48DBABE7889}" type="slidenum">
              <a:rPr lang="en-US"/>
              <a:pPr/>
              <a:t>‹#›</a:t>
            </a:fld>
            <a:endParaRPr lang="en-US"/>
          </a:p>
        </p:txBody>
      </p:sp>
    </p:spTree>
    <p:extLst>
      <p:ext uri="{BB962C8B-B14F-4D97-AF65-F5344CB8AC3E}">
        <p14:creationId xmlns:p14="http://schemas.microsoft.com/office/powerpoint/2010/main" val="197630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7A9E24-2422-CE4D-AF3D-BC519F49DBA5}" type="slidenum">
              <a:rPr lang="en-US"/>
              <a:pPr/>
              <a:t>‹#›</a:t>
            </a:fld>
            <a:endParaRPr lang="en-US"/>
          </a:p>
        </p:txBody>
      </p:sp>
    </p:spTree>
    <p:extLst>
      <p:ext uri="{BB962C8B-B14F-4D97-AF65-F5344CB8AC3E}">
        <p14:creationId xmlns:p14="http://schemas.microsoft.com/office/powerpoint/2010/main" val="420958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E9E4B8-316A-F148-8A03-A0D869C206F7}" type="slidenum">
              <a:rPr lang="en-US"/>
              <a:pPr/>
              <a:t>‹#›</a:t>
            </a:fld>
            <a:endParaRPr lang="en-US"/>
          </a:p>
        </p:txBody>
      </p:sp>
    </p:spTree>
    <p:extLst>
      <p:ext uri="{BB962C8B-B14F-4D97-AF65-F5344CB8AC3E}">
        <p14:creationId xmlns:p14="http://schemas.microsoft.com/office/powerpoint/2010/main" val="36692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898830-6F6B-3F45-8BB0-3B430B59791E}" type="slidenum">
              <a:rPr lang="en-US"/>
              <a:pPr/>
              <a:t>‹#›</a:t>
            </a:fld>
            <a:endParaRPr lang="en-US"/>
          </a:p>
        </p:txBody>
      </p:sp>
    </p:spTree>
    <p:extLst>
      <p:ext uri="{BB962C8B-B14F-4D97-AF65-F5344CB8AC3E}">
        <p14:creationId xmlns:p14="http://schemas.microsoft.com/office/powerpoint/2010/main" val="337987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290855-4E04-FE4A-9E21-B35F2A84D7AE}" type="slidenum">
              <a:rPr lang="en-US"/>
              <a:pPr/>
              <a:t>‹#›</a:t>
            </a:fld>
            <a:endParaRPr lang="en-US"/>
          </a:p>
        </p:txBody>
      </p:sp>
    </p:spTree>
    <p:extLst>
      <p:ext uri="{BB962C8B-B14F-4D97-AF65-F5344CB8AC3E}">
        <p14:creationId xmlns:p14="http://schemas.microsoft.com/office/powerpoint/2010/main" val="226506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983EF9-7E7F-8146-BB70-B896271F1772}" type="slidenum">
              <a:rPr lang="en-US"/>
              <a:pPr/>
              <a:t>‹#›</a:t>
            </a:fld>
            <a:endParaRPr lang="en-US"/>
          </a:p>
        </p:txBody>
      </p:sp>
    </p:spTree>
    <p:extLst>
      <p:ext uri="{BB962C8B-B14F-4D97-AF65-F5344CB8AC3E}">
        <p14:creationId xmlns:p14="http://schemas.microsoft.com/office/powerpoint/2010/main" val="106716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DD73EB-8E8D-9A4C-9080-932A07DF836E}" type="slidenum">
              <a:rPr lang="en-US"/>
              <a:pPr/>
              <a:t>‹#›</a:t>
            </a:fld>
            <a:endParaRPr lang="en-US"/>
          </a:p>
        </p:txBody>
      </p:sp>
    </p:spTree>
    <p:extLst>
      <p:ext uri="{BB962C8B-B14F-4D97-AF65-F5344CB8AC3E}">
        <p14:creationId xmlns:p14="http://schemas.microsoft.com/office/powerpoint/2010/main" val="289401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623378"/>
      </p:ext>
    </p:extLst>
  </p:cSld>
  <p:clrMapOvr>
    <a:masterClrMapping/>
  </p:clrMapOvr>
  <p:transition xmlns:p14="http://schemas.microsoft.com/office/powerpoint/2010/mai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18F0EC-AE1B-2943-B570-D7BAF0DD7FAA}" type="slidenum">
              <a:rPr lang="en-US"/>
              <a:pPr/>
              <a:t>‹#›</a:t>
            </a:fld>
            <a:endParaRPr lang="en-US"/>
          </a:p>
        </p:txBody>
      </p:sp>
    </p:spTree>
    <p:extLst>
      <p:ext uri="{BB962C8B-B14F-4D97-AF65-F5344CB8AC3E}">
        <p14:creationId xmlns:p14="http://schemas.microsoft.com/office/powerpoint/2010/main" val="2255852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5DDBD1-57F0-C04D-AE61-EAE4906E924F}" type="slidenum">
              <a:rPr lang="en-US"/>
              <a:pPr/>
              <a:t>‹#›</a:t>
            </a:fld>
            <a:endParaRPr lang="en-US"/>
          </a:p>
        </p:txBody>
      </p:sp>
    </p:spTree>
    <p:extLst>
      <p:ext uri="{BB962C8B-B14F-4D97-AF65-F5344CB8AC3E}">
        <p14:creationId xmlns:p14="http://schemas.microsoft.com/office/powerpoint/2010/main" val="3844334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3DF4B-91F9-4A4F-962E-19923CF6F813}" type="slidenum">
              <a:rPr lang="en-US"/>
              <a:pPr/>
              <a:t>‹#›</a:t>
            </a:fld>
            <a:endParaRPr lang="en-US"/>
          </a:p>
        </p:txBody>
      </p:sp>
    </p:spTree>
    <p:extLst>
      <p:ext uri="{BB962C8B-B14F-4D97-AF65-F5344CB8AC3E}">
        <p14:creationId xmlns:p14="http://schemas.microsoft.com/office/powerpoint/2010/main" val="3522177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6446922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4044399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01728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649189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3342009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6102724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8192837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6262926"/>
      </p:ext>
    </p:extLst>
  </p:cSld>
  <p:clrMapOvr>
    <a:masterClrMapping/>
  </p:clrMapOvr>
  <p:transition xmlns:p14="http://schemas.microsoft.com/office/powerpoint/2010/mai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3680850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5431084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7725314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9929150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53508"/>
      </p:ext>
    </p:extLst>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147533"/>
      </p:ext>
    </p:extLst>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549987739"/>
      </p:ext>
    </p:extLst>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61701"/>
      </p:ext>
    </p:extLst>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646236"/>
      </p:ext>
    </p:extLst>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0381552"/>
      </p:ext>
    </p:extLst>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64" name="Text Box 40"/>
          <p:cNvSpPr txBox="1">
            <a:spLocks noChangeArrowheads="1"/>
          </p:cNvSpPr>
          <p:nvPr userDrawn="1"/>
        </p:nvSpPr>
        <p:spPr bwMode="auto">
          <a:xfrm>
            <a:off x="450850" y="6537325"/>
            <a:ext cx="973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 </a:t>
            </a:r>
            <a:r>
              <a:rPr lang="en-US" altLang="ja-JP" sz="1000" b="1">
                <a:solidFill>
                  <a:srgbClr val="FFFFFF"/>
                </a:solidFill>
                <a:effectLst/>
                <a:cs typeface="ＭＳ Ｐゴシック" charset="0"/>
              </a:rPr>
              <a:t>2006</a:t>
            </a:r>
            <a:r>
              <a:rPr lang="en-US" altLang="ja-JP" sz="900" b="1">
                <a:solidFill>
                  <a:srgbClr val="FFFFFF"/>
                </a:solidFill>
                <a:effectLst/>
                <a:cs typeface="ＭＳ Ｐゴシック" charset="0"/>
              </a:rPr>
              <a:t> TBBMI</a:t>
            </a:r>
          </a:p>
        </p:txBody>
      </p:sp>
      <p:sp>
        <p:nvSpPr>
          <p:cNvPr id="1065" name="Rectangle 41"/>
          <p:cNvSpPr>
            <a:spLocks noChangeArrowheads="1"/>
          </p:cNvSpPr>
          <p:nvPr userDrawn="1"/>
        </p:nvSpPr>
        <p:spPr bwMode="auto">
          <a:xfrm>
            <a:off x="7546975" y="6526213"/>
            <a:ext cx="731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9.6.03a.</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4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chemeClr val="tx1"/>
                </a:solidFill>
                <a:effectLst/>
                <a:cs typeface="+mn-cs"/>
              </a:defRPr>
            </a:lvl1pPr>
          </a:lstStyle>
          <a:p>
            <a:endParaRPr lang="en-US"/>
          </a:p>
        </p:txBody>
      </p:sp>
      <p:sp>
        <p:nvSpPr>
          <p:cNvPr id="77824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effectLst/>
                <a:cs typeface="+mn-cs"/>
              </a:defRPr>
            </a:lvl1pPr>
          </a:lstStyle>
          <a:p>
            <a:endParaRPr lang="en-US"/>
          </a:p>
        </p:txBody>
      </p:sp>
      <p:sp>
        <p:nvSpPr>
          <p:cNvPr id="77824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cs typeface="+mn-cs"/>
              </a:defRPr>
            </a:lvl1pPr>
          </a:lstStyle>
          <a:p>
            <a:fld id="{C846697E-9A32-FE46-B37C-A599074163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841878643"/>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1.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oleObject" Target="../embeddings/oleObject1.bin"/><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 name="Group 4"/>
          <p:cNvGrpSpPr>
            <a:grpSpLocks/>
          </p:cNvGrpSpPr>
          <p:nvPr/>
        </p:nvGrpSpPr>
        <p:grpSpPr bwMode="auto">
          <a:xfrm>
            <a:off x="0" y="4933477"/>
            <a:ext cx="9144000" cy="1346200"/>
            <a:chOff x="0" y="3424"/>
            <a:chExt cx="5463" cy="848"/>
          </a:xfrm>
        </p:grpSpPr>
        <p:sp>
          <p:nvSpPr>
            <p:cNvPr id="352261"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i="0">
                <a:solidFill>
                  <a:srgbClr val="000000"/>
                </a:solidFill>
                <a:effectLst>
                  <a:outerShdw blurRad="38100" dist="38100" dir="2700000" algn="tl">
                    <a:srgbClr val="DDDDDD"/>
                  </a:outerShdw>
                </a:effectLst>
                <a:latin typeface="Times New Roman" pitchFamily="-107" charset="0"/>
                <a:ea typeface="굴림" pitchFamily="-107" charset="-127"/>
                <a:cs typeface="굴림" pitchFamily="-107" charset="-127"/>
              </a:endParaRPr>
            </a:p>
          </p:txBody>
        </p:sp>
        <p:sp>
          <p:nvSpPr>
            <p:cNvPr id="352262" name="Text Box 6"/>
            <p:cNvSpPr txBox="1">
              <a:spLocks noChangeArrowheads="1"/>
            </p:cNvSpPr>
            <p:nvPr/>
          </p:nvSpPr>
          <p:spPr bwMode="auto">
            <a:xfrm>
              <a:off x="0" y="3424"/>
              <a:ext cx="5463"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dirty="0" smtClean="0">
                  <a:solidFill>
                    <a:srgbClr val="FAFD00"/>
                  </a:solidFill>
                  <a:latin typeface="Times New Roman" charset="0"/>
                  <a:ea typeface="굴림" charset="0"/>
                  <a:cs typeface="굴림" charset="0"/>
                </a:rPr>
                <a:t>A Presentation of The Bible…Basically Ministries International Inc.</a:t>
              </a:r>
              <a:br>
                <a:rPr lang="en-US" altLang="ko-KR" sz="2000" b="1" dirty="0" smtClean="0">
                  <a:solidFill>
                    <a:srgbClr val="FAFD00"/>
                  </a:solidFill>
                  <a:latin typeface="Times New Roman" charset="0"/>
                  <a:ea typeface="굴림" charset="0"/>
                  <a:cs typeface="굴림" charset="0"/>
                </a:rPr>
              </a:br>
              <a:r>
                <a:rPr lang="en-US" altLang="ko-KR" sz="2000" b="1" dirty="0" smtClean="0">
                  <a:solidFill>
                    <a:srgbClr val="FAFD00"/>
                  </a:solidFill>
                  <a:latin typeface="Times New Roman" charset="0"/>
                  <a:ea typeface="굴림" charset="0"/>
                  <a:cs typeface="굴림" charset="0"/>
                </a:rPr>
                <a:t>Fort Worth, Texas</a:t>
              </a:r>
              <a:endParaRPr lang="en-US" altLang="ko-KR" sz="1800" b="1" i="0" dirty="0" smtClean="0">
                <a:solidFill>
                  <a:srgbClr val="FAFD00"/>
                </a:solidFill>
                <a:latin typeface="Times New Roman" charset="0"/>
                <a:ea typeface="굴림" charset="0"/>
                <a:cs typeface="굴림" charset="0"/>
              </a:endParaRPr>
            </a:p>
          </p:txBody>
        </p:sp>
      </p:grpSp>
      <p:sp>
        <p:nvSpPr>
          <p:cNvPr id="16387"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i="0">
                <a:solidFill>
                  <a:srgbClr val="FFFFFF"/>
                </a:solidFill>
                <a:ea typeface="굴림" charset="0"/>
                <a:cs typeface="굴림" charset="0"/>
              </a:rPr>
              <a:t>©2004 TBBMI</a:t>
            </a:r>
          </a:p>
        </p:txBody>
      </p:sp>
      <p:sp>
        <p:nvSpPr>
          <p:cNvPr id="16388"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i="0">
                <a:solidFill>
                  <a:srgbClr val="FFFFFF"/>
                </a:solidFill>
                <a:latin typeface="Arial" charset="0"/>
                <a:ea typeface="굴림" charset="0"/>
                <a:cs typeface="굴림" charset="0"/>
              </a:rPr>
              <a:t>9.65.01.</a:t>
            </a:r>
          </a:p>
        </p:txBody>
      </p:sp>
      <p:sp>
        <p:nvSpPr>
          <p:cNvPr id="16389" name="Text Box 10"/>
          <p:cNvSpPr txBox="1">
            <a:spLocks noChangeArrowheads="1"/>
          </p:cNvSpPr>
          <p:nvPr/>
        </p:nvSpPr>
        <p:spPr bwMode="auto">
          <a:xfrm>
            <a:off x="8086725" y="65278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i="0">
                <a:solidFill>
                  <a:srgbClr val="FFFFFF"/>
                </a:solidFill>
                <a:ea typeface="굴림" charset="0"/>
                <a:cs typeface="굴림" charset="0"/>
              </a:rPr>
              <a:t>04</a:t>
            </a:r>
          </a:p>
        </p:txBody>
      </p:sp>
      <p:sp>
        <p:nvSpPr>
          <p:cNvPr id="16390" name="WordArt 11"/>
          <p:cNvSpPr>
            <a:spLocks noChangeArrowheads="1" noChangeShapeType="1" noTextEdit="1"/>
          </p:cNvSpPr>
          <p:nvPr/>
        </p:nvSpPr>
        <p:spPr bwMode="auto">
          <a:xfrm>
            <a:off x="222250" y="733425"/>
            <a:ext cx="8812213" cy="434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ja-JP" altLang="en-US" sz="3600" i="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i="0" kern="10">
              <a:solidFill>
                <a:srgbClr val="FFFF00"/>
              </a:solidFill>
              <a:effectLst>
                <a:outerShdw blurRad="63500" dist="35921" dir="2700000" algn="ctr" rotWithShape="0">
                  <a:srgbClr val="000000"/>
                </a:outerShdw>
              </a:effectLst>
              <a:latin typeface="Impact"/>
              <a:ea typeface="Impact"/>
              <a:cs typeface="Impact"/>
            </a:endParaRP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spcBef>
                <a:spcPct val="20000"/>
              </a:spcBef>
              <a:buClr>
                <a:srgbClr val="FFCC00"/>
              </a:buClr>
              <a:buSzPct val="70000"/>
              <a:buFont typeface="Wingdings" charset="0"/>
              <a:buNone/>
              <a:defRPr/>
            </a:pPr>
            <a:r>
              <a:rPr lang="en-US" sz="2000" b="1" i="0"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Taught by Dr. Rick Griffith, Singapore Bible College</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extLst>
      <p:ext uri="{BB962C8B-B14F-4D97-AF65-F5344CB8AC3E}">
        <p14:creationId xmlns:p14="http://schemas.microsoft.com/office/powerpoint/2010/main" val="103675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801" name="Picture 17" descr="Nahal Iyon first waterfall, tb n040400 sr"/>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587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8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3"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4"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7" name="Picture 1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798" name="Picture 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758800" name="Rectangle 1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10</a:t>
            </a:r>
          </a:p>
        </p:txBody>
      </p:sp>
      <p:pic>
        <p:nvPicPr>
          <p:cNvPr id="758791"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58802"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pic>
        <p:nvPicPr>
          <p:cNvPr id="758789"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58789"/>
                                        </p:tgtEl>
                                        <p:attrNameLst>
                                          <p:attrName>style.visibility</p:attrName>
                                        </p:attrNameLst>
                                      </p:cBhvr>
                                      <p:to>
                                        <p:strVal val="visible"/>
                                      </p:to>
                                    </p:set>
                                    <p:anim calcmode="lin" valueType="num">
                                      <p:cBhvr>
                                        <p:cTn id="21" dur="500" fill="hold"/>
                                        <p:tgtEl>
                                          <p:spTgt spid="758789"/>
                                        </p:tgtEl>
                                        <p:attrNameLst>
                                          <p:attrName>ppt_w</p:attrName>
                                        </p:attrNameLst>
                                      </p:cBhvr>
                                      <p:tavLst>
                                        <p:tav tm="0">
                                          <p:val>
                                            <p:fltVal val="0"/>
                                          </p:val>
                                        </p:tav>
                                        <p:tav tm="100000">
                                          <p:val>
                                            <p:strVal val="#ppt_w"/>
                                          </p:val>
                                        </p:tav>
                                      </p:tavLst>
                                    </p:anim>
                                    <p:anim calcmode="lin" valueType="num">
                                      <p:cBhvr>
                                        <p:cTn id="22" dur="500" fill="hold"/>
                                        <p:tgtEl>
                                          <p:spTgt spid="758789"/>
                                        </p:tgtEl>
                                        <p:attrNameLst>
                                          <p:attrName>ppt_h</p:attrName>
                                        </p:attrNameLst>
                                      </p:cBhvr>
                                      <p:tavLst>
                                        <p:tav tm="0">
                                          <p:val>
                                            <p:fltVal val="0"/>
                                          </p:val>
                                        </p:tav>
                                        <p:tav tm="100000">
                                          <p:val>
                                            <p:strVal val="#ppt_h"/>
                                          </p:val>
                                        </p:tav>
                                      </p:tavLst>
                                    </p:anim>
                                    <p:anim calcmode="lin" valueType="num">
                                      <p:cBhvr>
                                        <p:cTn id="23" dur="500" fill="hold"/>
                                        <p:tgtEl>
                                          <p:spTgt spid="758789"/>
                                        </p:tgtEl>
                                        <p:attrNameLst>
                                          <p:attrName>ppt_x</p:attrName>
                                        </p:attrNameLst>
                                      </p:cBhvr>
                                      <p:tavLst>
                                        <p:tav tm="0">
                                          <p:val>
                                            <p:fltVal val="0.5"/>
                                          </p:val>
                                        </p:tav>
                                        <p:tav tm="100000">
                                          <p:val>
                                            <p:strVal val="#ppt_x"/>
                                          </p:val>
                                        </p:tav>
                                      </p:tavLst>
                                    </p:anim>
                                    <p:anim calcmode="lin" valueType="num">
                                      <p:cBhvr>
                                        <p:cTn id="24" dur="500" fill="hold"/>
                                        <p:tgtEl>
                                          <p:spTgt spid="75878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58791"/>
                                        </p:tgtEl>
                                        <p:attrNameLst>
                                          <p:attrName>style.visibility</p:attrName>
                                        </p:attrNameLst>
                                      </p:cBhvr>
                                      <p:to>
                                        <p:strVal val="visible"/>
                                      </p:to>
                                    </p:set>
                                    <p:anim calcmode="lin" valueType="num">
                                      <p:cBhvr>
                                        <p:cTn id="28" dur="500" fill="hold"/>
                                        <p:tgtEl>
                                          <p:spTgt spid="758791"/>
                                        </p:tgtEl>
                                        <p:attrNameLst>
                                          <p:attrName>ppt_w</p:attrName>
                                        </p:attrNameLst>
                                      </p:cBhvr>
                                      <p:tavLst>
                                        <p:tav tm="0">
                                          <p:val>
                                            <p:fltVal val="0"/>
                                          </p:val>
                                        </p:tav>
                                        <p:tav tm="100000">
                                          <p:val>
                                            <p:strVal val="#ppt_w"/>
                                          </p:val>
                                        </p:tav>
                                      </p:tavLst>
                                    </p:anim>
                                    <p:anim calcmode="lin" valueType="num">
                                      <p:cBhvr>
                                        <p:cTn id="29" dur="500" fill="hold"/>
                                        <p:tgtEl>
                                          <p:spTgt spid="758791"/>
                                        </p:tgtEl>
                                        <p:attrNameLst>
                                          <p:attrName>ppt_h</p:attrName>
                                        </p:attrNameLst>
                                      </p:cBhvr>
                                      <p:tavLst>
                                        <p:tav tm="0">
                                          <p:val>
                                            <p:fltVal val="0"/>
                                          </p:val>
                                        </p:tav>
                                        <p:tav tm="100000">
                                          <p:val>
                                            <p:strVal val="#ppt_h"/>
                                          </p:val>
                                        </p:tav>
                                      </p:tavLst>
                                    </p:anim>
                                    <p:anim calcmode="lin" valueType="num">
                                      <p:cBhvr>
                                        <p:cTn id="30" dur="500" fill="hold"/>
                                        <p:tgtEl>
                                          <p:spTgt spid="758791"/>
                                        </p:tgtEl>
                                        <p:attrNameLst>
                                          <p:attrName>ppt_x</p:attrName>
                                        </p:attrNameLst>
                                      </p:cBhvr>
                                      <p:tavLst>
                                        <p:tav tm="0">
                                          <p:val>
                                            <p:fltVal val="0.5"/>
                                          </p:val>
                                        </p:tav>
                                        <p:tav tm="100000">
                                          <p:val>
                                            <p:strVal val="#ppt_x"/>
                                          </p:val>
                                        </p:tav>
                                      </p:tavLst>
                                    </p:anim>
                                    <p:anim calcmode="lin" valueType="num">
                                      <p:cBhvr>
                                        <p:cTn id="31" dur="500" fill="hold"/>
                                        <p:tgtEl>
                                          <p:spTgt spid="758791"/>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58786"/>
                                        </p:tgtEl>
                                        <p:attrNameLst>
                                          <p:attrName>style.visibility</p:attrName>
                                        </p:attrNameLst>
                                      </p:cBhvr>
                                      <p:to>
                                        <p:strVal val="visible"/>
                                      </p:to>
                                    </p:set>
                                    <p:anim calcmode="lin" valueType="num">
                                      <p:cBhvr>
                                        <p:cTn id="35" dur="500" fill="hold"/>
                                        <p:tgtEl>
                                          <p:spTgt spid="758786"/>
                                        </p:tgtEl>
                                        <p:attrNameLst>
                                          <p:attrName>ppt_w</p:attrName>
                                        </p:attrNameLst>
                                      </p:cBhvr>
                                      <p:tavLst>
                                        <p:tav tm="0">
                                          <p:val>
                                            <p:fltVal val="0"/>
                                          </p:val>
                                        </p:tav>
                                        <p:tav tm="100000">
                                          <p:val>
                                            <p:strVal val="#ppt_w"/>
                                          </p:val>
                                        </p:tav>
                                      </p:tavLst>
                                    </p:anim>
                                    <p:anim calcmode="lin" valueType="num">
                                      <p:cBhvr>
                                        <p:cTn id="36" dur="500" fill="hold"/>
                                        <p:tgtEl>
                                          <p:spTgt spid="758786"/>
                                        </p:tgtEl>
                                        <p:attrNameLst>
                                          <p:attrName>ppt_h</p:attrName>
                                        </p:attrNameLst>
                                      </p:cBhvr>
                                      <p:tavLst>
                                        <p:tav tm="0">
                                          <p:val>
                                            <p:fltVal val="0"/>
                                          </p:val>
                                        </p:tav>
                                        <p:tav tm="100000">
                                          <p:val>
                                            <p:strVal val="#ppt_h"/>
                                          </p:val>
                                        </p:tav>
                                      </p:tavLst>
                                    </p:anim>
                                    <p:anim calcmode="lin" valueType="num">
                                      <p:cBhvr>
                                        <p:cTn id="37" dur="500" fill="hold"/>
                                        <p:tgtEl>
                                          <p:spTgt spid="758786"/>
                                        </p:tgtEl>
                                        <p:attrNameLst>
                                          <p:attrName>ppt_x</p:attrName>
                                        </p:attrNameLst>
                                      </p:cBhvr>
                                      <p:tavLst>
                                        <p:tav tm="0">
                                          <p:val>
                                            <p:fltVal val="0.5"/>
                                          </p:val>
                                        </p:tav>
                                        <p:tav tm="100000">
                                          <p:val>
                                            <p:strVal val="#ppt_x"/>
                                          </p:val>
                                        </p:tav>
                                      </p:tavLst>
                                    </p:anim>
                                    <p:anim calcmode="lin" valueType="num">
                                      <p:cBhvr>
                                        <p:cTn id="38" dur="500" fill="hold"/>
                                        <p:tgtEl>
                                          <p:spTgt spid="75878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58798"/>
                                        </p:tgtEl>
                                        <p:attrNameLst>
                                          <p:attrName>style.visibility</p:attrName>
                                        </p:attrNameLst>
                                      </p:cBhvr>
                                      <p:to>
                                        <p:strVal val="visible"/>
                                      </p:to>
                                    </p:set>
                                    <p:anim calcmode="lin" valueType="num">
                                      <p:cBhvr>
                                        <p:cTn id="42" dur="500" fill="hold"/>
                                        <p:tgtEl>
                                          <p:spTgt spid="758798"/>
                                        </p:tgtEl>
                                        <p:attrNameLst>
                                          <p:attrName>ppt_w</p:attrName>
                                        </p:attrNameLst>
                                      </p:cBhvr>
                                      <p:tavLst>
                                        <p:tav tm="0">
                                          <p:val>
                                            <p:fltVal val="0"/>
                                          </p:val>
                                        </p:tav>
                                        <p:tav tm="100000">
                                          <p:val>
                                            <p:strVal val="#ppt_w"/>
                                          </p:val>
                                        </p:tav>
                                      </p:tavLst>
                                    </p:anim>
                                    <p:anim calcmode="lin" valueType="num">
                                      <p:cBhvr>
                                        <p:cTn id="43" dur="500" fill="hold"/>
                                        <p:tgtEl>
                                          <p:spTgt spid="758798"/>
                                        </p:tgtEl>
                                        <p:attrNameLst>
                                          <p:attrName>ppt_h</p:attrName>
                                        </p:attrNameLst>
                                      </p:cBhvr>
                                      <p:tavLst>
                                        <p:tav tm="0">
                                          <p:val>
                                            <p:fltVal val="0"/>
                                          </p:val>
                                        </p:tav>
                                        <p:tav tm="100000">
                                          <p:val>
                                            <p:strVal val="#ppt_h"/>
                                          </p:val>
                                        </p:tav>
                                      </p:tavLst>
                                    </p:anim>
                                    <p:anim calcmode="lin" valueType="num">
                                      <p:cBhvr>
                                        <p:cTn id="44" dur="500" fill="hold"/>
                                        <p:tgtEl>
                                          <p:spTgt spid="758798"/>
                                        </p:tgtEl>
                                        <p:attrNameLst>
                                          <p:attrName>ppt_x</p:attrName>
                                        </p:attrNameLst>
                                      </p:cBhvr>
                                      <p:tavLst>
                                        <p:tav tm="0">
                                          <p:val>
                                            <p:fltVal val="0.5"/>
                                          </p:val>
                                        </p:tav>
                                        <p:tav tm="100000">
                                          <p:val>
                                            <p:strVal val="#ppt_x"/>
                                          </p:val>
                                        </p:tav>
                                      </p:tavLst>
                                    </p:anim>
                                    <p:anim calcmode="lin" valueType="num">
                                      <p:cBhvr>
                                        <p:cTn id="45" dur="500" fill="hold"/>
                                        <p:tgtEl>
                                          <p:spTgt spid="75879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58793"/>
                                        </p:tgtEl>
                                        <p:attrNameLst>
                                          <p:attrName>style.visibility</p:attrName>
                                        </p:attrNameLst>
                                      </p:cBhvr>
                                      <p:to>
                                        <p:strVal val="visible"/>
                                      </p:to>
                                    </p:set>
                                    <p:anim calcmode="lin" valueType="num">
                                      <p:cBhvr>
                                        <p:cTn id="49" dur="500" fill="hold"/>
                                        <p:tgtEl>
                                          <p:spTgt spid="758793"/>
                                        </p:tgtEl>
                                        <p:attrNameLst>
                                          <p:attrName>ppt_w</p:attrName>
                                        </p:attrNameLst>
                                      </p:cBhvr>
                                      <p:tavLst>
                                        <p:tav tm="0">
                                          <p:val>
                                            <p:fltVal val="0"/>
                                          </p:val>
                                        </p:tav>
                                        <p:tav tm="100000">
                                          <p:val>
                                            <p:strVal val="#ppt_w"/>
                                          </p:val>
                                        </p:tav>
                                      </p:tavLst>
                                    </p:anim>
                                    <p:anim calcmode="lin" valueType="num">
                                      <p:cBhvr>
                                        <p:cTn id="50" dur="500" fill="hold"/>
                                        <p:tgtEl>
                                          <p:spTgt spid="758793"/>
                                        </p:tgtEl>
                                        <p:attrNameLst>
                                          <p:attrName>ppt_h</p:attrName>
                                        </p:attrNameLst>
                                      </p:cBhvr>
                                      <p:tavLst>
                                        <p:tav tm="0">
                                          <p:val>
                                            <p:fltVal val="0"/>
                                          </p:val>
                                        </p:tav>
                                        <p:tav tm="100000">
                                          <p:val>
                                            <p:strVal val="#ppt_h"/>
                                          </p:val>
                                        </p:tav>
                                      </p:tavLst>
                                    </p:anim>
                                    <p:anim calcmode="lin" valueType="num">
                                      <p:cBhvr>
                                        <p:cTn id="51" dur="500" fill="hold"/>
                                        <p:tgtEl>
                                          <p:spTgt spid="758793"/>
                                        </p:tgtEl>
                                        <p:attrNameLst>
                                          <p:attrName>ppt_x</p:attrName>
                                        </p:attrNameLst>
                                      </p:cBhvr>
                                      <p:tavLst>
                                        <p:tav tm="0">
                                          <p:val>
                                            <p:fltVal val="0.5"/>
                                          </p:val>
                                        </p:tav>
                                        <p:tav tm="100000">
                                          <p:val>
                                            <p:strVal val="#ppt_x"/>
                                          </p:val>
                                        </p:tav>
                                      </p:tavLst>
                                    </p:anim>
                                    <p:anim calcmode="lin" valueType="num">
                                      <p:cBhvr>
                                        <p:cTn id="52" dur="500" fill="hold"/>
                                        <p:tgtEl>
                                          <p:spTgt spid="758793"/>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58794"/>
                                        </p:tgtEl>
                                        <p:attrNameLst>
                                          <p:attrName>style.visibility</p:attrName>
                                        </p:attrNameLst>
                                      </p:cBhvr>
                                      <p:to>
                                        <p:strVal val="visible"/>
                                      </p:to>
                                    </p:set>
                                    <p:anim calcmode="lin" valueType="num">
                                      <p:cBhvr>
                                        <p:cTn id="56" dur="500" fill="hold"/>
                                        <p:tgtEl>
                                          <p:spTgt spid="758794"/>
                                        </p:tgtEl>
                                        <p:attrNameLst>
                                          <p:attrName>ppt_w</p:attrName>
                                        </p:attrNameLst>
                                      </p:cBhvr>
                                      <p:tavLst>
                                        <p:tav tm="0">
                                          <p:val>
                                            <p:fltVal val="0"/>
                                          </p:val>
                                        </p:tav>
                                        <p:tav tm="100000">
                                          <p:val>
                                            <p:strVal val="#ppt_w"/>
                                          </p:val>
                                        </p:tav>
                                      </p:tavLst>
                                    </p:anim>
                                    <p:anim calcmode="lin" valueType="num">
                                      <p:cBhvr>
                                        <p:cTn id="57" dur="500" fill="hold"/>
                                        <p:tgtEl>
                                          <p:spTgt spid="758794"/>
                                        </p:tgtEl>
                                        <p:attrNameLst>
                                          <p:attrName>ppt_h</p:attrName>
                                        </p:attrNameLst>
                                      </p:cBhvr>
                                      <p:tavLst>
                                        <p:tav tm="0">
                                          <p:val>
                                            <p:fltVal val="0"/>
                                          </p:val>
                                        </p:tav>
                                        <p:tav tm="100000">
                                          <p:val>
                                            <p:strVal val="#ppt_h"/>
                                          </p:val>
                                        </p:tav>
                                      </p:tavLst>
                                    </p:anim>
                                    <p:anim calcmode="lin" valueType="num">
                                      <p:cBhvr>
                                        <p:cTn id="58" dur="500" fill="hold"/>
                                        <p:tgtEl>
                                          <p:spTgt spid="758794"/>
                                        </p:tgtEl>
                                        <p:attrNameLst>
                                          <p:attrName>ppt_x</p:attrName>
                                        </p:attrNameLst>
                                      </p:cBhvr>
                                      <p:tavLst>
                                        <p:tav tm="0">
                                          <p:val>
                                            <p:fltVal val="0.5"/>
                                          </p:val>
                                        </p:tav>
                                        <p:tav tm="100000">
                                          <p:val>
                                            <p:strVal val="#ppt_x"/>
                                          </p:val>
                                        </p:tav>
                                      </p:tavLst>
                                    </p:anim>
                                    <p:anim calcmode="lin" valueType="num">
                                      <p:cBhvr>
                                        <p:cTn id="59" dur="500" fill="hold"/>
                                        <p:tgtEl>
                                          <p:spTgt spid="758794"/>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58795"/>
                                        </p:tgtEl>
                                        <p:attrNameLst>
                                          <p:attrName>style.visibility</p:attrName>
                                        </p:attrNameLst>
                                      </p:cBhvr>
                                      <p:to>
                                        <p:strVal val="visible"/>
                                      </p:to>
                                    </p:set>
                                    <p:anim calcmode="lin" valueType="num">
                                      <p:cBhvr>
                                        <p:cTn id="63" dur="500" fill="hold"/>
                                        <p:tgtEl>
                                          <p:spTgt spid="758795"/>
                                        </p:tgtEl>
                                        <p:attrNameLst>
                                          <p:attrName>ppt_w</p:attrName>
                                        </p:attrNameLst>
                                      </p:cBhvr>
                                      <p:tavLst>
                                        <p:tav tm="0">
                                          <p:val>
                                            <p:fltVal val="0"/>
                                          </p:val>
                                        </p:tav>
                                        <p:tav tm="100000">
                                          <p:val>
                                            <p:strVal val="#ppt_w"/>
                                          </p:val>
                                        </p:tav>
                                      </p:tavLst>
                                    </p:anim>
                                    <p:anim calcmode="lin" valueType="num">
                                      <p:cBhvr>
                                        <p:cTn id="64" dur="500" fill="hold"/>
                                        <p:tgtEl>
                                          <p:spTgt spid="758795"/>
                                        </p:tgtEl>
                                        <p:attrNameLst>
                                          <p:attrName>ppt_h</p:attrName>
                                        </p:attrNameLst>
                                      </p:cBhvr>
                                      <p:tavLst>
                                        <p:tav tm="0">
                                          <p:val>
                                            <p:fltVal val="0"/>
                                          </p:val>
                                        </p:tav>
                                        <p:tav tm="100000">
                                          <p:val>
                                            <p:strVal val="#ppt_h"/>
                                          </p:val>
                                        </p:tav>
                                      </p:tavLst>
                                    </p:anim>
                                    <p:anim calcmode="lin" valueType="num">
                                      <p:cBhvr>
                                        <p:cTn id="65" dur="500" fill="hold"/>
                                        <p:tgtEl>
                                          <p:spTgt spid="758795"/>
                                        </p:tgtEl>
                                        <p:attrNameLst>
                                          <p:attrName>ppt_x</p:attrName>
                                        </p:attrNameLst>
                                      </p:cBhvr>
                                      <p:tavLst>
                                        <p:tav tm="0">
                                          <p:val>
                                            <p:fltVal val="0.5"/>
                                          </p:val>
                                        </p:tav>
                                        <p:tav tm="100000">
                                          <p:val>
                                            <p:strVal val="#ppt_x"/>
                                          </p:val>
                                        </p:tav>
                                      </p:tavLst>
                                    </p:anim>
                                    <p:anim calcmode="lin" valueType="num">
                                      <p:cBhvr>
                                        <p:cTn id="66" dur="500" fill="hold"/>
                                        <p:tgtEl>
                                          <p:spTgt spid="75879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58797"/>
                                        </p:tgtEl>
                                        <p:attrNameLst>
                                          <p:attrName>style.visibility</p:attrName>
                                        </p:attrNameLst>
                                      </p:cBhvr>
                                      <p:to>
                                        <p:strVal val="visible"/>
                                      </p:to>
                                    </p:set>
                                    <p:anim calcmode="lin" valueType="num">
                                      <p:cBhvr>
                                        <p:cTn id="70" dur="500" fill="hold"/>
                                        <p:tgtEl>
                                          <p:spTgt spid="758797"/>
                                        </p:tgtEl>
                                        <p:attrNameLst>
                                          <p:attrName>ppt_w</p:attrName>
                                        </p:attrNameLst>
                                      </p:cBhvr>
                                      <p:tavLst>
                                        <p:tav tm="0">
                                          <p:val>
                                            <p:fltVal val="0"/>
                                          </p:val>
                                        </p:tav>
                                        <p:tav tm="100000">
                                          <p:val>
                                            <p:strVal val="#ppt_w"/>
                                          </p:val>
                                        </p:tav>
                                      </p:tavLst>
                                    </p:anim>
                                    <p:anim calcmode="lin" valueType="num">
                                      <p:cBhvr>
                                        <p:cTn id="71" dur="500" fill="hold"/>
                                        <p:tgtEl>
                                          <p:spTgt spid="758797"/>
                                        </p:tgtEl>
                                        <p:attrNameLst>
                                          <p:attrName>ppt_h</p:attrName>
                                        </p:attrNameLst>
                                      </p:cBhvr>
                                      <p:tavLst>
                                        <p:tav tm="0">
                                          <p:val>
                                            <p:fltVal val="0"/>
                                          </p:val>
                                        </p:tav>
                                        <p:tav tm="100000">
                                          <p:val>
                                            <p:strVal val="#ppt_h"/>
                                          </p:val>
                                        </p:tav>
                                      </p:tavLst>
                                    </p:anim>
                                    <p:anim calcmode="lin" valueType="num">
                                      <p:cBhvr>
                                        <p:cTn id="72" dur="500" fill="hold"/>
                                        <p:tgtEl>
                                          <p:spTgt spid="758797"/>
                                        </p:tgtEl>
                                        <p:attrNameLst>
                                          <p:attrName>ppt_x</p:attrName>
                                        </p:attrNameLst>
                                      </p:cBhvr>
                                      <p:tavLst>
                                        <p:tav tm="0">
                                          <p:val>
                                            <p:fltVal val="0.5"/>
                                          </p:val>
                                        </p:tav>
                                        <p:tav tm="100000">
                                          <p:val>
                                            <p:strVal val="#ppt_x"/>
                                          </p:val>
                                        </p:tav>
                                      </p:tavLst>
                                    </p:anim>
                                    <p:anim calcmode="lin" valueType="num">
                                      <p:cBhvr>
                                        <p:cTn id="73" dur="500" fill="hold"/>
                                        <p:tgtEl>
                                          <p:spTgt spid="75879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58802"/>
                                        </p:tgtEl>
                                        <p:attrNameLst>
                                          <p:attrName>style.visibility</p:attrName>
                                        </p:attrNameLst>
                                      </p:cBhvr>
                                      <p:to>
                                        <p:strVal val="visible"/>
                                      </p:to>
                                    </p:set>
                                    <p:anim calcmode="lin" valueType="num">
                                      <p:cBhvr>
                                        <p:cTn id="77" dur="500" fill="hold"/>
                                        <p:tgtEl>
                                          <p:spTgt spid="758802"/>
                                        </p:tgtEl>
                                        <p:attrNameLst>
                                          <p:attrName>ppt_w</p:attrName>
                                        </p:attrNameLst>
                                      </p:cBhvr>
                                      <p:tavLst>
                                        <p:tav tm="0">
                                          <p:val>
                                            <p:fltVal val="0"/>
                                          </p:val>
                                        </p:tav>
                                        <p:tav tm="100000">
                                          <p:val>
                                            <p:strVal val="#ppt_w"/>
                                          </p:val>
                                        </p:tav>
                                      </p:tavLst>
                                    </p:anim>
                                    <p:anim calcmode="lin" valueType="num">
                                      <p:cBhvr>
                                        <p:cTn id="78" dur="500" fill="hold"/>
                                        <p:tgtEl>
                                          <p:spTgt spid="758802"/>
                                        </p:tgtEl>
                                        <p:attrNameLst>
                                          <p:attrName>ppt_h</p:attrName>
                                        </p:attrNameLst>
                                      </p:cBhvr>
                                      <p:tavLst>
                                        <p:tav tm="0">
                                          <p:val>
                                            <p:fltVal val="0"/>
                                          </p:val>
                                        </p:tav>
                                        <p:tav tm="100000">
                                          <p:val>
                                            <p:strVal val="#ppt_h"/>
                                          </p:val>
                                        </p:tav>
                                      </p:tavLst>
                                    </p:anim>
                                    <p:anim calcmode="lin" valueType="num">
                                      <p:cBhvr>
                                        <p:cTn id="79" dur="500" fill="hold"/>
                                        <p:tgtEl>
                                          <p:spTgt spid="758802"/>
                                        </p:tgtEl>
                                        <p:attrNameLst>
                                          <p:attrName>ppt_x</p:attrName>
                                        </p:attrNameLst>
                                      </p:cBhvr>
                                      <p:tavLst>
                                        <p:tav tm="0">
                                          <p:val>
                                            <p:fltVal val="0.5"/>
                                          </p:val>
                                        </p:tav>
                                        <p:tav tm="100000">
                                          <p:val>
                                            <p:strVal val="#ppt_x"/>
                                          </p:val>
                                        </p:tav>
                                      </p:tavLst>
                                    </p:anim>
                                    <p:anim calcmode="lin" valueType="num">
                                      <p:cBhvr>
                                        <p:cTn id="80" dur="500" fill="hold"/>
                                        <p:tgtEl>
                                          <p:spTgt spid="7588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218" name="Picture 2" descr="Nahal Iyon first waterfall, tb n040400 sr"/>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772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1"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2"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3"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4"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5"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6" name="Picture 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777227" name="Rectangle 11"/>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11</a:t>
            </a:r>
          </a:p>
        </p:txBody>
      </p:sp>
      <p:pic>
        <p:nvPicPr>
          <p:cNvPr id="777228" name="Picture 1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777229"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pic>
        <p:nvPicPr>
          <p:cNvPr id="777230" name="Picture 14"/>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777232" name="Rectangle 16"/>
          <p:cNvSpPr>
            <a:spLocks noChangeArrowheads="1"/>
          </p:cNvSpPr>
          <p:nvPr/>
        </p:nvSpPr>
        <p:spPr bwMode="auto">
          <a:xfrm>
            <a:off x="0" y="0"/>
            <a:ext cx="9144000" cy="6858000"/>
          </a:xfrm>
          <a:prstGeom prst="rect">
            <a:avLst/>
          </a:prstGeom>
          <a:solidFill>
            <a:srgbClr val="1A0004">
              <a:alpha val="47000"/>
            </a:srgbClr>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grpSp>
        <p:nvGrpSpPr>
          <p:cNvPr id="777233" name="Group 17"/>
          <p:cNvGrpSpPr>
            <a:grpSpLocks/>
          </p:cNvGrpSpPr>
          <p:nvPr/>
        </p:nvGrpSpPr>
        <p:grpSpPr bwMode="auto">
          <a:xfrm>
            <a:off x="2335213" y="1112838"/>
            <a:ext cx="4973637" cy="4221162"/>
            <a:chOff x="1528" y="965"/>
            <a:chExt cx="2748" cy="2267"/>
          </a:xfrm>
        </p:grpSpPr>
        <p:sp>
          <p:nvSpPr>
            <p:cNvPr id="777234" name="Rectangle 18"/>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77235" name="Rectangle 19"/>
            <p:cNvSpPr>
              <a:spLocks noChangeArrowheads="1"/>
            </p:cNvSpPr>
            <p:nvPr/>
          </p:nvSpPr>
          <p:spPr bwMode="auto">
            <a:xfrm>
              <a:off x="1653" y="999"/>
              <a:ext cx="6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77236" name="Rectangle 20"/>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77237" name="AutoShape 21"/>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38" name="Rectangle 22"/>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777239" name="Rectangle 23"/>
            <p:cNvSpPr>
              <a:spLocks noChangeArrowheads="1"/>
            </p:cNvSpPr>
            <p:nvPr/>
          </p:nvSpPr>
          <p:spPr bwMode="auto">
            <a:xfrm>
              <a:off x="1731" y="967"/>
              <a:ext cx="32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創造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40" name="Line 24"/>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41" name="Line 25"/>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42" name="Rectangle 26"/>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777243" name="Rectangle 27"/>
            <p:cNvSpPr>
              <a:spLocks noChangeArrowheads="1"/>
            </p:cNvSpPr>
            <p:nvPr/>
          </p:nvSpPr>
          <p:spPr bwMode="auto">
            <a:xfrm>
              <a:off x="1796" y="1174"/>
              <a:ext cx="6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77244" name="Rectangle 28"/>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77245" name="AutoShape 29"/>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7246" name="Rectangle 30"/>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77247" name="Rectangle 31"/>
            <p:cNvSpPr>
              <a:spLocks noChangeArrowheads="1"/>
            </p:cNvSpPr>
            <p:nvPr/>
          </p:nvSpPr>
          <p:spPr bwMode="auto">
            <a:xfrm>
              <a:off x="1706" y="1134"/>
              <a:ext cx="64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アブラハム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48" name="Line 32"/>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49" name="Line 33"/>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50" name="Rectangle 34"/>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777251" name="Rectangle 35"/>
            <p:cNvSpPr>
              <a:spLocks noChangeArrowheads="1"/>
            </p:cNvSpPr>
            <p:nvPr/>
          </p:nvSpPr>
          <p:spPr bwMode="auto">
            <a:xfrm>
              <a:off x="1939" y="1335"/>
              <a:ext cx="6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77252" name="Rectangle 36"/>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77253" name="AutoShape 37"/>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54" name="Rectangle 38"/>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777255" name="Rectangle 39"/>
            <p:cNvSpPr>
              <a:spLocks noChangeArrowheads="1"/>
            </p:cNvSpPr>
            <p:nvPr/>
          </p:nvSpPr>
          <p:spPr bwMode="auto">
            <a:xfrm>
              <a:off x="1956" y="1303"/>
              <a:ext cx="41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ヨセフ</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56" name="Line 40"/>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57" name="Line 41"/>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58" name="Rectangle 42"/>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77259" name="AutoShape 43"/>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60" name="Rectangle 44"/>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777261" name="Rectangle 45"/>
            <p:cNvSpPr>
              <a:spLocks noChangeArrowheads="1"/>
            </p:cNvSpPr>
            <p:nvPr/>
          </p:nvSpPr>
          <p:spPr bwMode="auto">
            <a:xfrm>
              <a:off x="2119" y="1464"/>
              <a:ext cx="45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モーセ</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62" name="Line 46"/>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63" name="Rectangle 47"/>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77264" name="AutoShape 48"/>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65" name="Rectangle 49"/>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777266" name="Rectangle 50"/>
            <p:cNvSpPr>
              <a:spLocks noChangeArrowheads="1"/>
            </p:cNvSpPr>
            <p:nvPr/>
          </p:nvSpPr>
          <p:spPr bwMode="auto">
            <a:xfrm>
              <a:off x="2213" y="1639"/>
              <a:ext cx="52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ヨシュア</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67" name="Line 51"/>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68" name="Rectangle 52"/>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77269" name="AutoShape 53"/>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777270" name="Rectangle 54"/>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777271" name="Rectangle 55"/>
            <p:cNvSpPr>
              <a:spLocks noChangeArrowheads="1"/>
            </p:cNvSpPr>
            <p:nvPr/>
          </p:nvSpPr>
          <p:spPr bwMode="auto">
            <a:xfrm>
              <a:off x="2371" y="1801"/>
              <a:ext cx="4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無政府</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72" name="Line 56"/>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73" name="Rectangle 57"/>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777274" name="AutoShape 58"/>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75" name="Rectangle 59"/>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777276" name="Rectangle 60"/>
            <p:cNvSpPr>
              <a:spLocks noChangeArrowheads="1"/>
            </p:cNvSpPr>
            <p:nvPr/>
          </p:nvSpPr>
          <p:spPr bwMode="auto">
            <a:xfrm>
              <a:off x="2593" y="1984"/>
              <a:ext cx="3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王国</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77" name="Line 61"/>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78" name="Rectangle 62"/>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77279" name="AutoShape 63"/>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7280" name="Rectangle 64"/>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77281" name="Rectangle 65"/>
            <p:cNvSpPr>
              <a:spLocks noChangeArrowheads="1"/>
            </p:cNvSpPr>
            <p:nvPr/>
          </p:nvSpPr>
          <p:spPr bwMode="auto">
            <a:xfrm>
              <a:off x="2717" y="2159"/>
              <a:ext cx="3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捕囚</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77282" name="Line 66"/>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83" name="Line 67"/>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84" name="Rectangle 68"/>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777285" name="AutoShape 69"/>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86" name="Rectangle 70"/>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777287" name="Rectangle 71"/>
            <p:cNvSpPr>
              <a:spLocks noChangeArrowheads="1"/>
            </p:cNvSpPr>
            <p:nvPr/>
          </p:nvSpPr>
          <p:spPr bwMode="auto">
            <a:xfrm>
              <a:off x="2943" y="2345"/>
              <a:ext cx="25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沈黙</a:t>
              </a:r>
              <a:endParaRPr lang="en-US" altLang="ja-JP" b="1">
                <a:solidFill>
                  <a:srgbClr val="FFA27C"/>
                </a:solidFill>
                <a:effectLst>
                  <a:outerShdw blurRad="38100" dist="38100" dir="2700000" algn="tl">
                    <a:srgbClr val="000000"/>
                  </a:outerShdw>
                </a:effectLst>
                <a:latin typeface="Helvetica" charset="0"/>
                <a:cs typeface="ＭＳ Ｐゴシック" charset="0"/>
              </a:endParaRPr>
            </a:p>
          </p:txBody>
        </p:sp>
        <p:sp>
          <p:nvSpPr>
            <p:cNvPr id="777288" name="Line 72"/>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89" name="Line 73"/>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90" name="Rectangle 74"/>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777291" name="AutoShape 75"/>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7292" name="Rectangle 76"/>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777293" name="Group 77"/>
            <p:cNvGrpSpPr>
              <a:grpSpLocks/>
            </p:cNvGrpSpPr>
            <p:nvPr/>
          </p:nvGrpSpPr>
          <p:grpSpPr bwMode="auto">
            <a:xfrm>
              <a:off x="3001" y="2533"/>
              <a:ext cx="572" cy="240"/>
              <a:chOff x="3073" y="3101"/>
              <a:chExt cx="572" cy="240"/>
            </a:xfrm>
          </p:grpSpPr>
          <p:sp>
            <p:nvSpPr>
              <p:cNvPr id="777294" name="Rectangle 78"/>
              <p:cNvSpPr>
                <a:spLocks noChangeArrowheads="1"/>
              </p:cNvSpPr>
              <p:nvPr/>
            </p:nvSpPr>
            <p:spPr bwMode="auto">
              <a:xfrm>
                <a:off x="3073" y="3112"/>
                <a:ext cx="16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chemeClr val="accent1"/>
                    </a:solidFill>
                    <a:effectLst/>
                    <a:latin typeface="Helvetica" charset="0"/>
                    <a:cs typeface="ＭＳ Ｐゴシック" charset="0"/>
                  </a:rPr>
                  <a:t>   </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sp>
            <p:nvSpPr>
              <p:cNvPr id="777295" name="Rectangle 79"/>
              <p:cNvSpPr>
                <a:spLocks noChangeArrowheads="1"/>
              </p:cNvSpPr>
              <p:nvPr/>
            </p:nvSpPr>
            <p:spPr bwMode="auto">
              <a:xfrm>
                <a:off x="3111" y="3101"/>
                <a:ext cx="53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900" b="1">
                    <a:solidFill>
                      <a:schemeClr val="accent1"/>
                    </a:solidFill>
                    <a:effectLst/>
                    <a:latin typeface="Helvetica" charset="0"/>
                    <a:cs typeface="ＭＳ Ｐゴシック" charset="0"/>
                  </a:rPr>
                  <a:t>イエス</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grpSp>
        <p:sp>
          <p:nvSpPr>
            <p:cNvPr id="777296" name="Line 80"/>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297" name="Line 81"/>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7232"/>
                                        </p:tgtEl>
                                        <p:attrNameLst>
                                          <p:attrName>style.visibility</p:attrName>
                                        </p:attrNameLst>
                                      </p:cBhvr>
                                      <p:to>
                                        <p:strVal val="visible"/>
                                      </p:to>
                                    </p:set>
                                    <p:animEffect transition="in" filter="fade">
                                      <p:cBhvr>
                                        <p:cTn id="7" dur="500"/>
                                        <p:tgtEl>
                                          <p:spTgt spid="777232"/>
                                        </p:tgtEl>
                                      </p:cBhvr>
                                    </p:animEffect>
                                  </p:childTnLst>
                                </p:cTn>
                              </p:par>
                            </p:childTnLst>
                          </p:cTn>
                        </p:par>
                        <p:par>
                          <p:cTn id="8" fill="hold" nodeType="afterGroup">
                            <p:stCondLst>
                              <p:cond delay="500"/>
                            </p:stCondLst>
                            <p:childTnLst>
                              <p:par>
                                <p:cTn id="9" presetID="2" presetClass="entr" presetSubtype="4" fill="hold" nodeType="afterEffect">
                                  <p:stCondLst>
                                    <p:cond delay="100"/>
                                  </p:stCondLst>
                                  <p:childTnLst>
                                    <p:set>
                                      <p:cBhvr>
                                        <p:cTn id="10" dur="1" fill="hold">
                                          <p:stCondLst>
                                            <p:cond delay="0"/>
                                          </p:stCondLst>
                                        </p:cTn>
                                        <p:tgtEl>
                                          <p:spTgt spid="777233"/>
                                        </p:tgtEl>
                                        <p:attrNameLst>
                                          <p:attrName>style.visibility</p:attrName>
                                        </p:attrNameLst>
                                      </p:cBhvr>
                                      <p:to>
                                        <p:strVal val="visible"/>
                                      </p:to>
                                    </p:set>
                                    <p:anim calcmode="lin" valueType="num">
                                      <p:cBhvr additive="base">
                                        <p:cTn id="11" dur="500" fill="hold"/>
                                        <p:tgtEl>
                                          <p:spTgt spid="777233"/>
                                        </p:tgtEl>
                                        <p:attrNameLst>
                                          <p:attrName>ppt_x</p:attrName>
                                        </p:attrNameLst>
                                      </p:cBhvr>
                                      <p:tavLst>
                                        <p:tav tm="0">
                                          <p:val>
                                            <p:strVal val="#ppt_x"/>
                                          </p:val>
                                        </p:tav>
                                        <p:tav tm="100000">
                                          <p:val>
                                            <p:strVal val="#ppt_x"/>
                                          </p:val>
                                        </p:tav>
                                      </p:tavLst>
                                    </p:anim>
                                    <p:anim calcmode="lin" valueType="num">
                                      <p:cBhvr additive="base">
                                        <p:cTn id="12" dur="500" fill="hold"/>
                                        <p:tgtEl>
                                          <p:spTgt spid="777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5717"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5718" name="Rectangle 6"/>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pic>
        <p:nvPicPr>
          <p:cNvPr id="755721"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5723" name="Text Box 11"/>
          <p:cNvSpPr txBox="1">
            <a:spLocks noChangeArrowheads="1"/>
          </p:cNvSpPr>
          <p:nvPr/>
        </p:nvSpPr>
        <p:spPr bwMode="auto">
          <a:xfrm>
            <a:off x="7620000" y="6164263"/>
            <a:ext cx="128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a:solidFill>
                  <a:schemeClr val="hlink"/>
                </a:solidFill>
                <a:effectLst>
                  <a:outerShdw blurRad="38100" dist="38100" dir="2700000" algn="tl">
                    <a:srgbClr val="000000"/>
                  </a:outerShdw>
                </a:effectLst>
                <a:latin typeface="Comic Sans MS" charset="0"/>
                <a:cs typeface="ＭＳ Ｐゴシック" charset="0"/>
              </a:rPr>
              <a:t> </a:t>
            </a:r>
          </a:p>
        </p:txBody>
      </p:sp>
      <p:sp>
        <p:nvSpPr>
          <p:cNvPr id="755786" name="Text Box 7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755787" name="Text Box 75"/>
          <p:cNvSpPr txBox="1">
            <a:spLocks noChangeArrowheads="1"/>
          </p:cNvSpPr>
          <p:nvPr/>
        </p:nvSpPr>
        <p:spPr bwMode="auto">
          <a:xfrm>
            <a:off x="8483600" y="1590675"/>
            <a:ext cx="66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55788" name="Rectangle 7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12</a:t>
            </a:r>
          </a:p>
        </p:txBody>
      </p:sp>
      <p:grpSp>
        <p:nvGrpSpPr>
          <p:cNvPr id="755790" name="Group 78"/>
          <p:cNvGrpSpPr>
            <a:grpSpLocks/>
          </p:cNvGrpSpPr>
          <p:nvPr/>
        </p:nvGrpSpPr>
        <p:grpSpPr bwMode="auto">
          <a:xfrm>
            <a:off x="2335213" y="1112838"/>
            <a:ext cx="4973637" cy="4221162"/>
            <a:chOff x="1528" y="965"/>
            <a:chExt cx="2748" cy="2267"/>
          </a:xfrm>
        </p:grpSpPr>
        <p:sp>
          <p:nvSpPr>
            <p:cNvPr id="755791"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55792" name="Rectangle 80"/>
            <p:cNvSpPr>
              <a:spLocks noChangeArrowheads="1"/>
            </p:cNvSpPr>
            <p:nvPr/>
          </p:nvSpPr>
          <p:spPr bwMode="auto">
            <a:xfrm>
              <a:off x="1653" y="999"/>
              <a:ext cx="6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55793"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55794" name="AutoShape 82"/>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795"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755796" name="Rectangle 84"/>
            <p:cNvSpPr>
              <a:spLocks noChangeArrowheads="1"/>
            </p:cNvSpPr>
            <p:nvPr/>
          </p:nvSpPr>
          <p:spPr bwMode="auto">
            <a:xfrm>
              <a:off x="1731" y="967"/>
              <a:ext cx="32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創造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797" name="Line 85"/>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798" name="Line 86"/>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799"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755800" name="Rectangle 88"/>
            <p:cNvSpPr>
              <a:spLocks noChangeArrowheads="1"/>
            </p:cNvSpPr>
            <p:nvPr/>
          </p:nvSpPr>
          <p:spPr bwMode="auto">
            <a:xfrm>
              <a:off x="1796" y="1174"/>
              <a:ext cx="6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55801"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55802"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03"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04" name="Rectangle 92"/>
            <p:cNvSpPr>
              <a:spLocks noChangeArrowheads="1"/>
            </p:cNvSpPr>
            <p:nvPr/>
          </p:nvSpPr>
          <p:spPr bwMode="auto">
            <a:xfrm>
              <a:off x="1706" y="1134"/>
              <a:ext cx="64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アブラハム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05" name="Line 93"/>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06" name="Line 94"/>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07" name="Rectangle 95"/>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755808" name="Rectangle 96"/>
            <p:cNvSpPr>
              <a:spLocks noChangeArrowheads="1"/>
            </p:cNvSpPr>
            <p:nvPr/>
          </p:nvSpPr>
          <p:spPr bwMode="auto">
            <a:xfrm>
              <a:off x="1939" y="1335"/>
              <a:ext cx="64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55809"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55810" name="AutoShape 98"/>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11" name="Rectangle 99"/>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755812" name="Rectangle 100"/>
            <p:cNvSpPr>
              <a:spLocks noChangeArrowheads="1"/>
            </p:cNvSpPr>
            <p:nvPr/>
          </p:nvSpPr>
          <p:spPr bwMode="auto">
            <a:xfrm>
              <a:off x="1956" y="1303"/>
              <a:ext cx="41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ヨセフ</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13" name="Line 101"/>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14" name="Line 102"/>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15"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55816"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17"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755818" name="Rectangle 106"/>
            <p:cNvSpPr>
              <a:spLocks noChangeArrowheads="1"/>
            </p:cNvSpPr>
            <p:nvPr/>
          </p:nvSpPr>
          <p:spPr bwMode="auto">
            <a:xfrm>
              <a:off x="2119" y="1464"/>
              <a:ext cx="45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モーセ</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19" name="Line 107"/>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20" name="Rectangle 108"/>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55821" name="AutoShape 109"/>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22" name="Rectangle 110"/>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755823" name="Rectangle 111"/>
            <p:cNvSpPr>
              <a:spLocks noChangeArrowheads="1"/>
            </p:cNvSpPr>
            <p:nvPr/>
          </p:nvSpPr>
          <p:spPr bwMode="auto">
            <a:xfrm>
              <a:off x="2213" y="1639"/>
              <a:ext cx="52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ヨシュア</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24" name="Line 112"/>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25"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55826" name="AutoShape 114"/>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755827"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755828" name="Rectangle 116"/>
            <p:cNvSpPr>
              <a:spLocks noChangeArrowheads="1"/>
            </p:cNvSpPr>
            <p:nvPr/>
          </p:nvSpPr>
          <p:spPr bwMode="auto">
            <a:xfrm>
              <a:off x="2372" y="1801"/>
              <a:ext cx="4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無政府</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29" name="Line 117"/>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30"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755831" name="AutoShape 119"/>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32"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755833" name="Rectangle 121"/>
            <p:cNvSpPr>
              <a:spLocks noChangeArrowheads="1"/>
            </p:cNvSpPr>
            <p:nvPr/>
          </p:nvSpPr>
          <p:spPr bwMode="auto">
            <a:xfrm>
              <a:off x="2593" y="1984"/>
              <a:ext cx="3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王国</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34" name="Line 122"/>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35"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755836" name="AutoShape 124"/>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37" name="Rectangle 125"/>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38" name="Rectangle 126"/>
            <p:cNvSpPr>
              <a:spLocks noChangeArrowheads="1"/>
            </p:cNvSpPr>
            <p:nvPr/>
          </p:nvSpPr>
          <p:spPr bwMode="auto">
            <a:xfrm>
              <a:off x="2717" y="2159"/>
              <a:ext cx="3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捕囚</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39" name="Line 127"/>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40" name="Line 128"/>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41"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755842" name="AutoShape 130"/>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43"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755844" name="Rectangle 132"/>
            <p:cNvSpPr>
              <a:spLocks noChangeArrowheads="1"/>
            </p:cNvSpPr>
            <p:nvPr/>
          </p:nvSpPr>
          <p:spPr bwMode="auto">
            <a:xfrm>
              <a:off x="2890" y="2345"/>
              <a:ext cx="35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沈黙</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755845" name="Line 133"/>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46" name="Line 134"/>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47"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755848"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849" name="Rectangle 137"/>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755850" name="Group 138"/>
            <p:cNvGrpSpPr>
              <a:grpSpLocks/>
            </p:cNvGrpSpPr>
            <p:nvPr/>
          </p:nvGrpSpPr>
          <p:grpSpPr bwMode="auto">
            <a:xfrm>
              <a:off x="3001" y="2533"/>
              <a:ext cx="572" cy="240"/>
              <a:chOff x="3073" y="3101"/>
              <a:chExt cx="572" cy="240"/>
            </a:xfrm>
          </p:grpSpPr>
          <p:sp>
            <p:nvSpPr>
              <p:cNvPr id="755851" name="Rectangle 139"/>
              <p:cNvSpPr>
                <a:spLocks noChangeArrowheads="1"/>
              </p:cNvSpPr>
              <p:nvPr/>
            </p:nvSpPr>
            <p:spPr bwMode="auto">
              <a:xfrm>
                <a:off x="3073" y="3112"/>
                <a:ext cx="16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chemeClr val="accent1"/>
                    </a:solidFill>
                    <a:effectLst/>
                    <a:latin typeface="Helvetica" charset="0"/>
                    <a:cs typeface="ＭＳ Ｐゴシック" charset="0"/>
                  </a:rPr>
                  <a:t>   </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sp>
            <p:nvSpPr>
              <p:cNvPr id="755852" name="Rectangle 140"/>
              <p:cNvSpPr>
                <a:spLocks noChangeArrowheads="1"/>
              </p:cNvSpPr>
              <p:nvPr/>
            </p:nvSpPr>
            <p:spPr bwMode="auto">
              <a:xfrm>
                <a:off x="3111" y="3101"/>
                <a:ext cx="53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900" b="1">
                    <a:solidFill>
                      <a:schemeClr val="accent1"/>
                    </a:solidFill>
                    <a:effectLst/>
                    <a:latin typeface="Helvetica" charset="0"/>
                    <a:cs typeface="ＭＳ Ｐゴシック" charset="0"/>
                  </a:rPr>
                  <a:t>イエス</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grpSp>
        <p:sp>
          <p:nvSpPr>
            <p:cNvPr id="755853" name="Line 141"/>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854" name="Line 142"/>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55858" name="Group 146"/>
          <p:cNvGrpSpPr>
            <a:grpSpLocks/>
          </p:cNvGrpSpPr>
          <p:nvPr/>
        </p:nvGrpSpPr>
        <p:grpSpPr bwMode="auto">
          <a:xfrm>
            <a:off x="519113" y="7938"/>
            <a:ext cx="854075" cy="1704975"/>
            <a:chOff x="327" y="5"/>
            <a:chExt cx="538" cy="1074"/>
          </a:xfrm>
        </p:grpSpPr>
        <p:sp>
          <p:nvSpPr>
            <p:cNvPr id="755859" name="Rectangle 147"/>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337" name="Picture 11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92226" name="Group 2"/>
          <p:cNvGrpSpPr>
            <a:grpSpLocks/>
          </p:cNvGrpSpPr>
          <p:nvPr/>
        </p:nvGrpSpPr>
        <p:grpSpPr bwMode="auto">
          <a:xfrm>
            <a:off x="2425700" y="1531938"/>
            <a:ext cx="4362450" cy="3598862"/>
            <a:chOff x="1512" y="1397"/>
            <a:chExt cx="2748" cy="2267"/>
          </a:xfrm>
        </p:grpSpPr>
        <p:sp>
          <p:nvSpPr>
            <p:cNvPr id="692227" name="Rectangle 3"/>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692228" name="Rectangle 4"/>
            <p:cNvSpPr>
              <a:spLocks noChangeArrowheads="1"/>
            </p:cNvSpPr>
            <p:nvPr/>
          </p:nvSpPr>
          <p:spPr bwMode="auto">
            <a:xfrm>
              <a:off x="1592" y="1431"/>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692229" name="Rectangle 5"/>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30" name="AutoShape 6"/>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31" name="Rectangle 7"/>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692232" name="Rectangle 8"/>
            <p:cNvSpPr>
              <a:spLocks noChangeArrowheads="1"/>
            </p:cNvSpPr>
            <p:nvPr/>
          </p:nvSpPr>
          <p:spPr bwMode="auto">
            <a:xfrm>
              <a:off x="1691" y="1399"/>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創造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33" name="Line 9"/>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34" name="Line 10"/>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35" name="Rectangle 11"/>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692236" name="Rectangle 12"/>
            <p:cNvSpPr>
              <a:spLocks noChangeArrowheads="1"/>
            </p:cNvSpPr>
            <p:nvPr/>
          </p:nvSpPr>
          <p:spPr bwMode="auto">
            <a:xfrm>
              <a:off x="1735" y="1606"/>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692237" name="Rectangle 13"/>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38" name="AutoShape 14"/>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39" name="Rectangle 15"/>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40" name="Rectangle 16"/>
            <p:cNvSpPr>
              <a:spLocks noChangeArrowheads="1"/>
            </p:cNvSpPr>
            <p:nvPr/>
          </p:nvSpPr>
          <p:spPr bwMode="auto">
            <a:xfrm>
              <a:off x="1645" y="1566"/>
              <a:ext cx="7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アブラハム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41" name="Line 17"/>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42" name="Line 18"/>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43" name="Rectangle 19"/>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692244" name="Rectangle 20"/>
            <p:cNvSpPr>
              <a:spLocks noChangeArrowheads="1"/>
            </p:cNvSpPr>
            <p:nvPr/>
          </p:nvSpPr>
          <p:spPr bwMode="auto">
            <a:xfrm>
              <a:off x="1878" y="176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692245" name="Rectangle 21"/>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46" name="AutoShape 22"/>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47" name="Rectangle 23"/>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692248" name="Rectangle 24"/>
            <p:cNvSpPr>
              <a:spLocks noChangeArrowheads="1"/>
            </p:cNvSpPr>
            <p:nvPr/>
          </p:nvSpPr>
          <p:spPr bwMode="auto">
            <a:xfrm>
              <a:off x="1911" y="1735"/>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ヨセフ</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49" name="Line 25"/>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0" name="Line 26"/>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1" name="Rectangle 27"/>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2" name="AutoShape 28"/>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3" name="Rectangle 29"/>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54" name="Rectangle 30"/>
            <p:cNvSpPr>
              <a:spLocks noChangeArrowheads="1"/>
            </p:cNvSpPr>
            <p:nvPr/>
          </p:nvSpPr>
          <p:spPr bwMode="auto">
            <a:xfrm>
              <a:off x="2070" y="1896"/>
              <a:ext cx="5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モーセ</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55" name="Line 31"/>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6" name="Line 32"/>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7" name="Rectangle 33"/>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8" name="AutoShape 34"/>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9" name="Rectangle 35"/>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692260" name="Rectangle 36"/>
            <p:cNvSpPr>
              <a:spLocks noChangeArrowheads="1"/>
            </p:cNvSpPr>
            <p:nvPr/>
          </p:nvSpPr>
          <p:spPr bwMode="auto">
            <a:xfrm>
              <a:off x="2160" y="2071"/>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ヨシュア</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61" name="Line 37"/>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62" name="Rectangle 38"/>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63" name="AutoShape 39"/>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692264" name="Rectangle 40"/>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692265" name="Rectangle 41"/>
            <p:cNvSpPr>
              <a:spLocks noChangeArrowheads="1"/>
            </p:cNvSpPr>
            <p:nvPr/>
          </p:nvSpPr>
          <p:spPr bwMode="auto">
            <a:xfrm>
              <a:off x="2321" y="2233"/>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無政府</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66" name="Line 42"/>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67" name="Rectangle 43"/>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692268" name="AutoShape 44"/>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69" name="Rectangle 45"/>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70" name="Rectangle 46"/>
            <p:cNvSpPr>
              <a:spLocks noChangeArrowheads="1"/>
            </p:cNvSpPr>
            <p:nvPr/>
          </p:nvSpPr>
          <p:spPr bwMode="auto">
            <a:xfrm>
              <a:off x="2552" y="2416"/>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王国</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71" name="Line 47"/>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2" name="Rectangle 48"/>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73" name="AutoShape 49"/>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74" name="Rectangle 50"/>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75" name="Rectangle 51"/>
            <p:cNvSpPr>
              <a:spLocks noChangeArrowheads="1"/>
            </p:cNvSpPr>
            <p:nvPr/>
          </p:nvSpPr>
          <p:spPr bwMode="auto">
            <a:xfrm>
              <a:off x="2677" y="259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捕囚</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76" name="Line 52"/>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7" name="Line 53"/>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8" name="Rectangle 54"/>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692279" name="AutoShape 55"/>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0" name="Rectangle 56"/>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692281" name="Rectangle 57"/>
            <p:cNvSpPr>
              <a:spLocks noChangeArrowheads="1"/>
            </p:cNvSpPr>
            <p:nvPr/>
          </p:nvSpPr>
          <p:spPr bwMode="auto">
            <a:xfrm>
              <a:off x="2849" y="27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沈黙</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92282" name="Line 58"/>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83" name="Line 59"/>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84" name="Rectangle 60"/>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692285" name="AutoShape 61"/>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6" name="Rectangle 62"/>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692287" name="Group 63"/>
            <p:cNvGrpSpPr>
              <a:grpSpLocks/>
            </p:cNvGrpSpPr>
            <p:nvPr/>
          </p:nvGrpSpPr>
          <p:grpSpPr bwMode="auto">
            <a:xfrm>
              <a:off x="2974" y="2965"/>
              <a:ext cx="620" cy="280"/>
              <a:chOff x="3062" y="3101"/>
              <a:chExt cx="620" cy="280"/>
            </a:xfrm>
          </p:grpSpPr>
          <p:sp>
            <p:nvSpPr>
              <p:cNvPr id="692288" name="Rectangle 64"/>
              <p:cNvSpPr>
                <a:spLocks noChangeArrowheads="1"/>
              </p:cNvSpPr>
              <p:nvPr/>
            </p:nvSpPr>
            <p:spPr bwMode="auto">
              <a:xfrm>
                <a:off x="3062" y="3112"/>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chemeClr val="accent1"/>
                    </a:solidFill>
                    <a:effectLst/>
                    <a:latin typeface="Helvetica" charset="0"/>
                    <a:cs typeface="ＭＳ Ｐゴシック" charset="0"/>
                  </a:rPr>
                  <a:t>   </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sp>
            <p:nvSpPr>
              <p:cNvPr id="692289" name="Rectangle 65"/>
              <p:cNvSpPr>
                <a:spLocks noChangeArrowheads="1"/>
              </p:cNvSpPr>
              <p:nvPr/>
            </p:nvSpPr>
            <p:spPr bwMode="auto">
              <a:xfrm>
                <a:off x="3074" y="3101"/>
                <a:ext cx="60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900" b="1">
                    <a:solidFill>
                      <a:schemeClr val="accent1"/>
                    </a:solidFill>
                    <a:effectLst/>
                    <a:latin typeface="Helvetica" charset="0"/>
                    <a:cs typeface="ＭＳ Ｐゴシック" charset="0"/>
                  </a:rPr>
                  <a:t>イエス</a:t>
                </a:r>
                <a:endParaRPr lang="ja-JP" altLang="en-US" sz="4000" b="1">
                  <a:solidFill>
                    <a:schemeClr val="accent1"/>
                  </a:solidFill>
                  <a:effectLst>
                    <a:outerShdw blurRad="38100" dist="38100" dir="2700000" algn="tl">
                      <a:srgbClr val="000000"/>
                    </a:outerShdw>
                  </a:effectLst>
                  <a:latin typeface="Helvetica" charset="0"/>
                  <a:cs typeface="ＭＳ Ｐゴシック" charset="0"/>
                </a:endParaRPr>
              </a:p>
            </p:txBody>
          </p:sp>
        </p:grpSp>
        <p:sp>
          <p:nvSpPr>
            <p:cNvPr id="692290" name="Line 66"/>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1" name="Line 67"/>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2293" name="Text Box 69"/>
          <p:cNvSpPr txBox="1">
            <a:spLocks noChangeArrowheads="1"/>
          </p:cNvSpPr>
          <p:nvPr/>
        </p:nvSpPr>
        <p:spPr bwMode="auto">
          <a:xfrm>
            <a:off x="7586663" y="6181725"/>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692297" name="Text Box 7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692312" name="Text Box 88"/>
          <p:cNvSpPr txBox="1">
            <a:spLocks noChangeArrowheads="1"/>
          </p:cNvSpPr>
          <p:nvPr/>
        </p:nvSpPr>
        <p:spPr bwMode="auto">
          <a:xfrm>
            <a:off x="7502525" y="6164263"/>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pic>
        <p:nvPicPr>
          <p:cNvPr id="692316" name="Picture 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6888" y="433388"/>
            <a:ext cx="4868862" cy="6051550"/>
          </a:xfrm>
          <a:prstGeom prst="rect">
            <a:avLst/>
          </a:prstGeom>
          <a:noFill/>
          <a:effectLst>
            <a:outerShdw blurRad="63500" dist="144802" dir="3127501"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692313" name="Text Box 89"/>
          <p:cNvSpPr txBox="1">
            <a:spLocks noChangeArrowheads="1"/>
          </p:cNvSpPr>
          <p:nvPr/>
        </p:nvSpPr>
        <p:spPr bwMode="auto">
          <a:xfrm>
            <a:off x="249238" y="5900738"/>
            <a:ext cx="4359275" cy="636587"/>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ja-JP" altLang="en-US" sz="3200" b="1">
                <a:solidFill>
                  <a:srgbClr val="FFFF00"/>
                </a:solidFill>
                <a:effectLst/>
                <a:latin typeface="Comic Sans MS" charset="0"/>
                <a:cs typeface="ＭＳ Ｐゴシック" charset="0"/>
              </a:rPr>
              <a:t>スタディ ヘルプ  </a:t>
            </a:r>
            <a:r>
              <a:rPr lang="en-US" altLang="ja-JP" sz="3200" b="1">
                <a:solidFill>
                  <a:srgbClr val="FFFF00"/>
                </a:solidFill>
                <a:effectLst/>
                <a:latin typeface="Comic Sans MS" charset="0"/>
                <a:cs typeface="ＭＳ Ｐゴシック" charset="0"/>
              </a:rPr>
              <a:t>#04</a:t>
            </a:r>
          </a:p>
        </p:txBody>
      </p:sp>
      <p:sp>
        <p:nvSpPr>
          <p:cNvPr id="692317" name="Rectangle 93"/>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13</a:t>
            </a:r>
          </a:p>
        </p:txBody>
      </p:sp>
      <p:sp>
        <p:nvSpPr>
          <p:cNvPr id="692319" name="Text Box 95"/>
          <p:cNvSpPr txBox="1">
            <a:spLocks noChangeArrowheads="1"/>
          </p:cNvSpPr>
          <p:nvPr/>
        </p:nvSpPr>
        <p:spPr bwMode="auto">
          <a:xfrm>
            <a:off x="1789113" y="0"/>
            <a:ext cx="218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創世記</a:t>
            </a:r>
            <a:r>
              <a:rPr lang="en-US" altLang="ja-JP" sz="1600" b="1">
                <a:solidFill>
                  <a:schemeClr val="tx1"/>
                </a:solidFill>
                <a:effectLst/>
                <a:latin typeface="Comic Sans MS" charset="0"/>
                <a:cs typeface="ＭＳ Ｐゴシック" charset="0"/>
              </a:rPr>
              <a:t>. 1 </a:t>
            </a:r>
            <a:r>
              <a:rPr lang="ja-JP" altLang="en-US" sz="1600" b="1">
                <a:solidFill>
                  <a:schemeClr val="tx1"/>
                </a:solidFill>
                <a:effectLst/>
                <a:latin typeface="Comic Sans MS" charset="0"/>
                <a:cs typeface="ＭＳ Ｐゴシック" charset="0"/>
              </a:rPr>
              <a:t>から </a:t>
            </a:r>
            <a:r>
              <a:rPr lang="en-US" altLang="ja-JP" sz="1600" b="1">
                <a:solidFill>
                  <a:schemeClr val="tx1"/>
                </a:solidFill>
                <a:effectLst/>
                <a:latin typeface="Comic Sans MS" charset="0"/>
                <a:cs typeface="ＭＳ Ｐゴシック" charset="0"/>
              </a:rPr>
              <a:t>11</a:t>
            </a:r>
            <a:r>
              <a:rPr lang="ja-JP" altLang="en-US" sz="1600" b="1">
                <a:solidFill>
                  <a:schemeClr val="tx1"/>
                </a:solidFill>
                <a:effectLst/>
                <a:latin typeface="Comic Sans MS" charset="0"/>
                <a:cs typeface="ＭＳ Ｐゴシック" charset="0"/>
              </a:rPr>
              <a:t>章</a:t>
            </a:r>
          </a:p>
        </p:txBody>
      </p:sp>
      <p:grpSp>
        <p:nvGrpSpPr>
          <p:cNvPr id="692320" name="Group 96"/>
          <p:cNvGrpSpPr>
            <a:grpSpLocks/>
          </p:cNvGrpSpPr>
          <p:nvPr/>
        </p:nvGrpSpPr>
        <p:grpSpPr bwMode="auto">
          <a:xfrm>
            <a:off x="5724525" y="1735138"/>
            <a:ext cx="3149600" cy="4554537"/>
            <a:chOff x="1919" y="583"/>
            <a:chExt cx="1984" cy="2869"/>
          </a:xfrm>
        </p:grpSpPr>
        <p:grpSp>
          <p:nvGrpSpPr>
            <p:cNvPr id="692321"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5" name="Rectangle 101"/>
              <p:cNvSpPr>
                <a:spLocks noChangeArrowheads="1"/>
              </p:cNvSpPr>
              <p:nvPr/>
            </p:nvSpPr>
            <p:spPr bwMode="auto">
              <a:xfrm>
                <a:off x="1919" y="583"/>
                <a:ext cx="11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endParaRPr lang="ja-JP" altLang="en-US" sz="2400" b="1">
                  <a:solidFill>
                    <a:schemeClr val="accent2"/>
                  </a:solidFill>
                  <a:effectLst/>
                  <a:latin typeface="Times" charset="0"/>
                  <a:cs typeface="ＭＳ Ｐゴシック" charset="0"/>
                </a:endParaRPr>
              </a:p>
            </p:txBody>
          </p:sp>
          <p:sp>
            <p:nvSpPr>
              <p:cNvPr id="692326" name="Rectangle 102"/>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2334" name="Rectangle 110"/>
            <p:cNvSpPr>
              <a:spLocks noChangeArrowheads="1"/>
            </p:cNvSpPr>
            <p:nvPr/>
          </p:nvSpPr>
          <p:spPr bwMode="auto">
            <a:xfrm>
              <a:off x="2231" y="600"/>
              <a:ext cx="500" cy="288"/>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spAutoFit/>
              <a:flatTx/>
            </a:bodyPr>
            <a:lstStyle/>
            <a:p>
              <a:r>
                <a:rPr lang="ja-JP" altLang="en-US" sz="2400" b="1">
                  <a:solidFill>
                    <a:schemeClr val="accent2"/>
                  </a:solidFill>
                  <a:effectLst/>
                  <a:cs typeface="ＭＳ Ｐゴシック" charset="0"/>
                </a:rPr>
                <a:t>創造</a:t>
              </a:r>
            </a:p>
          </p:txBody>
        </p:sp>
      </p:grpSp>
      <p:sp>
        <p:nvSpPr>
          <p:cNvPr id="692335" name="AutoShape 111"/>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Lst>
        </p:spPr>
        <p:txBody>
          <a:bodyPr wrap="none" anchor="ctr"/>
          <a:lstStyle/>
          <a:p>
            <a:endParaRPr lang="en-US"/>
          </a:p>
        </p:txBody>
      </p:sp>
      <p:sp>
        <p:nvSpPr>
          <p:cNvPr id="692336" name="Text Box 112"/>
          <p:cNvSpPr txBox="1">
            <a:spLocks noChangeArrowheads="1"/>
          </p:cNvSpPr>
          <p:nvPr/>
        </p:nvSpPr>
        <p:spPr bwMode="auto">
          <a:xfrm>
            <a:off x="8637588" y="644207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a:solidFill>
                <a:srgbClr val="FFA27C"/>
              </a:solidFill>
              <a:effectLst/>
              <a:latin typeface="B VAG Rounded Bold" charset="0"/>
              <a:cs typeface="ＭＳ Ｐゴシック" charset="0"/>
            </a:endParaRPr>
          </a:p>
        </p:txBody>
      </p:sp>
      <p:grpSp>
        <p:nvGrpSpPr>
          <p:cNvPr id="692341" name="Group 117"/>
          <p:cNvGrpSpPr>
            <a:grpSpLocks/>
          </p:cNvGrpSpPr>
          <p:nvPr/>
        </p:nvGrpSpPr>
        <p:grpSpPr bwMode="auto">
          <a:xfrm>
            <a:off x="519113" y="7938"/>
            <a:ext cx="854075" cy="1704975"/>
            <a:chOff x="327" y="5"/>
            <a:chExt cx="538" cy="1074"/>
          </a:xfrm>
        </p:grpSpPr>
        <p:sp>
          <p:nvSpPr>
            <p:cNvPr id="692342" name="Rectangle 118"/>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692343" name="Line 11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500"/>
                                        <p:tgtEl>
                                          <p:spTgt spid="692316"/>
                                        </p:tgtEl>
                                      </p:cBhvr>
                                    </p:animEffect>
                                    <p:set>
                                      <p:cBhvr>
                                        <p:cTn id="13" dur="1" fill="hold">
                                          <p:stCondLst>
                                            <p:cond delay="499"/>
                                          </p:stCondLst>
                                        </p:cTn>
                                        <p:tgtEl>
                                          <p:spTgt spid="69231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92335"/>
                                        </p:tgtEl>
                                        <p:attrNameLst>
                                          <p:attrName>style.visibility</p:attrName>
                                        </p:attrNameLst>
                                      </p:cBhvr>
                                      <p:to>
                                        <p:strVal val="visible"/>
                                      </p:to>
                                    </p:set>
                                    <p:anim calcmode="lin" valueType="num">
                                      <p:cBhvr>
                                        <p:cTn id="18" dur="500" fill="hold"/>
                                        <p:tgtEl>
                                          <p:spTgt spid="692335"/>
                                        </p:tgtEl>
                                        <p:attrNameLst>
                                          <p:attrName>ppt_w</p:attrName>
                                        </p:attrNameLst>
                                      </p:cBhvr>
                                      <p:tavLst>
                                        <p:tav tm="0">
                                          <p:val>
                                            <p:fltVal val="0"/>
                                          </p:val>
                                        </p:tav>
                                        <p:tav tm="100000">
                                          <p:val>
                                            <p:strVal val="#ppt_w"/>
                                          </p:val>
                                        </p:tav>
                                      </p:tavLst>
                                    </p:anim>
                                    <p:anim calcmode="lin" valueType="num">
                                      <p:cBhvr>
                                        <p:cTn id="19" dur="500" fill="hold"/>
                                        <p:tgtEl>
                                          <p:spTgt spid="69233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9" presetClass="exit" presetSubtype="0" fill="hold" nodeType="afterEffect">
                                  <p:stCondLst>
                                    <p:cond delay="0"/>
                                  </p:stCondLst>
                                  <p:childTnLst>
                                    <p:animEffect transition="out" filter="dissolve">
                                      <p:cBhvr>
                                        <p:cTn id="22" dur="500"/>
                                        <p:tgtEl>
                                          <p:spTgt spid="692320"/>
                                        </p:tgtEl>
                                      </p:cBhvr>
                                    </p:animEffect>
                                    <p:set>
                                      <p:cBhvr>
                                        <p:cTn id="23" dur="1" fill="hold">
                                          <p:stCondLst>
                                            <p:cond delay="499"/>
                                          </p:stCondLst>
                                        </p:cTn>
                                        <p:tgtEl>
                                          <p:spTgt spid="692320"/>
                                        </p:tgtEl>
                                        <p:attrNameLst>
                                          <p:attrName>style.visibility</p:attrName>
                                        </p:attrNameLst>
                                      </p:cBhvr>
                                      <p:to>
                                        <p:strVal val="hidden"/>
                                      </p:to>
                                    </p:set>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692320"/>
                                        </p:tgtEl>
                                        <p:attrNameLst>
                                          <p:attrName>style.visibility</p:attrName>
                                        </p:attrNameLst>
                                      </p:cBhvr>
                                      <p:to>
                                        <p:strVal val="visible"/>
                                      </p:to>
                                    </p:set>
                                    <p:anim calcmode="lin" valueType="num">
                                      <p:cBhvr>
                                        <p:cTn id="27" dur="500" fill="hold"/>
                                        <p:tgtEl>
                                          <p:spTgt spid="692320"/>
                                        </p:tgtEl>
                                        <p:attrNameLst>
                                          <p:attrName>ppt_w</p:attrName>
                                        </p:attrNameLst>
                                      </p:cBhvr>
                                      <p:tavLst>
                                        <p:tav tm="0">
                                          <p:val>
                                            <p:fltVal val="0"/>
                                          </p:val>
                                        </p:tav>
                                        <p:tav tm="100000">
                                          <p:val>
                                            <p:strVal val="#ppt_w"/>
                                          </p:val>
                                        </p:tav>
                                      </p:tavLst>
                                    </p:anim>
                                    <p:anim calcmode="lin" valueType="num">
                                      <p:cBhvr>
                                        <p:cTn id="28" dur="500" fill="hold"/>
                                        <p:tgtEl>
                                          <p:spTgt spid="692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8434"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850" y="1074738"/>
            <a:ext cx="6892925" cy="489267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8445" name="Group 13"/>
          <p:cNvGrpSpPr>
            <a:grpSpLocks/>
          </p:cNvGrpSpPr>
          <p:nvPr/>
        </p:nvGrpSpPr>
        <p:grpSpPr bwMode="auto">
          <a:xfrm>
            <a:off x="692150" y="1778000"/>
            <a:ext cx="7645400" cy="812800"/>
            <a:chOff x="400" y="1120"/>
            <a:chExt cx="4816" cy="512"/>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4" name="Rectangle 12"/>
            <p:cNvSpPr>
              <a:spLocks noChangeArrowheads="1"/>
            </p:cNvSpPr>
            <p:nvPr/>
          </p:nvSpPr>
          <p:spPr bwMode="auto">
            <a:xfrm>
              <a:off x="811" y="1120"/>
              <a:ext cx="3928" cy="47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ja-JP" altLang="en-US" sz="4400">
                  <a:solidFill>
                    <a:srgbClr val="FAFD00"/>
                  </a:solidFill>
                  <a:effectLst/>
                  <a:latin typeface="Helvetica" charset="0"/>
                  <a:cs typeface="ＭＳ Ｐゴシック" charset="0"/>
                </a:rPr>
                <a:t>創世記 </a:t>
              </a:r>
              <a:r>
                <a:rPr lang="en-US" altLang="ja-JP" sz="4400">
                  <a:solidFill>
                    <a:srgbClr val="FAFD00"/>
                  </a:solidFill>
                  <a:effectLst/>
                  <a:latin typeface="Helvetica" charset="0"/>
                  <a:cs typeface="ＭＳ Ｐゴシック" charset="0"/>
                </a:rPr>
                <a:t>1-11: </a:t>
              </a:r>
              <a:r>
                <a:rPr lang="ja-JP" altLang="en-US" sz="4400">
                  <a:solidFill>
                    <a:srgbClr val="FAFD00"/>
                  </a:solidFill>
                  <a:effectLst/>
                  <a:latin typeface="Helvetica" charset="0"/>
                  <a:cs typeface="ＭＳ Ｐゴシック" charset="0"/>
                </a:rPr>
                <a:t>永遠の過去</a:t>
              </a:r>
              <a:endParaRPr lang="en-US" altLang="ja-JP" sz="4400" i="1">
                <a:solidFill>
                  <a:srgbClr val="FAFD00"/>
                </a:solidFill>
                <a:effectLst/>
                <a:latin typeface="Helvetica" charset="0"/>
                <a:cs typeface="ＭＳ Ｐゴシック" charset="0"/>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8446" name="Text Box 1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18447" name="Text Box 15"/>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18449" name="Text Box 17"/>
          <p:cNvSpPr txBox="1">
            <a:spLocks noChangeArrowheads="1"/>
          </p:cNvSpPr>
          <p:nvPr/>
        </p:nvSpPr>
        <p:spPr bwMode="auto">
          <a:xfrm>
            <a:off x="7510463" y="6173788"/>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18454" name="Rectangle 22"/>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14</a:t>
            </a:r>
          </a:p>
        </p:txBody>
      </p:sp>
      <p:sp>
        <p:nvSpPr>
          <p:cNvPr id="18455" name="Text Box 23"/>
          <p:cNvSpPr txBox="1">
            <a:spLocks noChangeArrowheads="1"/>
          </p:cNvSpPr>
          <p:nvPr/>
        </p:nvSpPr>
        <p:spPr bwMode="auto">
          <a:xfrm>
            <a:off x="6994525" y="6242050"/>
            <a:ext cx="1631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200" b="1">
                <a:solidFill>
                  <a:schemeClr val="tx1"/>
                </a:solidFill>
                <a:effectLst/>
                <a:cs typeface="ＭＳ Ｐゴシック" charset="0"/>
              </a:rPr>
              <a:t>Handbook pg. 17-19</a:t>
            </a:r>
          </a:p>
        </p:txBody>
      </p:sp>
      <p:sp>
        <p:nvSpPr>
          <p:cNvPr id="18458" name="Text Box 26"/>
          <p:cNvSpPr txBox="1">
            <a:spLocks noChangeArrowheads="1"/>
          </p:cNvSpPr>
          <p:nvPr/>
        </p:nvSpPr>
        <p:spPr bwMode="auto">
          <a:xfrm>
            <a:off x="8637588" y="6430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a:solidFill>
                <a:srgbClr val="FFA27C"/>
              </a:solidFill>
              <a:effectLst/>
              <a:latin typeface="B VAG Rounded Bold" charset="0"/>
              <a:cs typeface="ＭＳ Ｐゴシック" charset="0"/>
            </a:endParaRPr>
          </a:p>
        </p:txBody>
      </p:sp>
      <p:grpSp>
        <p:nvGrpSpPr>
          <p:cNvPr id="18462" name="Group 30"/>
          <p:cNvGrpSpPr>
            <a:grpSpLocks/>
          </p:cNvGrpSpPr>
          <p:nvPr/>
        </p:nvGrpSpPr>
        <p:grpSpPr bwMode="auto">
          <a:xfrm>
            <a:off x="519113" y="7938"/>
            <a:ext cx="854075" cy="1704975"/>
            <a:chOff x="327" y="5"/>
            <a:chExt cx="538" cy="1074"/>
          </a:xfrm>
        </p:grpSpPr>
        <p:sp>
          <p:nvSpPr>
            <p:cNvPr id="18463" name="Rectangle 31"/>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675" y="546100"/>
            <a:ext cx="7985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0" name="Text Box 4"/>
          <p:cNvSpPr txBox="1">
            <a:spLocks noChangeArrowheads="1"/>
          </p:cNvSpPr>
          <p:nvPr/>
        </p:nvSpPr>
        <p:spPr bwMode="auto">
          <a:xfrm>
            <a:off x="7664450" y="6199188"/>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695301" name="Text Box 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695302" name="Text Box 6"/>
          <p:cNvSpPr txBox="1">
            <a:spLocks noChangeArrowheads="1"/>
          </p:cNvSpPr>
          <p:nvPr/>
        </p:nvSpPr>
        <p:spPr bwMode="auto">
          <a:xfrm>
            <a:off x="8886825"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695306" name="Rectangle 10"/>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15</a:t>
            </a:r>
          </a:p>
        </p:txBody>
      </p:sp>
      <p:sp>
        <p:nvSpPr>
          <p:cNvPr id="695307" name="Text Box 11"/>
          <p:cNvSpPr txBox="1">
            <a:spLocks noChangeArrowheads="1"/>
          </p:cNvSpPr>
          <p:nvPr/>
        </p:nvSpPr>
        <p:spPr bwMode="auto">
          <a:xfrm>
            <a:off x="6811963" y="6242050"/>
            <a:ext cx="1998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ja-JP" altLang="en-US" sz="1200" b="1">
                <a:solidFill>
                  <a:schemeClr val="tx1"/>
                </a:solidFill>
                <a:effectLst/>
                <a:cs typeface="ＭＳ Ｐゴシック" charset="0"/>
              </a:rPr>
              <a:t>ハンドブックのページ</a:t>
            </a:r>
            <a:r>
              <a:rPr lang="en-US" altLang="ja-JP" sz="1200" b="1">
                <a:solidFill>
                  <a:schemeClr val="tx1"/>
                </a:solidFill>
                <a:effectLst/>
                <a:cs typeface="ＭＳ Ｐゴシック" charset="0"/>
              </a:rPr>
              <a:t>. 17-19</a:t>
            </a:r>
          </a:p>
        </p:txBody>
      </p:sp>
      <p:sp>
        <p:nvSpPr>
          <p:cNvPr id="695308" name="Text Box 12"/>
          <p:cNvSpPr txBox="1">
            <a:spLocks noChangeArrowheads="1"/>
          </p:cNvSpPr>
          <p:nvPr/>
        </p:nvSpPr>
        <p:spPr bwMode="auto">
          <a:xfrm>
            <a:off x="722313" y="5681663"/>
            <a:ext cx="7726362" cy="5191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b="1">
                <a:solidFill>
                  <a:schemeClr val="tx1"/>
                </a:solidFill>
                <a:effectLst/>
                <a:latin typeface="Comic Sans MS" charset="0"/>
                <a:cs typeface="ＭＳ Ｐゴシック" charset="0"/>
              </a:rPr>
              <a:t>“</a:t>
            </a:r>
            <a:r>
              <a:rPr lang="ja-JP" altLang="en-US" b="1">
                <a:solidFill>
                  <a:schemeClr val="tx1"/>
                </a:solidFill>
                <a:effectLst/>
                <a:latin typeface="Comic Sans MS" charset="0"/>
                <a:cs typeface="ＭＳ Ｐゴシック" charset="0"/>
              </a:rPr>
              <a:t>双眼鏡”で永遠の過去を見ると・・・</a:t>
            </a:r>
            <a:endParaRPr lang="en-US" altLang="ja-JP" b="1">
              <a:solidFill>
                <a:schemeClr val="tx1"/>
              </a:solidFill>
              <a:effectLst/>
              <a:latin typeface="Comic Sans MS"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696323" name="Text Box 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pic>
        <p:nvPicPr>
          <p:cNvPr id="6963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29" name="Rectangle 9"/>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16</a:t>
            </a:r>
          </a:p>
        </p:txBody>
      </p:sp>
      <p:sp>
        <p:nvSpPr>
          <p:cNvPr id="696330" name="Text Box 10"/>
          <p:cNvSpPr txBox="1">
            <a:spLocks noChangeArrowheads="1"/>
          </p:cNvSpPr>
          <p:nvPr/>
        </p:nvSpPr>
        <p:spPr bwMode="auto">
          <a:xfrm>
            <a:off x="6994525" y="6242050"/>
            <a:ext cx="1631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200" b="1">
                <a:solidFill>
                  <a:schemeClr val="tx1"/>
                </a:solidFill>
                <a:effectLst/>
                <a:cs typeface="ＭＳ Ｐゴシック" charset="0"/>
              </a:rPr>
              <a:t>Handbook pg. 17-19</a:t>
            </a:r>
          </a:p>
        </p:txBody>
      </p:sp>
      <p:sp>
        <p:nvSpPr>
          <p:cNvPr id="696331" name="Text Box 11"/>
          <p:cNvSpPr txBox="1">
            <a:spLocks noChangeArrowheads="1"/>
          </p:cNvSpPr>
          <p:nvPr/>
        </p:nvSpPr>
        <p:spPr bwMode="auto">
          <a:xfrm>
            <a:off x="722313" y="5681663"/>
            <a:ext cx="7726362"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ja-JP" altLang="en-US" b="1">
                <a:solidFill>
                  <a:schemeClr val="tx1"/>
                </a:solidFill>
                <a:effectLst/>
                <a:latin typeface="Comic Sans MS" charset="0"/>
                <a:cs typeface="ＭＳ Ｐゴシック" charset="0"/>
              </a:rPr>
              <a:t>永遠の過去を</a:t>
            </a:r>
            <a:r>
              <a:rPr lang="en-US" altLang="ja-JP" b="1">
                <a:solidFill>
                  <a:schemeClr val="tx1"/>
                </a:solidFill>
                <a:effectLst/>
                <a:latin typeface="Comic Sans MS" charset="0"/>
                <a:cs typeface="ＭＳ Ｐゴシック" charset="0"/>
              </a:rPr>
              <a:t>“</a:t>
            </a:r>
            <a:r>
              <a:rPr lang="ja-JP" altLang="en-US" b="1">
                <a:solidFill>
                  <a:schemeClr val="tx1"/>
                </a:solidFill>
                <a:effectLst/>
                <a:latin typeface="Comic Sans MS" charset="0"/>
                <a:cs typeface="ＭＳ Ｐゴシック" charset="0"/>
              </a:rPr>
              <a:t>双眼鏡”で見ると</a:t>
            </a:r>
            <a:r>
              <a:rPr lang="en-US" altLang="ja-JP" b="1">
                <a:solidFill>
                  <a:schemeClr val="tx1"/>
                </a:solidFill>
                <a:effectLst/>
                <a:latin typeface="Comic Sans MS" charset="0"/>
                <a:cs typeface="ＭＳ Ｐゴシック" charset="0"/>
              </a:rPr>
              <a:t>...</a:t>
            </a:r>
          </a:p>
        </p:txBody>
      </p:sp>
      <p:graphicFrame>
        <p:nvGraphicFramePr>
          <p:cNvPr id="696332" name="Object 1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spid="_x0000_s696337" name="Clip" r:id="rId4" imgW="5778500" imgH="4114800" progId="MS_ClipArt_Gallery.2">
                  <p:embed/>
                </p:oleObj>
              </mc:Choice>
              <mc:Fallback>
                <p:oleObj name="Clip" r:id="rId4" imgW="5778500" imgH="411480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96333" name="Text Box 13"/>
          <p:cNvSpPr txBox="1">
            <a:spLocks noChangeArrowheads="1"/>
          </p:cNvSpPr>
          <p:nvPr/>
        </p:nvSpPr>
        <p:spPr bwMode="auto">
          <a:xfrm>
            <a:off x="8605838" y="64039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2000" b="1">
                <a:solidFill>
                  <a:schemeClr val="tx1"/>
                </a:solidFill>
                <a:effectLst/>
                <a:latin typeface="Comic Sans MS" charset="0"/>
                <a:cs typeface="ＭＳ Ｐゴシック" charset="0"/>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41488" name="Picture 112"/>
          <p:cNvPicPr>
            <a:picLocks noChangeArrowheads="1"/>
          </p:cNvPicPr>
          <p:nvPr/>
        </p:nvPicPr>
        <p:blipFill>
          <a:blip r:embed="rId2"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1445" name="Text Box 69"/>
          <p:cNvSpPr txBox="1">
            <a:spLocks noChangeArrowheads="1"/>
          </p:cNvSpPr>
          <p:nvPr/>
        </p:nvSpPr>
        <p:spPr bwMode="auto">
          <a:xfrm>
            <a:off x="7586663" y="6181725"/>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41449" name="Text Box 7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741507" name="Rectangle 131"/>
          <p:cNvSpPr>
            <a:spLocks noChangeArrowheads="1"/>
          </p:cNvSpPr>
          <p:nvPr/>
        </p:nvSpPr>
        <p:spPr bwMode="auto">
          <a:xfrm>
            <a:off x="0" y="0"/>
            <a:ext cx="9144000" cy="6858000"/>
          </a:xfrm>
          <a:prstGeom prst="rect">
            <a:avLst/>
          </a:prstGeom>
          <a:solidFill>
            <a:schemeClr val="bg2">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41489" name="Text Box 113"/>
          <p:cNvSpPr txBox="1">
            <a:spLocks noChangeArrowheads="1"/>
          </p:cNvSpPr>
          <p:nvPr/>
        </p:nvSpPr>
        <p:spPr bwMode="auto">
          <a:xfrm>
            <a:off x="681038" y="1638300"/>
            <a:ext cx="7826375" cy="15557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9600" b="1" i="1">
                <a:solidFill>
                  <a:srgbClr val="FFFF00"/>
                </a:solidFill>
                <a:effectLst/>
                <a:latin typeface="Kosher-Normal" charset="0"/>
                <a:cs typeface="ＭＳ Ｐゴシック" charset="0"/>
              </a:rPr>
              <a:t>“初めに・・・”</a:t>
            </a:r>
          </a:p>
        </p:txBody>
      </p:sp>
      <p:sp>
        <p:nvSpPr>
          <p:cNvPr id="741468" name="Text Box 92"/>
          <p:cNvSpPr txBox="1">
            <a:spLocks noChangeArrowheads="1"/>
          </p:cNvSpPr>
          <p:nvPr/>
        </p:nvSpPr>
        <p:spPr bwMode="auto">
          <a:xfrm>
            <a:off x="1825625" y="190500"/>
            <a:ext cx="146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創世記</a:t>
            </a:r>
            <a:r>
              <a:rPr lang="en-US" altLang="ja-JP" sz="1600" b="1">
                <a:solidFill>
                  <a:schemeClr val="tx1"/>
                </a:solidFill>
                <a:effectLst/>
                <a:latin typeface="Comic Sans MS" charset="0"/>
                <a:cs typeface="ＭＳ Ｐゴシック" charset="0"/>
              </a:rPr>
              <a:t>. 1:1</a:t>
            </a:r>
          </a:p>
        </p:txBody>
      </p:sp>
      <p:sp>
        <p:nvSpPr>
          <p:cNvPr id="741469" name="Oval 93"/>
          <p:cNvSpPr>
            <a:spLocks noChangeArrowheads="1"/>
          </p:cNvSpPr>
          <p:nvPr/>
        </p:nvSpPr>
        <p:spPr bwMode="auto">
          <a:xfrm>
            <a:off x="1587500" y="152400"/>
            <a:ext cx="1760538" cy="4238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41485" name="Rectangle 109"/>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17</a:t>
            </a:r>
          </a:p>
        </p:txBody>
      </p:sp>
      <p:sp>
        <p:nvSpPr>
          <p:cNvPr id="741504" name="Text Box 12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41505" name="Rectangle 129"/>
          <p:cNvSpPr>
            <a:spLocks noChangeArrowheads="1"/>
          </p:cNvSpPr>
          <p:nvPr/>
        </p:nvSpPr>
        <p:spPr bwMode="auto">
          <a:xfrm>
            <a:off x="7546975" y="6526213"/>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41509" name="Text Box 133"/>
          <p:cNvSpPr txBox="1">
            <a:spLocks noChangeArrowheads="1"/>
          </p:cNvSpPr>
          <p:nvPr/>
        </p:nvSpPr>
        <p:spPr bwMode="auto">
          <a:xfrm>
            <a:off x="8637588" y="6430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a:solidFill>
                <a:srgbClr val="FFA27C"/>
              </a:solidFill>
              <a:effectLst/>
              <a:latin typeface="B VAG Rounded Bold"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748547"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48548" name="Rectangle 4"/>
          <p:cNvSpPr>
            <a:spLocks noChangeArrowheads="1"/>
          </p:cNvSpPr>
          <p:nvPr/>
        </p:nvSpPr>
        <p:spPr bwMode="auto">
          <a:xfrm>
            <a:off x="7546975" y="6526213"/>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48549" name="Rectangle 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18</a:t>
            </a:r>
          </a:p>
        </p:txBody>
      </p:sp>
      <p:sp>
        <p:nvSpPr>
          <p:cNvPr id="748552" name="Text Box 8"/>
          <p:cNvSpPr txBox="1">
            <a:spLocks noChangeArrowheads="1"/>
          </p:cNvSpPr>
          <p:nvPr/>
        </p:nvSpPr>
        <p:spPr bwMode="auto">
          <a:xfrm>
            <a:off x="655638" y="1355725"/>
            <a:ext cx="7870825" cy="34417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4400" b="1">
                <a:effectLst>
                  <a:outerShdw blurRad="38100" dist="38100" dir="2700000" algn="tl">
                    <a:srgbClr val="000000"/>
                  </a:outerShdw>
                </a:effectLst>
                <a:cs typeface="ＭＳ Ｐゴシック" charset="0"/>
              </a:rPr>
              <a:t>「今は、父よ、みそばで、わたしを栄光で輝かせてください。</a:t>
            </a:r>
            <a:r>
              <a:rPr lang="en-US" altLang="ja-JP" sz="4400" b="1">
                <a:effectLst>
                  <a:outerShdw blurRad="38100" dist="38100" dir="2700000" algn="tl">
                    <a:srgbClr val="000000"/>
                  </a:outerShdw>
                </a:effectLst>
                <a:cs typeface="ＭＳ Ｐゴシック" charset="0"/>
              </a:rPr>
              <a:t> </a:t>
            </a:r>
            <a:r>
              <a:rPr lang="ja-JP" altLang="en-US" sz="4400" b="1">
                <a:effectLst>
                  <a:outerShdw blurRad="38100" dist="38100" dir="2700000" algn="tl">
                    <a:srgbClr val="000000"/>
                  </a:outerShdw>
                </a:effectLst>
                <a:cs typeface="ＭＳ Ｐゴシック" charset="0"/>
              </a:rPr>
              <a:t>　　　世界が存在する前に、　　　　　　ごいっしょにいて持っていましたあの栄光で輝かせてください」</a:t>
            </a:r>
          </a:p>
        </p:txBody>
      </p:sp>
      <p:sp>
        <p:nvSpPr>
          <p:cNvPr id="748553" name="Text Box 9"/>
          <p:cNvSpPr txBox="1">
            <a:spLocks noChangeArrowheads="1"/>
          </p:cNvSpPr>
          <p:nvPr/>
        </p:nvSpPr>
        <p:spPr bwMode="auto">
          <a:xfrm>
            <a:off x="1822450" y="889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ヨハネ </a:t>
            </a:r>
            <a:r>
              <a:rPr lang="en-US" altLang="ja-JP" sz="1600" b="1">
                <a:solidFill>
                  <a:schemeClr val="tx1"/>
                </a:solidFill>
                <a:effectLst/>
                <a:latin typeface="Comic Sans MS" charset="0"/>
                <a:cs typeface="ＭＳ Ｐゴシック" charset="0"/>
              </a:rPr>
              <a:t>17:5</a:t>
            </a: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5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0595"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50596" name="Rectangle 4"/>
          <p:cNvSpPr>
            <a:spLocks noChangeArrowheads="1"/>
          </p:cNvSpPr>
          <p:nvPr/>
        </p:nvSpPr>
        <p:spPr bwMode="auto">
          <a:xfrm>
            <a:off x="7546975" y="6526213"/>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50597" name="Rectangle 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19</a:t>
            </a:r>
          </a:p>
        </p:txBody>
      </p:sp>
      <p:sp>
        <p:nvSpPr>
          <p:cNvPr id="750598" name="Text Box 6"/>
          <p:cNvSpPr txBox="1">
            <a:spLocks noChangeArrowheads="1"/>
          </p:cNvSpPr>
          <p:nvPr/>
        </p:nvSpPr>
        <p:spPr bwMode="auto">
          <a:xfrm>
            <a:off x="655638" y="1355725"/>
            <a:ext cx="7870825" cy="34417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4400" b="1">
                <a:effectLst>
                  <a:outerShdw blurRad="38100" dist="38100" dir="2700000" algn="tl">
                    <a:srgbClr val="000000"/>
                  </a:outerShdw>
                </a:effectLst>
                <a:cs typeface="ＭＳ Ｐゴシック" charset="0"/>
              </a:rPr>
              <a:t>「今は、父よ、みそばで、わたしを栄光で輝かせてください。</a:t>
            </a:r>
            <a:r>
              <a:rPr lang="en-US" altLang="ja-JP" sz="4400" b="1">
                <a:effectLst>
                  <a:outerShdw blurRad="38100" dist="38100" dir="2700000" algn="tl">
                    <a:srgbClr val="000000"/>
                  </a:outerShdw>
                </a:effectLst>
                <a:cs typeface="ＭＳ Ｐゴシック" charset="0"/>
              </a:rPr>
              <a:t> </a:t>
            </a:r>
            <a:r>
              <a:rPr lang="ja-JP" altLang="en-US" sz="4400" b="1">
                <a:effectLst>
                  <a:outerShdw blurRad="38100" dist="38100" dir="2700000" algn="tl">
                    <a:srgbClr val="000000"/>
                  </a:outerShdw>
                </a:effectLst>
                <a:cs typeface="ＭＳ Ｐゴシック" charset="0"/>
              </a:rPr>
              <a:t>　　　　世界が存在する前に、　　　　　　ごいっしょにいて持っていましたあの栄光で輝かせてください」</a:t>
            </a:r>
          </a:p>
        </p:txBody>
      </p:sp>
      <p:sp>
        <p:nvSpPr>
          <p:cNvPr id="750599" name="Text Box 7"/>
          <p:cNvSpPr txBox="1">
            <a:spLocks noChangeArrowheads="1"/>
          </p:cNvSpPr>
          <p:nvPr/>
        </p:nvSpPr>
        <p:spPr bwMode="auto">
          <a:xfrm>
            <a:off x="1822450" y="889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ヨハネ</a:t>
            </a:r>
            <a:r>
              <a:rPr lang="en-US" altLang="ja-JP" sz="1600" b="1">
                <a:solidFill>
                  <a:schemeClr val="tx1"/>
                </a:solidFill>
                <a:effectLst/>
                <a:latin typeface="Comic Sans MS" charset="0"/>
                <a:cs typeface="ＭＳ Ｐゴシック" charset="0"/>
              </a:rPr>
              <a:t>17:5</a:t>
            </a: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0051"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770052" name="Text Box 4"/>
          <p:cNvSpPr txBox="1">
            <a:spLocks noChangeArrowheads="1"/>
          </p:cNvSpPr>
          <p:nvPr/>
        </p:nvSpPr>
        <p:spPr bwMode="auto">
          <a:xfrm>
            <a:off x="8091488" y="6521450"/>
            <a:ext cx="325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000" b="1">
                <a:solidFill>
                  <a:srgbClr val="FFFFFF"/>
                </a:solidFill>
                <a:effectLst/>
                <a:cs typeface="ＭＳ Ｐゴシック" charset="0"/>
              </a:rPr>
              <a:t>02</a:t>
            </a:r>
            <a:endParaRPr lang="en-US" altLang="ja-JP" sz="1400">
              <a:solidFill>
                <a:srgbClr val="FFFFFF"/>
              </a:solidFill>
              <a:effectLst/>
              <a:cs typeface="ＭＳ Ｐゴシック" charset="0"/>
            </a:endParaRPr>
          </a:p>
        </p:txBody>
      </p:sp>
      <p:sp>
        <p:nvSpPr>
          <p:cNvPr id="770053" name="Text Box 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70055" name="Rectangle 7"/>
          <p:cNvSpPr>
            <a:spLocks noChangeArrowheads="1"/>
          </p:cNvSpPr>
          <p:nvPr/>
        </p:nvSpPr>
        <p:spPr bwMode="auto">
          <a:xfrm>
            <a:off x="-1082675" y="1217613"/>
            <a:ext cx="787082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770056" name="Rectangle 8"/>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70057"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77005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pic>
        <p:nvPicPr>
          <p:cNvPr id="770059"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pic>
        <p:nvPicPr>
          <p:cNvPr id="770060"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770061" name="Rectangle 13"/>
          <p:cNvSpPr>
            <a:spLocks noChangeArrowheads="1"/>
          </p:cNvSpPr>
          <p:nvPr/>
        </p:nvSpPr>
        <p:spPr bwMode="auto">
          <a:xfrm>
            <a:off x="665163" y="649288"/>
            <a:ext cx="7758112" cy="5581650"/>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70062" name="Group 14"/>
          <p:cNvGrpSpPr>
            <a:grpSpLocks/>
          </p:cNvGrpSpPr>
          <p:nvPr/>
        </p:nvGrpSpPr>
        <p:grpSpPr bwMode="auto">
          <a:xfrm>
            <a:off x="1001713" y="1903413"/>
            <a:ext cx="7051675" cy="1920875"/>
            <a:chOff x="631" y="1199"/>
            <a:chExt cx="4442" cy="1210"/>
          </a:xfrm>
        </p:grpSpPr>
        <p:sp>
          <p:nvSpPr>
            <p:cNvPr id="770063" name="Text Box 15"/>
            <p:cNvSpPr txBox="1">
              <a:spLocks noChangeArrowheads="1"/>
            </p:cNvSpPr>
            <p:nvPr/>
          </p:nvSpPr>
          <p:spPr bwMode="auto">
            <a:xfrm>
              <a:off x="631" y="1199"/>
              <a:ext cx="4442" cy="121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ja-JP" altLang="en-US" sz="6000" b="1" i="1">
                  <a:solidFill>
                    <a:srgbClr val="FFFC1E"/>
                  </a:solidFill>
                  <a:effectLst/>
                  <a:cs typeface="ＭＳ Ｐゴシック" charset="0"/>
                </a:rPr>
                <a:t>ザ・ バイブル</a:t>
              </a:r>
              <a:r>
                <a:rPr lang="en-US" altLang="ja-JP" sz="6000" b="1" i="1">
                  <a:solidFill>
                    <a:srgbClr val="FFFC1E"/>
                  </a:solidFill>
                  <a:effectLst/>
                  <a:cs typeface="ＭＳ Ｐゴシック" charset="0"/>
                </a:rPr>
                <a:t>… </a:t>
              </a:r>
              <a:r>
                <a:rPr lang="ja-JP" altLang="en-US" sz="6000" b="1" i="1">
                  <a:solidFill>
                    <a:srgbClr val="FFFC1E"/>
                  </a:solidFill>
                  <a:effectLst/>
                  <a:cs typeface="ＭＳ Ｐゴシック" charset="0"/>
                </a:rPr>
                <a:t>　　ベーシッカリー</a:t>
              </a:r>
              <a:endParaRPr lang="ja-JP" altLang="en-US" sz="6000" b="1" i="1" baseline="100000">
                <a:solidFill>
                  <a:srgbClr val="27FC31"/>
                </a:solidFill>
                <a:effectLst/>
                <a:cs typeface="ＭＳ Ｐゴシック" charset="0"/>
              </a:endParaRPr>
            </a:p>
          </p:txBody>
        </p:sp>
        <p:sp>
          <p:nvSpPr>
            <p:cNvPr id="770064" name="Text Box 16"/>
            <p:cNvSpPr txBox="1">
              <a:spLocks noChangeArrowheads="1"/>
            </p:cNvSpPr>
            <p:nvPr/>
          </p:nvSpPr>
          <p:spPr bwMode="auto">
            <a:xfrm>
              <a:off x="4285" y="1870"/>
              <a:ext cx="2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i="1">
                  <a:solidFill>
                    <a:srgbClr val="FFFC1E"/>
                  </a:solidFill>
                  <a:effectLst/>
                  <a:cs typeface="ＭＳ Ｐゴシック" charset="0"/>
                </a:rPr>
                <a:t>®</a:t>
              </a:r>
            </a:p>
          </p:txBody>
        </p:sp>
      </p:grpSp>
      <p:sp>
        <p:nvSpPr>
          <p:cNvPr id="770065" name="Text Box 17"/>
          <p:cNvSpPr txBox="1">
            <a:spLocks noChangeArrowheads="1"/>
          </p:cNvSpPr>
          <p:nvPr/>
        </p:nvSpPr>
        <p:spPr bwMode="auto">
          <a:xfrm>
            <a:off x="436563" y="1263650"/>
            <a:ext cx="8061325" cy="519113"/>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ja-JP" sz="2600" b="1" i="1">
                <a:solidFill>
                  <a:schemeClr val="tx1"/>
                </a:solidFill>
                <a:effectLst>
                  <a:outerShdw blurRad="38100" dist="38100" dir="2700000" algn="tl">
                    <a:srgbClr val="000000"/>
                  </a:outerShdw>
                </a:effectLst>
                <a:cs typeface="ＭＳ Ｐゴシック" charset="0"/>
              </a:rPr>
              <a:t>(</a:t>
            </a:r>
            <a:r>
              <a:rPr lang="ja-JP" altLang="en-US" b="1" i="1">
                <a:solidFill>
                  <a:schemeClr val="tx1"/>
                </a:solidFill>
                <a:effectLst>
                  <a:outerShdw blurRad="38100" dist="38100" dir="2700000" algn="tl">
                    <a:srgbClr val="000000"/>
                  </a:outerShdw>
                </a:effectLst>
                <a:latin typeface="Comic Sans MS" charset="0"/>
                <a:cs typeface="ＭＳ Ｐゴシック" charset="0"/>
              </a:rPr>
              <a:t>これから学ぶことは・・・</a:t>
            </a:r>
            <a:r>
              <a:rPr lang="en-US" altLang="ja-JP" sz="2600" b="1" i="1">
                <a:solidFill>
                  <a:schemeClr val="tx1"/>
                </a:solidFill>
                <a:effectLst>
                  <a:outerShdw blurRad="38100" dist="38100" dir="2700000" algn="tl">
                    <a:srgbClr val="000000"/>
                  </a:outerShdw>
                </a:effectLst>
                <a:cs typeface="ＭＳ Ｐゴシック" charset="0"/>
              </a:rPr>
              <a:t>)</a:t>
            </a:r>
          </a:p>
        </p:txBody>
      </p:sp>
      <p:grpSp>
        <p:nvGrpSpPr>
          <p:cNvPr id="770066" name="Group 18"/>
          <p:cNvGrpSpPr>
            <a:grpSpLocks/>
          </p:cNvGrpSpPr>
          <p:nvPr/>
        </p:nvGrpSpPr>
        <p:grpSpPr bwMode="auto">
          <a:xfrm>
            <a:off x="969963" y="4025900"/>
            <a:ext cx="7024687" cy="2152650"/>
            <a:chOff x="611" y="2518"/>
            <a:chExt cx="4425" cy="1356"/>
          </a:xfrm>
        </p:grpSpPr>
        <p:sp>
          <p:nvSpPr>
            <p:cNvPr id="770067" name="Text Box 19"/>
            <p:cNvSpPr txBox="1">
              <a:spLocks noChangeArrowheads="1"/>
            </p:cNvSpPr>
            <p:nvPr/>
          </p:nvSpPr>
          <p:spPr bwMode="auto">
            <a:xfrm>
              <a:off x="2303" y="2518"/>
              <a:ext cx="1030" cy="36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ja-JP" altLang="en-US" sz="3200" b="1">
                  <a:solidFill>
                    <a:schemeClr val="tx1"/>
                  </a:solidFill>
                  <a:effectLst>
                    <a:outerShdw blurRad="38100" dist="38100" dir="2700000" algn="tl">
                      <a:srgbClr val="000000"/>
                    </a:outerShdw>
                  </a:effectLst>
                  <a:cs typeface="ＭＳ Ｐゴシック" charset="0"/>
                </a:rPr>
                <a:t>パート ３</a:t>
              </a:r>
            </a:p>
          </p:txBody>
        </p:sp>
        <p:sp>
          <p:nvSpPr>
            <p:cNvPr id="770068" name="Text Box 20"/>
            <p:cNvSpPr txBox="1">
              <a:spLocks noChangeArrowheads="1"/>
            </p:cNvSpPr>
            <p:nvPr/>
          </p:nvSpPr>
          <p:spPr bwMode="auto">
            <a:xfrm>
              <a:off x="611" y="2951"/>
              <a:ext cx="4425" cy="923"/>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ja-JP" altLang="en-US" sz="3600" b="1" i="1">
                  <a:solidFill>
                    <a:srgbClr val="77FD68"/>
                  </a:solidFill>
                  <a:effectLst>
                    <a:outerShdw blurRad="38100" dist="38100" dir="2700000" algn="tl">
                      <a:srgbClr val="000000"/>
                    </a:outerShdw>
                  </a:effectLst>
                  <a:cs typeface="ＭＳ Ｐゴシック" charset="0"/>
                </a:rPr>
                <a:t>「クイック歴代誌」への</a:t>
              </a:r>
            </a:p>
            <a:p>
              <a:pPr>
                <a:spcBef>
                  <a:spcPct val="50000"/>
                </a:spcBef>
              </a:pPr>
              <a:r>
                <a:rPr lang="ja-JP" altLang="en-US" sz="3600" b="1" i="1">
                  <a:solidFill>
                    <a:srgbClr val="77FD68"/>
                  </a:solidFill>
                  <a:effectLst>
                    <a:outerShdw blurRad="38100" dist="38100" dir="2700000" algn="tl">
                      <a:srgbClr val="000000"/>
                    </a:outerShdw>
                  </a:effectLst>
                  <a:cs typeface="ＭＳ Ｐゴシック" charset="0"/>
                </a:rPr>
                <a:t>イントロダクション</a:t>
              </a:r>
            </a:p>
          </p:txBody>
        </p:sp>
      </p:grpSp>
      <p:sp>
        <p:nvSpPr>
          <p:cNvPr id="770069" name="Rectangle 21"/>
          <p:cNvSpPr>
            <a:spLocks noChangeArrowheads="1"/>
          </p:cNvSpPr>
          <p:nvPr/>
        </p:nvSpPr>
        <p:spPr bwMode="auto">
          <a:xfrm>
            <a:off x="7546975" y="6526213"/>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9.6.03a.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5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9571"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49572" name="Rectangle 4"/>
          <p:cNvSpPr>
            <a:spLocks noChangeArrowheads="1"/>
          </p:cNvSpPr>
          <p:nvPr/>
        </p:nvSpPr>
        <p:spPr bwMode="auto">
          <a:xfrm>
            <a:off x="7546975" y="6526213"/>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49573" name="Rectangle 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20</a:t>
            </a:r>
          </a:p>
        </p:txBody>
      </p:sp>
      <p:sp>
        <p:nvSpPr>
          <p:cNvPr id="749576" name="Text Box 8"/>
          <p:cNvSpPr txBox="1">
            <a:spLocks noChangeArrowheads="1"/>
          </p:cNvSpPr>
          <p:nvPr/>
        </p:nvSpPr>
        <p:spPr bwMode="auto">
          <a:xfrm>
            <a:off x="655638" y="1355725"/>
            <a:ext cx="7870825" cy="34417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4400" b="1">
                <a:effectLst>
                  <a:outerShdw blurRad="38100" dist="38100" dir="2700000" algn="tl">
                    <a:srgbClr val="000000"/>
                  </a:outerShdw>
                </a:effectLst>
                <a:cs typeface="ＭＳ Ｐゴシック" charset="0"/>
              </a:rPr>
              <a:t>「今は、父よ、みそばで、わたしを栄光で輝かせてください。</a:t>
            </a:r>
            <a:r>
              <a:rPr lang="en-US" altLang="ja-JP" sz="4400" b="1">
                <a:effectLst>
                  <a:outerShdw blurRad="38100" dist="38100" dir="2700000" algn="tl">
                    <a:srgbClr val="000000"/>
                  </a:outerShdw>
                </a:effectLst>
                <a:cs typeface="ＭＳ Ｐゴシック" charset="0"/>
              </a:rPr>
              <a:t> </a:t>
            </a:r>
            <a:r>
              <a:rPr lang="ja-JP" altLang="en-US" sz="4400" b="1">
                <a:effectLst>
                  <a:outerShdw blurRad="38100" dist="38100" dir="2700000" algn="tl">
                    <a:srgbClr val="000000"/>
                  </a:outerShdw>
                </a:effectLst>
                <a:cs typeface="ＭＳ Ｐゴシック" charset="0"/>
              </a:rPr>
              <a:t>　　　世界が存在する前に、　　　　　　ごいっしょにいて持っていましたあの栄光で輝かせてください」</a:t>
            </a:r>
          </a:p>
        </p:txBody>
      </p:sp>
      <p:sp>
        <p:nvSpPr>
          <p:cNvPr id="749577" name="Text Box 9"/>
          <p:cNvSpPr txBox="1">
            <a:spLocks noChangeArrowheads="1"/>
          </p:cNvSpPr>
          <p:nvPr/>
        </p:nvSpPr>
        <p:spPr bwMode="auto">
          <a:xfrm>
            <a:off x="1822450" y="889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ヨハネ</a:t>
            </a:r>
            <a:r>
              <a:rPr lang="en-US" altLang="ja-JP" sz="1600" b="1">
                <a:solidFill>
                  <a:schemeClr val="tx1"/>
                </a:solidFill>
                <a:effectLst/>
                <a:latin typeface="Comic Sans MS" charset="0"/>
                <a:cs typeface="ＭＳ Ｐゴシック" charset="0"/>
              </a:rPr>
              <a:t>17:5</a:t>
            </a: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6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1619"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51620" name="Rectangle 4"/>
          <p:cNvSpPr>
            <a:spLocks noChangeArrowheads="1"/>
          </p:cNvSpPr>
          <p:nvPr/>
        </p:nvSpPr>
        <p:spPr bwMode="auto">
          <a:xfrm>
            <a:off x="7545388" y="6526213"/>
            <a:ext cx="731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51621" name="Rectangle 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21</a:t>
            </a:r>
          </a:p>
        </p:txBody>
      </p:sp>
      <p:sp>
        <p:nvSpPr>
          <p:cNvPr id="751624" name="Text Box 8"/>
          <p:cNvSpPr txBox="1">
            <a:spLocks noChangeArrowheads="1"/>
          </p:cNvSpPr>
          <p:nvPr/>
        </p:nvSpPr>
        <p:spPr bwMode="auto">
          <a:xfrm>
            <a:off x="655638" y="1355725"/>
            <a:ext cx="8488362" cy="375126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4800" b="1">
                <a:effectLst>
                  <a:outerShdw blurRad="38100" dist="38100" dir="2700000" algn="tl">
                    <a:srgbClr val="000000"/>
                  </a:outerShdw>
                </a:effectLst>
                <a:cs typeface="ＭＳ Ｐゴシック" charset="0"/>
              </a:rPr>
              <a:t>「今は、父よ、みそばで、わたしを栄光で輝かせてください。</a:t>
            </a:r>
            <a:r>
              <a:rPr lang="en-US" altLang="ja-JP" sz="4800" b="1">
                <a:effectLst>
                  <a:outerShdw blurRad="38100" dist="38100" dir="2700000" algn="tl">
                    <a:srgbClr val="000000"/>
                  </a:outerShdw>
                </a:effectLst>
                <a:cs typeface="ＭＳ Ｐゴシック" charset="0"/>
              </a:rPr>
              <a:t> </a:t>
            </a:r>
            <a:r>
              <a:rPr lang="ja-JP" altLang="en-US" sz="4800" b="1">
                <a:effectLst>
                  <a:outerShdw blurRad="38100" dist="38100" dir="2700000" algn="tl">
                    <a:srgbClr val="000000"/>
                  </a:outerShdw>
                </a:effectLst>
                <a:cs typeface="ＭＳ Ｐゴシック" charset="0"/>
              </a:rPr>
              <a:t>　　　世界が存在する前に　　　　　　ごいっしょにいて持っていました　　　　あの栄光で輝かせてください」</a:t>
            </a:r>
          </a:p>
        </p:txBody>
      </p:sp>
      <p:sp>
        <p:nvSpPr>
          <p:cNvPr id="751625" name="Text Box 9"/>
          <p:cNvSpPr txBox="1">
            <a:spLocks noChangeArrowheads="1"/>
          </p:cNvSpPr>
          <p:nvPr/>
        </p:nvSpPr>
        <p:spPr bwMode="auto">
          <a:xfrm>
            <a:off x="1822450" y="889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ヨハネ</a:t>
            </a:r>
            <a:r>
              <a:rPr lang="en-US" altLang="ja-JP" sz="1600" b="1">
                <a:solidFill>
                  <a:schemeClr val="tx1"/>
                </a:solidFill>
                <a:effectLst/>
                <a:latin typeface="Comic Sans MS" charset="0"/>
                <a:cs typeface="ＭＳ Ｐゴシック" charset="0"/>
              </a:rPr>
              <a:t>17:5</a:t>
            </a: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 y="0"/>
            <a:ext cx="9170988" cy="6915150"/>
          </a:xfrm>
          <a:prstGeom prst="rect">
            <a:avLst/>
          </a:prstGeom>
          <a:noFill/>
          <a:extLst>
            <a:ext uri="{909E8E84-426E-40dd-AFC4-6F175D3DCCD1}">
              <a14:hiddenFill xmlns:a14="http://schemas.microsoft.com/office/drawing/2010/main">
                <a:solidFill>
                  <a:srgbClr val="FFFFFF"/>
                </a:solidFill>
              </a14:hiddenFill>
            </a:ext>
          </a:extLst>
        </p:spPr>
      </p:pic>
      <p:sp>
        <p:nvSpPr>
          <p:cNvPr id="752643"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52644" name="Rectangle 4"/>
          <p:cNvSpPr>
            <a:spLocks noChangeArrowheads="1"/>
          </p:cNvSpPr>
          <p:nvPr/>
        </p:nvSpPr>
        <p:spPr bwMode="auto">
          <a:xfrm>
            <a:off x="7545388" y="6526213"/>
            <a:ext cx="731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52645" name="Rectangle 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22</a:t>
            </a:r>
          </a:p>
        </p:txBody>
      </p:sp>
      <p:sp>
        <p:nvSpPr>
          <p:cNvPr id="752648" name="Text Box 8"/>
          <p:cNvSpPr txBox="1">
            <a:spLocks noChangeArrowheads="1"/>
          </p:cNvSpPr>
          <p:nvPr/>
        </p:nvSpPr>
        <p:spPr bwMode="auto">
          <a:xfrm>
            <a:off x="655638" y="1355725"/>
            <a:ext cx="7870825" cy="34417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4400" b="1">
                <a:effectLst>
                  <a:outerShdw blurRad="38100" dist="38100" dir="2700000" algn="tl">
                    <a:srgbClr val="000000"/>
                  </a:outerShdw>
                </a:effectLst>
                <a:cs typeface="ＭＳ Ｐゴシック" charset="0"/>
              </a:rPr>
              <a:t>「今は、父よ、みそばで、わたしを栄光で輝かせてください。</a:t>
            </a:r>
            <a:r>
              <a:rPr lang="en-US" altLang="ja-JP" sz="4400" b="1">
                <a:effectLst>
                  <a:outerShdw blurRad="38100" dist="38100" dir="2700000" algn="tl">
                    <a:srgbClr val="000000"/>
                  </a:outerShdw>
                </a:effectLst>
                <a:cs typeface="ＭＳ Ｐゴシック" charset="0"/>
              </a:rPr>
              <a:t> </a:t>
            </a:r>
            <a:r>
              <a:rPr lang="ja-JP" altLang="en-US" sz="4400" b="1">
                <a:effectLst>
                  <a:outerShdw blurRad="38100" dist="38100" dir="2700000" algn="tl">
                    <a:srgbClr val="000000"/>
                  </a:outerShdw>
                </a:effectLst>
                <a:cs typeface="ＭＳ Ｐゴシック" charset="0"/>
              </a:rPr>
              <a:t>　　　世界が存在する前に、　　　　　　ごいっしょにいて持っていましたあの栄光で輝かせてください」</a:t>
            </a:r>
          </a:p>
        </p:txBody>
      </p:sp>
      <p:sp>
        <p:nvSpPr>
          <p:cNvPr id="752649" name="Text Box 9"/>
          <p:cNvSpPr txBox="1">
            <a:spLocks noChangeArrowheads="1"/>
          </p:cNvSpPr>
          <p:nvPr/>
        </p:nvSpPr>
        <p:spPr bwMode="auto">
          <a:xfrm>
            <a:off x="1822450" y="889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ヨハネ</a:t>
            </a:r>
            <a:r>
              <a:rPr lang="en-US" altLang="ja-JP" sz="1600" b="1">
                <a:solidFill>
                  <a:schemeClr val="tx1"/>
                </a:solidFill>
                <a:effectLst/>
                <a:latin typeface="Comic Sans MS" charset="0"/>
                <a:cs typeface="ＭＳ Ｐゴシック" charset="0"/>
              </a:rPr>
              <a:t>17:5</a:t>
            </a:r>
          </a:p>
        </p:txBody>
      </p:sp>
      <p:sp>
        <p:nvSpPr>
          <p:cNvPr id="75265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0">
                  <a:gamma/>
                  <a:tint val="96471"/>
                  <a:invGamma/>
                </a:srgbClr>
              </a:gs>
            </a:gsLst>
            <a:lin ang="5400000" scaled="1"/>
          </a:gradFill>
          <a:ln w="9525">
            <a:round/>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94275"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9" name="Rectangle 7"/>
            <p:cNvSpPr>
              <a:spLocks noChangeArrowheads="1"/>
            </p:cNvSpPr>
            <p:nvPr/>
          </p:nvSpPr>
          <p:spPr bwMode="auto">
            <a:xfrm>
              <a:off x="2009" y="628"/>
              <a:ext cx="97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2000" b="1">
                  <a:solidFill>
                    <a:schemeClr val="bg2"/>
                  </a:solidFill>
                  <a:effectLst/>
                  <a:latin typeface="Times" charset="0"/>
                  <a:cs typeface="ＭＳ Ｐゴシック" charset="0"/>
                </a:rPr>
                <a:t>CREATION</a:t>
              </a:r>
              <a:endParaRPr lang="en-US" altLang="ja-JP" sz="2400" b="1">
                <a:solidFill>
                  <a:schemeClr val="accent2"/>
                </a:solidFill>
                <a:effectLst/>
                <a:latin typeface="Times" charset="0"/>
                <a:cs typeface="ＭＳ Ｐゴシック" charset="0"/>
              </a:endParaRPr>
            </a:p>
          </p:txBody>
        </p:sp>
        <p:sp>
          <p:nvSpPr>
            <p:cNvPr id="694280" name="Rectangle 8"/>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694293" name="Picture 21"/>
          <p:cNvPicPr>
            <a:picLocks noChangeArrowheads="1"/>
          </p:cNvPicPr>
          <p:nvPr/>
        </p:nvPicPr>
        <p:blipFill>
          <a:blip r:embed="rId2"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4295" name="Text Box 23"/>
          <p:cNvSpPr txBox="1">
            <a:spLocks noChangeArrowheads="1"/>
          </p:cNvSpPr>
          <p:nvPr/>
        </p:nvSpPr>
        <p:spPr bwMode="auto">
          <a:xfrm>
            <a:off x="1822450" y="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ヨブ</a:t>
            </a:r>
            <a:r>
              <a:rPr lang="en-US" altLang="ja-JP" sz="1600" b="1">
                <a:solidFill>
                  <a:schemeClr val="tx1"/>
                </a:solidFill>
                <a:effectLst/>
                <a:latin typeface="Comic Sans MS" charset="0"/>
                <a:cs typeface="ＭＳ Ｐゴシック" charset="0"/>
              </a:rPr>
              <a:t>38:4-18</a:t>
            </a:r>
          </a:p>
        </p:txBody>
      </p:sp>
      <p:sp>
        <p:nvSpPr>
          <p:cNvPr id="694296" name="Text Box 2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694310" name="Text Box 38"/>
          <p:cNvSpPr txBox="1">
            <a:spLocks noChangeArrowheads="1"/>
          </p:cNvSpPr>
          <p:nvPr/>
        </p:nvSpPr>
        <p:spPr bwMode="auto">
          <a:xfrm>
            <a:off x="523875" y="811213"/>
            <a:ext cx="8207375" cy="5627687"/>
          </a:xfrm>
          <a:prstGeom prst="rect">
            <a:avLst/>
          </a:prstGeom>
          <a:noFill/>
          <a:ln>
            <a:noFill/>
          </a:ln>
          <a:effectLst>
            <a:outerShdw blurRad="63500" dist="89803" dir="2700000" algn="ctr" rotWithShape="0">
              <a:schemeClr val="accent1">
                <a:alpha val="74998"/>
              </a:schemeClr>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ja-JP" altLang="en-US" sz="6600" b="1">
                <a:solidFill>
                  <a:srgbClr val="16F00F"/>
                </a:solidFill>
                <a:effectLst>
                  <a:outerShdw blurRad="38100" dist="38100" dir="2700000" algn="tl">
                    <a:srgbClr val="000000"/>
                  </a:outerShdw>
                </a:effectLst>
                <a:cs typeface="ＭＳ Ｐゴシック" charset="0"/>
              </a:rPr>
              <a:t>“私が地の基を</a:t>
            </a:r>
          </a:p>
          <a:p>
            <a:pPr>
              <a:spcBef>
                <a:spcPct val="50000"/>
              </a:spcBef>
            </a:pPr>
            <a:r>
              <a:rPr lang="ja-JP" altLang="en-US" sz="6600" b="1">
                <a:solidFill>
                  <a:srgbClr val="16F00F"/>
                </a:solidFill>
                <a:effectLst>
                  <a:outerShdw blurRad="38100" dist="38100" dir="2700000" algn="tl">
                    <a:srgbClr val="000000"/>
                  </a:outerShdw>
                </a:effectLst>
                <a:cs typeface="ＭＳ Ｐゴシック" charset="0"/>
              </a:rPr>
              <a:t>築いたとき、</a:t>
            </a:r>
          </a:p>
          <a:p>
            <a:pPr>
              <a:spcBef>
                <a:spcPct val="50000"/>
              </a:spcBef>
            </a:pPr>
            <a:r>
              <a:rPr lang="ja-JP" altLang="en-US" sz="6600" b="1">
                <a:solidFill>
                  <a:srgbClr val="16F00F"/>
                </a:solidFill>
                <a:effectLst>
                  <a:outerShdw blurRad="38100" dist="38100" dir="2700000" algn="tl">
                    <a:srgbClr val="000000"/>
                  </a:outerShdw>
                </a:effectLst>
                <a:cs typeface="ＭＳ Ｐゴシック" charset="0"/>
              </a:rPr>
              <a:t>あなたはどこに</a:t>
            </a:r>
          </a:p>
          <a:p>
            <a:pPr>
              <a:spcBef>
                <a:spcPct val="50000"/>
              </a:spcBef>
            </a:pPr>
            <a:r>
              <a:rPr lang="ja-JP" altLang="en-US" sz="6600" b="1">
                <a:solidFill>
                  <a:srgbClr val="16F00F"/>
                </a:solidFill>
                <a:effectLst>
                  <a:outerShdw blurRad="38100" dist="38100" dir="2700000" algn="tl">
                    <a:srgbClr val="000000"/>
                  </a:outerShdw>
                </a:effectLst>
                <a:cs typeface="ＭＳ Ｐゴシック" charset="0"/>
              </a:rPr>
              <a:t>いたのか</a:t>
            </a:r>
            <a:r>
              <a:rPr lang="en-US" altLang="ja-JP" sz="6600" b="1">
                <a:solidFill>
                  <a:srgbClr val="16F00F"/>
                </a:solidFill>
                <a:effectLst>
                  <a:outerShdw blurRad="38100" dist="38100" dir="2700000" algn="tl">
                    <a:srgbClr val="000000"/>
                  </a:outerShdw>
                </a:effectLst>
                <a:cs typeface="ＭＳ Ｐゴシック" charset="0"/>
              </a:rPr>
              <a:t>?”</a:t>
            </a:r>
          </a:p>
        </p:txBody>
      </p:sp>
      <p:sp>
        <p:nvSpPr>
          <p:cNvPr id="694294" name="Text Box 22"/>
          <p:cNvSpPr txBox="1">
            <a:spLocks noChangeArrowheads="1"/>
          </p:cNvSpPr>
          <p:nvPr/>
        </p:nvSpPr>
        <p:spPr bwMode="auto">
          <a:xfrm>
            <a:off x="7578725" y="6181725"/>
            <a:ext cx="1365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694306" name="Text Box 34"/>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694307" name="Rectangle 35"/>
          <p:cNvSpPr>
            <a:spLocks noChangeArrowheads="1"/>
          </p:cNvSpPr>
          <p:nvPr/>
        </p:nvSpPr>
        <p:spPr bwMode="auto">
          <a:xfrm>
            <a:off x="7545388" y="6526213"/>
            <a:ext cx="731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694308" name="Rectangle 3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23</a:t>
            </a:r>
          </a:p>
        </p:txBody>
      </p:sp>
      <p:sp>
        <p:nvSpPr>
          <p:cNvPr id="694326" name="Text Box 54"/>
          <p:cNvSpPr txBox="1">
            <a:spLocks noChangeArrowheads="1"/>
          </p:cNvSpPr>
          <p:nvPr/>
        </p:nvSpPr>
        <p:spPr bwMode="auto">
          <a:xfrm>
            <a:off x="8636000" y="6450013"/>
            <a:ext cx="333375" cy="366712"/>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spcBef>
                <a:spcPct val="50000"/>
              </a:spcBef>
            </a:pPr>
            <a:r>
              <a:rPr lang="en-US" altLang="ja-JP" sz="1800" b="1">
                <a:solidFill>
                  <a:schemeClr val="tx1"/>
                </a:solidFill>
                <a:effectLst>
                  <a:outerShdw blurRad="38100" dist="38100" dir="2700000" algn="tl">
                    <a:srgbClr val="000000"/>
                  </a:outerShdw>
                </a:effectLst>
                <a:latin typeface="Comic Sans MS" charset="0"/>
                <a:cs typeface="ＭＳ Ｐゴシック" charset="0"/>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6498"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6500"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46502" name="AutoShape 6"/>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3" name="Rectangle 7"/>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4" name="Rectangle 8"/>
              <p:cNvSpPr>
                <a:spLocks noChangeArrowheads="1"/>
              </p:cNvSpPr>
              <p:nvPr/>
            </p:nvSpPr>
            <p:spPr bwMode="auto">
              <a:xfrm>
                <a:off x="2006" y="626"/>
                <a:ext cx="1069"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2000" b="1">
                    <a:solidFill>
                      <a:schemeClr val="bg2"/>
                    </a:solidFill>
                    <a:effectLst/>
                    <a:latin typeface="Times" charset="0"/>
                    <a:cs typeface="ＭＳ Ｐゴシック" charset="0"/>
                  </a:rPr>
                  <a:t>CREATION</a:t>
                </a:r>
                <a:endParaRPr lang="en-US" altLang="ja-JP" sz="2400" b="1">
                  <a:solidFill>
                    <a:schemeClr val="accent2"/>
                  </a:solidFill>
                  <a:effectLst/>
                  <a:latin typeface="Times" charset="0"/>
                  <a:cs typeface="ＭＳ Ｐゴシック" charset="0"/>
                </a:endParaRPr>
              </a:p>
            </p:txBody>
          </p:sp>
          <p:sp>
            <p:nvSpPr>
              <p:cNvPr id="746505" name="Rectangle 9"/>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6" name="Line 10"/>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7" name="Line 11"/>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8" name="Line 12"/>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9" name="Line 13"/>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0" name="Line 14"/>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1" name="Line 15"/>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2" name="Line 16"/>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3" name="Line 17"/>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4" name="Line 18"/>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5" name="Line 19"/>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6" name="Line 20"/>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746518"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a:noFill/>
          </a:ln>
          <a:effectLst>
            <a:outerShdw blurRad="63500" dist="96720" dir="1391915" algn="ctr" rotWithShape="0">
              <a:schemeClr val="bg2">
                <a:alpha val="74998"/>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en-US"/>
          </a:p>
        </p:txBody>
      </p:sp>
      <p:sp>
        <p:nvSpPr>
          <p:cNvPr id="746521" name="Rectangle 25"/>
          <p:cNvSpPr>
            <a:spLocks noChangeArrowheads="1"/>
          </p:cNvSpPr>
          <p:nvPr/>
        </p:nvSpPr>
        <p:spPr bwMode="auto">
          <a:xfrm>
            <a:off x="3149600" y="1384300"/>
            <a:ext cx="2901950" cy="37084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folHlink"/>
                </a:solidFill>
                <a:miter lim="800000"/>
                <a:headEnd/>
                <a:tailEnd/>
              </a14:hiddenLine>
            </a:ext>
          </a:extLst>
        </p:spPr>
        <p:txBody>
          <a:bodyPr wrap="none" anchor="ctr"/>
          <a:lstStyle/>
          <a:p>
            <a:endParaRPr lang="en-US"/>
          </a:p>
        </p:txBody>
      </p:sp>
      <p:sp>
        <p:nvSpPr>
          <p:cNvPr id="746522" name="Rectangle 26"/>
          <p:cNvSpPr>
            <a:spLocks noChangeArrowheads="1"/>
          </p:cNvSpPr>
          <p:nvPr/>
        </p:nvSpPr>
        <p:spPr bwMode="auto">
          <a:xfrm>
            <a:off x="3109913" y="976313"/>
            <a:ext cx="18954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ja-JP" altLang="en-US" sz="2400" b="1">
                <a:solidFill>
                  <a:schemeClr val="accent2"/>
                </a:solidFill>
                <a:effectLst/>
                <a:cs typeface="ＭＳ Ｐゴシック" charset="0"/>
              </a:rPr>
              <a:t>創造</a:t>
            </a:r>
          </a:p>
        </p:txBody>
      </p:sp>
      <p:sp>
        <p:nvSpPr>
          <p:cNvPr id="746523" name="Rectangle 27"/>
          <p:cNvSpPr>
            <a:spLocks noChangeArrowheads="1"/>
          </p:cNvSpPr>
          <p:nvPr/>
        </p:nvSpPr>
        <p:spPr bwMode="auto">
          <a:xfrm>
            <a:off x="3108325" y="1614488"/>
            <a:ext cx="3424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4" name="Rectangle 28"/>
          <p:cNvSpPr>
            <a:spLocks noChangeArrowheads="1"/>
          </p:cNvSpPr>
          <p:nvPr/>
        </p:nvSpPr>
        <p:spPr bwMode="auto">
          <a:xfrm>
            <a:off x="3159125" y="1622425"/>
            <a:ext cx="303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2" name="Rectangle 36"/>
          <p:cNvSpPr>
            <a:spLocks noChangeArrowheads="1"/>
          </p:cNvSpPr>
          <p:nvPr/>
        </p:nvSpPr>
        <p:spPr bwMode="auto">
          <a:xfrm>
            <a:off x="3567113" y="4359275"/>
            <a:ext cx="19399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b="1">
                <a:solidFill>
                  <a:schemeClr val="accent2"/>
                </a:solidFill>
                <a:effectLst/>
                <a:cs typeface="ＭＳ Ｐゴシック" charset="0"/>
              </a:rPr>
              <a:t>バベルの塔</a:t>
            </a:r>
          </a:p>
        </p:txBody>
      </p:sp>
      <p:sp>
        <p:nvSpPr>
          <p:cNvPr id="746533" name="Text Box 37"/>
          <p:cNvSpPr txBox="1">
            <a:spLocks noChangeArrowheads="1"/>
          </p:cNvSpPr>
          <p:nvPr/>
        </p:nvSpPr>
        <p:spPr bwMode="auto">
          <a:xfrm>
            <a:off x="6100763" y="4400550"/>
            <a:ext cx="29210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(Pgm #2: Babel)</a:t>
            </a:r>
          </a:p>
        </p:txBody>
      </p:sp>
      <p:sp>
        <p:nvSpPr>
          <p:cNvPr id="746534" name="Rectangle 38"/>
          <p:cNvSpPr>
            <a:spLocks noChangeArrowheads="1"/>
          </p:cNvSpPr>
          <p:nvPr/>
        </p:nvSpPr>
        <p:spPr bwMode="auto">
          <a:xfrm>
            <a:off x="3622675" y="2979738"/>
            <a:ext cx="19589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b="1">
                <a:solidFill>
                  <a:schemeClr val="accent2"/>
                </a:solidFill>
                <a:effectLst/>
                <a:cs typeface="ＭＳ Ｐゴシック" charset="0"/>
              </a:rPr>
              <a:t>最初の家族</a:t>
            </a:r>
          </a:p>
        </p:txBody>
      </p:sp>
      <p:sp>
        <p:nvSpPr>
          <p:cNvPr id="746535" name="Text Box 39"/>
          <p:cNvSpPr txBox="1">
            <a:spLocks noChangeArrowheads="1"/>
          </p:cNvSpPr>
          <p:nvPr/>
        </p:nvSpPr>
        <p:spPr bwMode="auto">
          <a:xfrm>
            <a:off x="6113463" y="3001963"/>
            <a:ext cx="22621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(Contention)</a:t>
            </a:r>
          </a:p>
        </p:txBody>
      </p:sp>
      <p:sp>
        <p:nvSpPr>
          <p:cNvPr id="746536" name="Rectangle 40"/>
          <p:cNvSpPr>
            <a:spLocks noChangeArrowheads="1"/>
          </p:cNvSpPr>
          <p:nvPr/>
        </p:nvSpPr>
        <p:spPr bwMode="auto">
          <a:xfrm>
            <a:off x="3590925" y="253047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b="1">
                <a:solidFill>
                  <a:schemeClr val="accent2"/>
                </a:solidFill>
                <a:effectLst/>
                <a:cs typeface="ＭＳ Ｐゴシック" charset="0"/>
              </a:rPr>
              <a:t>最初の福音</a:t>
            </a:r>
          </a:p>
        </p:txBody>
      </p:sp>
      <p:sp>
        <p:nvSpPr>
          <p:cNvPr id="746537" name="Text Box 41"/>
          <p:cNvSpPr txBox="1">
            <a:spLocks noChangeArrowheads="1"/>
          </p:cNvSpPr>
          <p:nvPr/>
        </p:nvSpPr>
        <p:spPr bwMode="auto">
          <a:xfrm>
            <a:off x="6107113" y="25400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(Redeemer)</a:t>
            </a:r>
          </a:p>
        </p:txBody>
      </p:sp>
      <p:sp>
        <p:nvSpPr>
          <p:cNvPr id="746538" name="Rectangle 42"/>
          <p:cNvSpPr>
            <a:spLocks noChangeArrowheads="1"/>
          </p:cNvSpPr>
          <p:nvPr/>
        </p:nvSpPr>
        <p:spPr bwMode="auto">
          <a:xfrm>
            <a:off x="3779838" y="2071688"/>
            <a:ext cx="16033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b="1">
                <a:solidFill>
                  <a:schemeClr val="accent2"/>
                </a:solidFill>
                <a:effectLst/>
                <a:cs typeface="ＭＳ Ｐゴシック" charset="0"/>
              </a:rPr>
              <a:t>最初の罪</a:t>
            </a:r>
          </a:p>
        </p:txBody>
      </p:sp>
      <p:sp>
        <p:nvSpPr>
          <p:cNvPr id="746539" name="Text Box 43"/>
          <p:cNvSpPr txBox="1">
            <a:spLocks noChangeArrowheads="1"/>
          </p:cNvSpPr>
          <p:nvPr/>
        </p:nvSpPr>
        <p:spPr bwMode="auto">
          <a:xfrm>
            <a:off x="6102350" y="2070100"/>
            <a:ext cx="24384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(Miss the Mark)</a:t>
            </a:r>
          </a:p>
        </p:txBody>
      </p:sp>
      <p:sp>
        <p:nvSpPr>
          <p:cNvPr id="746540" name="Rectangle 44"/>
          <p:cNvSpPr>
            <a:spLocks noChangeArrowheads="1"/>
          </p:cNvSpPr>
          <p:nvPr/>
        </p:nvSpPr>
        <p:spPr bwMode="auto">
          <a:xfrm>
            <a:off x="3735388" y="1609725"/>
            <a:ext cx="1704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sz="2400" b="1">
                <a:solidFill>
                  <a:schemeClr val="accent2"/>
                </a:solidFill>
                <a:effectLst/>
                <a:cs typeface="ＭＳ Ｐゴシック" charset="0"/>
              </a:rPr>
              <a:t>最初の男女</a:t>
            </a:r>
            <a:endParaRPr lang="en-US" altLang="ja-JP" sz="2400" b="1">
              <a:solidFill>
                <a:schemeClr val="accent2"/>
              </a:solidFill>
              <a:effectLst/>
              <a:cs typeface="ＭＳ Ｐゴシック" charset="0"/>
            </a:endParaRPr>
          </a:p>
        </p:txBody>
      </p:sp>
      <p:sp>
        <p:nvSpPr>
          <p:cNvPr id="746541" name="Text Box 45"/>
          <p:cNvSpPr txBox="1">
            <a:spLocks noChangeArrowheads="1"/>
          </p:cNvSpPr>
          <p:nvPr/>
        </p:nvSpPr>
        <p:spPr bwMode="auto">
          <a:xfrm>
            <a:off x="6102350" y="16256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(Perfection)</a:t>
            </a:r>
          </a:p>
        </p:txBody>
      </p:sp>
      <p:sp>
        <p:nvSpPr>
          <p:cNvPr id="746542" name="Rectangle 46"/>
          <p:cNvSpPr>
            <a:spLocks noChangeArrowheads="1"/>
          </p:cNvSpPr>
          <p:nvPr/>
        </p:nvSpPr>
        <p:spPr bwMode="auto">
          <a:xfrm>
            <a:off x="3603625" y="344487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b="1">
                <a:solidFill>
                  <a:schemeClr val="accent2"/>
                </a:solidFill>
                <a:effectLst/>
                <a:cs typeface="ＭＳ Ｐゴシック" charset="0"/>
              </a:rPr>
              <a:t>最初の殺人</a:t>
            </a:r>
          </a:p>
        </p:txBody>
      </p:sp>
      <p:sp>
        <p:nvSpPr>
          <p:cNvPr id="746543" name="Text Box 47"/>
          <p:cNvSpPr txBox="1">
            <a:spLocks noChangeArrowheads="1"/>
          </p:cNvSpPr>
          <p:nvPr/>
        </p:nvSpPr>
        <p:spPr bwMode="auto">
          <a:xfrm>
            <a:off x="6107113" y="34544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(Abject Sin)</a:t>
            </a:r>
          </a:p>
        </p:txBody>
      </p:sp>
      <p:sp>
        <p:nvSpPr>
          <p:cNvPr id="746544" name="Text Box 48"/>
          <p:cNvSpPr txBox="1">
            <a:spLocks noChangeArrowheads="1"/>
          </p:cNvSpPr>
          <p:nvPr/>
        </p:nvSpPr>
        <p:spPr bwMode="auto">
          <a:xfrm>
            <a:off x="6110288" y="3943350"/>
            <a:ext cx="2519362"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2400" b="1">
                <a:solidFill>
                  <a:schemeClr val="tx1"/>
                </a:solidFill>
                <a:effectLst/>
                <a:cs typeface="ＭＳ Ｐゴシック" charset="0"/>
              </a:rPr>
              <a:t>(Pgm #1: Noah)</a:t>
            </a:r>
          </a:p>
        </p:txBody>
      </p:sp>
      <p:sp>
        <p:nvSpPr>
          <p:cNvPr id="746545" name="Rectangle 49"/>
          <p:cNvSpPr>
            <a:spLocks noChangeArrowheads="1"/>
          </p:cNvSpPr>
          <p:nvPr/>
        </p:nvSpPr>
        <p:spPr bwMode="auto">
          <a:xfrm>
            <a:off x="3919538" y="3917950"/>
            <a:ext cx="1336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ja-JP" altLang="en-US" sz="2600" b="1">
                <a:solidFill>
                  <a:schemeClr val="accent2"/>
                </a:solidFill>
                <a:effectLst/>
                <a:cs typeface="ＭＳ Ｐゴシック" charset="0"/>
              </a:rPr>
              <a:t>洪水・虹</a:t>
            </a:r>
          </a:p>
        </p:txBody>
      </p:sp>
      <p:sp>
        <p:nvSpPr>
          <p:cNvPr id="746548" name="Rectangle 52"/>
          <p:cNvSpPr>
            <a:spLocks noChangeArrowheads="1"/>
          </p:cNvSpPr>
          <p:nvPr/>
        </p:nvSpPr>
        <p:spPr bwMode="auto">
          <a:xfrm>
            <a:off x="8091488" y="65278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6551" name="Group 55"/>
          <p:cNvGrpSpPr>
            <a:grpSpLocks/>
          </p:cNvGrpSpPr>
          <p:nvPr/>
        </p:nvGrpSpPr>
        <p:grpSpPr bwMode="auto">
          <a:xfrm>
            <a:off x="152400" y="2305050"/>
            <a:ext cx="2166938" cy="1028700"/>
            <a:chOff x="96" y="1452"/>
            <a:chExt cx="1365"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46553" name="Rectangle 57"/>
            <p:cNvSpPr>
              <a:spLocks noChangeArrowheads="1"/>
            </p:cNvSpPr>
            <p:nvPr/>
          </p:nvSpPr>
          <p:spPr bwMode="auto">
            <a:xfrm>
              <a:off x="176" y="1486"/>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a:solidFill>
                    <a:srgbClr val="790015"/>
                  </a:solidFill>
                  <a:effectLst/>
                  <a:latin typeface="Times" charset="0"/>
                  <a:cs typeface="ＭＳ Ｐゴシック" charset="0"/>
                </a:rPr>
                <a:t>ABRAHAM</a:t>
              </a:r>
              <a:endParaRPr lang="en-US" altLang="ja-JP">
                <a:solidFill>
                  <a:srgbClr val="FFA27C"/>
                </a:solidFill>
                <a:effectLst>
                  <a:outerShdw blurRad="38100" dist="38100" dir="2700000" algn="tl">
                    <a:srgbClr val="000000"/>
                  </a:outerShdw>
                </a:effectLst>
                <a:latin typeface="Times" charset="0"/>
                <a:cs typeface="ＭＳ Ｐゴシック"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endParaRPr lang="en-US"/>
            </a:p>
          </p:txBody>
        </p:sp>
        <p:sp>
          <p:nvSpPr>
            <p:cNvPr id="746557" name="Rectangle 61"/>
            <p:cNvSpPr>
              <a:spLocks noChangeArrowheads="1"/>
            </p:cNvSpPr>
            <p:nvPr/>
          </p:nvSpPr>
          <p:spPr bwMode="auto">
            <a:xfrm>
              <a:off x="300" y="1463"/>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400" b="1">
                  <a:solidFill>
                    <a:srgbClr val="790015"/>
                  </a:solidFill>
                  <a:effectLst/>
                  <a:latin typeface="Helvetica" charset="0"/>
                  <a:cs typeface="ＭＳ Ｐゴシック" charset="0"/>
                </a:rPr>
                <a:t>  創造</a:t>
              </a:r>
              <a:endParaRPr lang="ja-JP" altLang="en-US" sz="2000" b="1">
                <a:solidFill>
                  <a:srgbClr val="FFA27C"/>
                </a:solidFill>
                <a:effectLst>
                  <a:outerShdw blurRad="38100" dist="38100" dir="2700000" algn="tl">
                    <a:srgbClr val="000000"/>
                  </a:outerShdw>
                </a:effectLst>
                <a:latin typeface="Helvetica" charset="0"/>
                <a:cs typeface="ＭＳ Ｐゴシック"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6559" name="Rectangle 63"/>
          <p:cNvSpPr>
            <a:spLocks noChangeArrowheads="1"/>
          </p:cNvSpPr>
          <p:nvPr/>
        </p:nvSpPr>
        <p:spPr bwMode="auto">
          <a:xfrm>
            <a:off x="4802188" y="1017588"/>
            <a:ext cx="3106737" cy="760412"/>
          </a:xfrm>
          <a:prstGeom prst="rect">
            <a:avLst/>
          </a:prstGeom>
          <a:noFill/>
          <a:ln>
            <a:noFill/>
          </a:ln>
          <a:effectLst>
            <a:outerShdw blurRad="63500" dist="57501" dir="1676261"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ja-JP" altLang="en-US" sz="2000" b="1">
                <a:solidFill>
                  <a:schemeClr val="tx1"/>
                </a:solidFill>
                <a:effectLst/>
                <a:cs typeface="ＭＳ Ｐゴシック" charset="0"/>
              </a:rPr>
              <a:t>すべてアブラハム以前の話</a:t>
            </a:r>
          </a:p>
          <a:p>
            <a:pPr algn="l">
              <a:spcBef>
                <a:spcPct val="50000"/>
              </a:spcBef>
            </a:pPr>
            <a:endParaRPr lang="ja-JP" altLang="en-US" sz="1600" b="1">
              <a:solidFill>
                <a:schemeClr val="tx1"/>
              </a:solidFill>
              <a:effectLst/>
              <a:cs typeface="ＭＳ Ｐゴシック" charset="0"/>
            </a:endParaRPr>
          </a:p>
        </p:txBody>
      </p:sp>
      <p:grpSp>
        <p:nvGrpSpPr>
          <p:cNvPr id="746560" name="Group 64"/>
          <p:cNvGrpSpPr>
            <a:grpSpLocks/>
          </p:cNvGrpSpPr>
          <p:nvPr/>
        </p:nvGrpSpPr>
        <p:grpSpPr bwMode="auto">
          <a:xfrm>
            <a:off x="6061075" y="401638"/>
            <a:ext cx="3032125" cy="5791200"/>
            <a:chOff x="3499" y="330"/>
            <a:chExt cx="1910" cy="3648"/>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endParaRPr lang="en-US"/>
            </a:p>
          </p:txBody>
        </p:sp>
        <p:sp>
          <p:nvSpPr>
            <p:cNvPr id="746562" name="Text Box 66"/>
            <p:cNvSpPr txBox="1">
              <a:spLocks noChangeArrowheads="1"/>
            </p:cNvSpPr>
            <p:nvPr/>
          </p:nvSpPr>
          <p:spPr bwMode="auto">
            <a:xfrm>
              <a:off x="3577" y="401"/>
              <a:ext cx="1728" cy="284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ja-JP" altLang="en-US" sz="2000" b="1">
                <a:solidFill>
                  <a:srgbClr val="FFFF00"/>
                </a:solidFill>
                <a:effectLst>
                  <a:outerShdw blurRad="38100" dist="38100" dir="2700000" algn="tl">
                    <a:srgbClr val="000000"/>
                  </a:outerShdw>
                </a:effectLst>
                <a:latin typeface="Comic Sans MS" charset="0"/>
                <a:cs typeface="ＭＳ Ｐゴシック" charset="0"/>
              </a:endParaRPr>
            </a:p>
            <a:p>
              <a:pPr>
                <a:spcBef>
                  <a:spcPct val="50000"/>
                </a:spcBef>
              </a:pPr>
              <a:r>
                <a:rPr lang="ja-JP" altLang="en-US" sz="2000" b="1">
                  <a:solidFill>
                    <a:srgbClr val="FFFF00"/>
                  </a:solidFill>
                  <a:effectLst>
                    <a:outerShdw blurRad="38100" dist="38100" dir="2700000" algn="tl">
                      <a:srgbClr val="000000"/>
                    </a:outerShdw>
                  </a:effectLst>
                  <a:latin typeface="Comic Sans MS" charset="0"/>
                  <a:cs typeface="ＭＳ Ｐゴシック" charset="0"/>
                </a:rPr>
                <a:t>創世記 </a:t>
              </a:r>
              <a:r>
                <a:rPr lang="en-US" altLang="ja-JP" sz="2000" b="1">
                  <a:solidFill>
                    <a:srgbClr val="FFFF00"/>
                  </a:solidFill>
                  <a:effectLst>
                    <a:outerShdw blurRad="38100" dist="38100" dir="2700000" algn="tl">
                      <a:srgbClr val="000000"/>
                    </a:outerShdw>
                  </a:effectLst>
                  <a:latin typeface="Comic Sans MS" charset="0"/>
                  <a:cs typeface="ＭＳ Ｐゴシック" charset="0"/>
                </a:rPr>
                <a:t>3:15:…</a:t>
              </a:r>
            </a:p>
            <a:p>
              <a:pPr>
                <a:spcBef>
                  <a:spcPct val="50000"/>
                </a:spcBef>
              </a:pPr>
              <a:r>
                <a:rPr lang="en-US" altLang="ja-JP" sz="2000" b="1">
                  <a:solidFill>
                    <a:srgbClr val="FFFF00"/>
                  </a:solidFill>
                  <a:effectLst>
                    <a:outerShdw blurRad="38100" dist="38100" dir="2700000" algn="tl">
                      <a:srgbClr val="000000"/>
                    </a:outerShdw>
                  </a:effectLst>
                  <a:latin typeface="Comic Sans MS" charset="0"/>
                  <a:cs typeface="ＭＳ Ｐゴシック" charset="0"/>
                </a:rPr>
                <a:t>”</a:t>
              </a:r>
              <a:r>
                <a:rPr lang="ja-JP" altLang="en-US" sz="2000" b="1">
                  <a:solidFill>
                    <a:srgbClr val="FFFF00"/>
                  </a:solidFill>
                  <a:effectLst>
                    <a:outerShdw blurRad="38100" dist="38100" dir="2700000" algn="tl">
                      <a:srgbClr val="000000"/>
                    </a:outerShdw>
                  </a:effectLst>
                  <a:latin typeface="Comic Sans MS" charset="0"/>
                  <a:cs typeface="ＭＳ Ｐゴシック" charset="0"/>
                </a:rPr>
                <a:t>彼は、おまえの頭を踏み砕き、おまえは、彼のかかとにかみつく</a:t>
              </a:r>
              <a:r>
                <a:rPr lang="en-US" altLang="ja-JP" sz="2000" b="1">
                  <a:solidFill>
                    <a:srgbClr val="FFFF00"/>
                  </a:solidFill>
                  <a:effectLst>
                    <a:outerShdw blurRad="38100" dist="38100" dir="2700000" algn="tl">
                      <a:srgbClr val="000000"/>
                    </a:outerShdw>
                  </a:effectLst>
                  <a:latin typeface="Comic Sans MS" charset="0"/>
                  <a:cs typeface="ＭＳ Ｐゴシック" charset="0"/>
                </a:rPr>
                <a:t>.”</a:t>
              </a:r>
            </a:p>
            <a:p>
              <a:pPr>
                <a:spcBef>
                  <a:spcPct val="50000"/>
                </a:spcBef>
              </a:pPr>
              <a:r>
                <a:rPr lang="en-US" altLang="ja-JP" sz="2000" b="1">
                  <a:solidFill>
                    <a:srgbClr val="FFFF00"/>
                  </a:solidFill>
                  <a:effectLst>
                    <a:outerShdw blurRad="38100" dist="38100" dir="2700000" algn="tl">
                      <a:srgbClr val="000000"/>
                    </a:outerShdw>
                  </a:effectLst>
                  <a:latin typeface="Comic Sans MS" charset="0"/>
                  <a:cs typeface="ＭＳ Ｐゴシック" charset="0"/>
                </a:rPr>
                <a:t>NIV </a:t>
              </a:r>
              <a:r>
                <a:rPr lang="ja-JP" altLang="en-US" sz="2000" b="1">
                  <a:solidFill>
                    <a:srgbClr val="FFFF00"/>
                  </a:solidFill>
                  <a:effectLst>
                    <a:outerShdw blurRad="38100" dist="38100" dir="2700000" algn="tl">
                      <a:srgbClr val="000000"/>
                    </a:outerShdw>
                  </a:effectLst>
                  <a:latin typeface="Comic Sans MS" charset="0"/>
                  <a:cs typeface="ＭＳ Ｐゴシック" charset="0"/>
                </a:rPr>
                <a:t>参照</a:t>
              </a:r>
              <a:r>
                <a:rPr lang="en-US" altLang="ja-JP" sz="2000" b="1">
                  <a:solidFill>
                    <a:srgbClr val="FFFF00"/>
                  </a:solidFill>
                  <a:effectLst>
                    <a:outerShdw blurRad="38100" dist="38100" dir="2700000" algn="tl">
                      <a:srgbClr val="000000"/>
                    </a:outerShdw>
                  </a:effectLst>
                  <a:latin typeface="Comic Sans MS" charset="0"/>
                  <a:cs typeface="ＭＳ Ｐゴシック" charset="0"/>
                </a:rPr>
                <a:t>: “</a:t>
              </a:r>
              <a:r>
                <a:rPr lang="ja-JP" altLang="en-US" sz="2000" b="1">
                  <a:solidFill>
                    <a:srgbClr val="FFFF00"/>
                  </a:solidFill>
                  <a:effectLst>
                    <a:outerShdw blurRad="38100" dist="38100" dir="2700000" algn="tl">
                      <a:srgbClr val="000000"/>
                    </a:outerShdw>
                  </a:effectLst>
                  <a:latin typeface="Comic Sans MS" charset="0"/>
                  <a:cs typeface="ＭＳ Ｐゴシック" charset="0"/>
                </a:rPr>
                <a:t>女の子孫はやがて蛇の頭を砕く。つまり、キリストがサタンに勝利するという約束の成就を示している。その勝利は、信じるすべての者に与えられる</a:t>
              </a:r>
              <a:r>
                <a:rPr lang="en-US" altLang="ja-JP" sz="2000" b="1">
                  <a:solidFill>
                    <a:srgbClr val="FFFF00"/>
                  </a:solidFill>
                  <a:effectLst>
                    <a:outerShdw blurRad="38100" dist="38100" dir="2700000" algn="tl">
                      <a:srgbClr val="000000"/>
                    </a:outerShdw>
                  </a:effectLst>
                  <a:latin typeface="Comic Sans MS" charset="0"/>
                  <a:cs typeface="ＭＳ Ｐゴシック" charset="0"/>
                </a:rPr>
                <a:t>  -- (</a:t>
              </a:r>
              <a:r>
                <a:rPr lang="ja-JP" altLang="en-US" sz="2000" b="1">
                  <a:solidFill>
                    <a:srgbClr val="FFFF00"/>
                  </a:solidFill>
                  <a:effectLst>
                    <a:outerShdw blurRad="38100" dist="38100" dir="2700000" algn="tl">
                      <a:srgbClr val="000000"/>
                    </a:outerShdw>
                  </a:effectLst>
                  <a:latin typeface="Comic Sans MS" charset="0"/>
                  <a:cs typeface="ＭＳ Ｐゴシック" charset="0"/>
                </a:rPr>
                <a:t>ローマ </a:t>
              </a:r>
              <a:r>
                <a:rPr lang="en-US" altLang="ja-JP" sz="2000" b="1">
                  <a:solidFill>
                    <a:srgbClr val="FFFF00"/>
                  </a:solidFill>
                  <a:effectLst>
                    <a:outerShdw blurRad="38100" dist="38100" dir="2700000" algn="tl">
                      <a:srgbClr val="000000"/>
                    </a:outerShdw>
                  </a:effectLst>
                  <a:latin typeface="Comic Sans MS" charset="0"/>
                  <a:cs typeface="ＭＳ Ｐゴシック" charset="0"/>
                </a:rPr>
                <a:t>16:20).</a:t>
              </a:r>
            </a:p>
          </p:txBody>
        </p:sp>
      </p:grpSp>
      <p:sp>
        <p:nvSpPr>
          <p:cNvPr id="746565" name="Rectangle 69"/>
          <p:cNvSpPr>
            <a:spLocks noChangeArrowheads="1"/>
          </p:cNvSpPr>
          <p:nvPr/>
        </p:nvSpPr>
        <p:spPr bwMode="auto">
          <a:xfrm>
            <a:off x="444500" y="417513"/>
            <a:ext cx="23558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ja-JP" altLang="en-US" sz="4000" b="1" i="1">
                <a:solidFill>
                  <a:schemeClr val="tx1"/>
                </a:solidFill>
                <a:effectLst/>
                <a:latin typeface="Helvetica" charset="0"/>
                <a:cs typeface="ＭＳ Ｐゴシック" charset="0"/>
              </a:rPr>
              <a:t>創 </a:t>
            </a:r>
            <a:r>
              <a:rPr lang="en-US" altLang="ja-JP" sz="4000" b="1" i="1">
                <a:solidFill>
                  <a:schemeClr val="tx1"/>
                </a:solidFill>
                <a:effectLst/>
                <a:latin typeface="Helvetica" charset="0"/>
                <a:cs typeface="ＭＳ Ｐゴシック" charset="0"/>
              </a:rPr>
              <a:t>1-11</a:t>
            </a:r>
            <a:r>
              <a:rPr lang="ja-JP" altLang="en-US" sz="4000" b="1" i="1">
                <a:solidFill>
                  <a:schemeClr val="tx1"/>
                </a:solidFill>
                <a:effectLst/>
                <a:latin typeface="Helvetica" charset="0"/>
                <a:cs typeface="ＭＳ Ｐゴシック" charset="0"/>
              </a:rPr>
              <a:t>章</a:t>
            </a:r>
          </a:p>
        </p:txBody>
      </p:sp>
      <p:sp>
        <p:nvSpPr>
          <p:cNvPr id="746566" name="Rectangle 70"/>
          <p:cNvSpPr>
            <a:spLocks noChangeArrowheads="1"/>
          </p:cNvSpPr>
          <p:nvPr/>
        </p:nvSpPr>
        <p:spPr bwMode="auto">
          <a:xfrm>
            <a:off x="139700" y="2671763"/>
            <a:ext cx="2141538" cy="515937"/>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ja-JP" b="1" i="1">
                <a:solidFill>
                  <a:srgbClr val="60CA8E"/>
                </a:solidFill>
                <a:effectLst/>
                <a:latin typeface="Helvetica" charset="0"/>
                <a:cs typeface="ＭＳ Ｐゴシック" charset="0"/>
              </a:rPr>
              <a:t>7</a:t>
            </a:r>
            <a:r>
              <a:rPr lang="ja-JP" altLang="en-US" b="1" i="1">
                <a:solidFill>
                  <a:srgbClr val="60CA8E"/>
                </a:solidFill>
                <a:effectLst/>
                <a:latin typeface="Helvetica" charset="0"/>
                <a:cs typeface="ＭＳ Ｐゴシック" charset="0"/>
              </a:rPr>
              <a:t>つの出来事</a:t>
            </a:r>
            <a:endParaRPr lang="en-US" altLang="ja-JP" b="1" i="1">
              <a:solidFill>
                <a:srgbClr val="60CA8E"/>
              </a:solidFill>
              <a:effectLst/>
              <a:latin typeface="Helvetica" charset="0"/>
              <a:cs typeface="ＭＳ Ｐゴシック" charset="0"/>
            </a:endParaRPr>
          </a:p>
        </p:txBody>
      </p:sp>
      <p:sp>
        <p:nvSpPr>
          <p:cNvPr id="746549" name="Text Box 53"/>
          <p:cNvSpPr txBox="1">
            <a:spLocks noChangeArrowheads="1"/>
          </p:cNvSpPr>
          <p:nvPr/>
        </p:nvSpPr>
        <p:spPr bwMode="auto">
          <a:xfrm>
            <a:off x="6864350" y="6184900"/>
            <a:ext cx="1633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200" b="1">
                <a:solidFill>
                  <a:schemeClr val="tx1"/>
                </a:solidFill>
                <a:effectLst/>
                <a:cs typeface="ＭＳ Ｐゴシック" charset="0"/>
              </a:rPr>
              <a:t>Handbook pg. 42-45</a:t>
            </a:r>
          </a:p>
        </p:txBody>
      </p:sp>
      <p:sp>
        <p:nvSpPr>
          <p:cNvPr id="746547" name="Text Box 51"/>
          <p:cNvSpPr txBox="1">
            <a:spLocks noChangeArrowheads="1"/>
          </p:cNvSpPr>
          <p:nvPr/>
        </p:nvSpPr>
        <p:spPr bwMode="auto">
          <a:xfrm>
            <a:off x="8612188" y="642937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800" b="1">
                <a:solidFill>
                  <a:srgbClr val="FFFFFF"/>
                </a:solidFill>
                <a:effectLst/>
                <a:latin typeface="Comic Sans MS" charset="0"/>
                <a:cs typeface="ＭＳ Ｐゴシック" charset="0"/>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746560"/>
                                        </p:tgtEl>
                                        <p:attrNameLst>
                                          <p:attrName>style.visibility</p:attrName>
                                        </p:attrNameLst>
                                      </p:cBhvr>
                                      <p:to>
                                        <p:strVal val="visible"/>
                                      </p:to>
                                    </p:set>
                                    <p:anim calcmode="lin" valueType="num">
                                      <p:cBhvr additive="base">
                                        <p:cTn id="80" dur="2000" fill="hold"/>
                                        <p:tgtEl>
                                          <p:spTgt spid="746560"/>
                                        </p:tgtEl>
                                        <p:attrNameLst>
                                          <p:attrName>ppt_x</p:attrName>
                                        </p:attrNameLst>
                                      </p:cBhvr>
                                      <p:tavLst>
                                        <p:tav tm="0">
                                          <p:val>
                                            <p:strVal val="#ppt_x"/>
                                          </p:val>
                                        </p:tav>
                                        <p:tav tm="100000">
                                          <p:val>
                                            <p:strVal val="#ppt_x"/>
                                          </p:val>
                                        </p:tav>
                                      </p:tavLst>
                                    </p:anim>
                                    <p:anim calcmode="lin" valueType="num">
                                      <p:cBhvr additive="base">
                                        <p:cTn id="81" dur="2000" fill="hold"/>
                                        <p:tgtEl>
                                          <p:spTgt spid="746560"/>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746560"/>
                                        </p:tgtEl>
                                        <p:attrNameLst>
                                          <p:attrName>ppt_x</p:attrName>
                                        </p:attrNameLst>
                                      </p:cBhvr>
                                      <p:tavLst>
                                        <p:tav tm="0">
                                          <p:val>
                                            <p:strVal val="ppt_x"/>
                                          </p:val>
                                        </p:tav>
                                        <p:tav tm="100000">
                                          <p:val>
                                            <p:strVal val="1+ppt_w/2"/>
                                          </p:val>
                                        </p:tav>
                                      </p:tavLst>
                                    </p:anim>
                                    <p:anim calcmode="lin" valueType="num">
                                      <p:cBhvr additive="base">
                                        <p:cTn id="86" dur="1000"/>
                                        <p:tgtEl>
                                          <p:spTgt spid="746560"/>
                                        </p:tgtEl>
                                        <p:attrNameLst>
                                          <p:attrName>ppt_y</p:attrName>
                                        </p:attrNameLst>
                                      </p:cBhvr>
                                      <p:tavLst>
                                        <p:tav tm="0">
                                          <p:val>
                                            <p:strVal val="ppt_y"/>
                                          </p:val>
                                        </p:tav>
                                        <p:tav tm="100000">
                                          <p:val>
                                            <p:strVal val="ppt_y"/>
                                          </p:val>
                                        </p:tav>
                                      </p:tavLst>
                                    </p:anim>
                                    <p:set>
                                      <p:cBhvr>
                                        <p:cTn id="87" dur="1" fill="hold">
                                          <p:stCondLst>
                                            <p:cond delay="999"/>
                                          </p:stCondLst>
                                        </p:cTn>
                                        <p:tgtEl>
                                          <p:spTgt spid="746560"/>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1" name="Picture 3"/>
          <p:cNvPicPr>
            <a:picLocks noChangeArrowheads="1"/>
          </p:cNvPicPr>
          <p:nvPr/>
        </p:nvPicPr>
        <p:blipFill>
          <a:blip r:embed="rId2" cstate="screen">
            <a:lum bright="-66000" contrast="-12000"/>
            <a:extLst>
              <a:ext uri="{28A0092B-C50C-407E-A947-70E740481C1C}">
                <a14:useLocalDpi xmlns:a14="http://schemas.microsoft.com/office/drawing/2010/main"/>
              </a:ext>
            </a:extLst>
          </a:blip>
          <a:srcRect r="8611"/>
          <a:stretch>
            <a:fillRect/>
          </a:stretch>
        </p:blipFill>
        <p:spPr bwMode="auto">
          <a:xfrm>
            <a:off x="769938" y="0"/>
            <a:ext cx="75819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75183" name="Rectangle 15"/>
          <p:cNvSpPr>
            <a:spLocks noChangeArrowheads="1"/>
          </p:cNvSpPr>
          <p:nvPr/>
        </p:nvSpPr>
        <p:spPr bwMode="auto">
          <a:xfrm>
            <a:off x="0" y="0"/>
            <a:ext cx="9144000" cy="6858000"/>
          </a:xfrm>
          <a:prstGeom prst="rect">
            <a:avLst/>
          </a:prstGeom>
          <a:solidFill>
            <a:srgbClr val="040404">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75184" name="Text Box 16"/>
          <p:cNvSpPr txBox="1">
            <a:spLocks noChangeArrowheads="1"/>
          </p:cNvSpPr>
          <p:nvPr/>
        </p:nvSpPr>
        <p:spPr bwMode="auto">
          <a:xfrm>
            <a:off x="693738" y="996950"/>
            <a:ext cx="7831137" cy="542448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ja-JP" altLang="en-US" sz="3200" b="1">
                <a:solidFill>
                  <a:srgbClr val="FFFF00"/>
                </a:solidFill>
                <a:effectLst/>
                <a:latin typeface="Comic Sans MS" charset="0"/>
                <a:cs typeface="ＭＳ Ｐゴシック" charset="0"/>
              </a:rPr>
              <a:t>要約</a:t>
            </a:r>
            <a:r>
              <a:rPr lang="en-US" altLang="ja-JP" sz="3200" b="1">
                <a:solidFill>
                  <a:srgbClr val="FFFF00"/>
                </a:solidFill>
                <a:effectLst/>
                <a:latin typeface="Comic Sans MS" charset="0"/>
                <a:cs typeface="ＭＳ Ｐゴシック" charset="0"/>
              </a:rPr>
              <a:t>: </a:t>
            </a:r>
            <a:r>
              <a:rPr lang="ja-JP" altLang="en-US" sz="3200" b="1">
                <a:solidFill>
                  <a:srgbClr val="FFFF00"/>
                </a:solidFill>
                <a:effectLst/>
                <a:latin typeface="Comic Sans MS" charset="0"/>
                <a:cs typeface="ＭＳ Ｐゴシック" charset="0"/>
              </a:rPr>
              <a:t>「創造」とは、 人が神により創造されたこと、そして人が罪により堕落してしまったことについて書かれた物語である。</a:t>
            </a:r>
          </a:p>
          <a:p>
            <a:pPr>
              <a:spcBef>
                <a:spcPct val="50000"/>
              </a:spcBef>
            </a:pPr>
            <a:r>
              <a:rPr lang="ja-JP" altLang="en-US" sz="3200" b="1">
                <a:solidFill>
                  <a:srgbClr val="FFFF00"/>
                </a:solidFill>
                <a:effectLst/>
                <a:latin typeface="Comic Sans MS" charset="0"/>
                <a:cs typeface="ＭＳ Ｐゴシック" charset="0"/>
              </a:rPr>
              <a:t>その話には、人が神と親しく、近かった罪のない状態に再び戻ることができるようにという父の永遠のご計画も含まれている。」</a:t>
            </a:r>
          </a:p>
          <a:p>
            <a:pPr>
              <a:spcBef>
                <a:spcPct val="50000"/>
              </a:spcBef>
            </a:pPr>
            <a:r>
              <a:rPr lang="ja-JP" altLang="en-US" sz="3200" b="1">
                <a:solidFill>
                  <a:srgbClr val="FFFF00"/>
                </a:solidFill>
                <a:effectLst/>
                <a:latin typeface="Comic Sans MS" charset="0"/>
                <a:cs typeface="ＭＳ Ｐゴシック" charset="0"/>
              </a:rPr>
              <a:t>「人が父に帰郷するという物語は、聖書だけが持つ独特のメッセージであり、福音のまさに核なのである</a:t>
            </a:r>
            <a:r>
              <a:rPr lang="en-US" altLang="ja-JP" sz="3200" b="1">
                <a:solidFill>
                  <a:srgbClr val="FFFF00"/>
                </a:solidFill>
                <a:effectLst/>
                <a:latin typeface="Comic Sans MS" charset="0"/>
                <a:cs typeface="ＭＳ Ｐゴシック" charset="0"/>
              </a:rPr>
              <a:t> </a:t>
            </a:r>
            <a:r>
              <a:rPr lang="ja-JP" altLang="en-US" sz="3200" b="1">
                <a:solidFill>
                  <a:srgbClr val="FFFF00"/>
                </a:solidFill>
                <a:effectLst/>
                <a:latin typeface="Comic Sans MS" charset="0"/>
                <a:cs typeface="ＭＳ Ｐゴシック" charset="0"/>
              </a:rPr>
              <a:t>」</a:t>
            </a:r>
          </a:p>
          <a:p>
            <a:pPr>
              <a:spcBef>
                <a:spcPct val="50000"/>
              </a:spcBef>
            </a:pPr>
            <a:r>
              <a:rPr lang="ja-JP" altLang="en-US" sz="2000" b="1">
                <a:solidFill>
                  <a:schemeClr val="tx1"/>
                </a:solidFill>
                <a:effectLst/>
                <a:latin typeface="Comic Sans MS" charset="0"/>
                <a:cs typeface="ＭＳ Ｐゴシック" charset="0"/>
              </a:rPr>
              <a:t>ジョン・ウォルヴールド</a:t>
            </a:r>
            <a:endParaRPr lang="en-US" altLang="ja-JP" sz="2000" b="1">
              <a:solidFill>
                <a:schemeClr val="tx1"/>
              </a:solidFill>
              <a:effectLst/>
              <a:latin typeface="Comic Sans MS" charset="0"/>
              <a:cs typeface="ＭＳ Ｐゴシック" charset="0"/>
            </a:endParaRPr>
          </a:p>
        </p:txBody>
      </p:sp>
      <p:sp>
        <p:nvSpPr>
          <p:cNvPr id="775175" name="Text Box 7"/>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cs typeface="ＭＳ Ｐゴシック" charset="0"/>
              </a:rPr>
              <a:t>©2006 TBBMI</a:t>
            </a:r>
          </a:p>
        </p:txBody>
      </p:sp>
      <p:sp>
        <p:nvSpPr>
          <p:cNvPr id="775172" name="Text Box 4"/>
          <p:cNvSpPr txBox="1">
            <a:spLocks noChangeArrowheads="1"/>
          </p:cNvSpPr>
          <p:nvPr/>
        </p:nvSpPr>
        <p:spPr bwMode="auto">
          <a:xfrm>
            <a:off x="7586663" y="6181725"/>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75174" name="Rectangle 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25</a:t>
            </a:r>
          </a:p>
        </p:txBody>
      </p:sp>
      <p:sp>
        <p:nvSpPr>
          <p:cNvPr id="775176" name="Rectangle 8"/>
          <p:cNvSpPr>
            <a:spLocks noChangeArrowheads="1"/>
          </p:cNvSpPr>
          <p:nvPr/>
        </p:nvSpPr>
        <p:spPr bwMode="auto">
          <a:xfrm>
            <a:off x="7545388" y="6526213"/>
            <a:ext cx="731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75177" name="Text Box 9"/>
          <p:cNvSpPr txBox="1">
            <a:spLocks noChangeArrowheads="1"/>
          </p:cNvSpPr>
          <p:nvPr/>
        </p:nvSpPr>
        <p:spPr bwMode="auto">
          <a:xfrm>
            <a:off x="8715375" y="64309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775179" name="Text Box 11"/>
          <p:cNvSpPr txBox="1">
            <a:spLocks noChangeArrowheads="1"/>
          </p:cNvSpPr>
          <p:nvPr/>
        </p:nvSpPr>
        <p:spPr bwMode="auto">
          <a:xfrm>
            <a:off x="6992938" y="6242050"/>
            <a:ext cx="1633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spcBef>
                <a:spcPct val="50000"/>
              </a:spcBef>
            </a:pPr>
            <a:r>
              <a:rPr lang="en-US" altLang="ja-JP" sz="1200" b="1">
                <a:solidFill>
                  <a:schemeClr val="tx1"/>
                </a:solidFill>
                <a:effectLst/>
                <a:cs typeface="ＭＳ Ｐゴシック" charset="0"/>
              </a:rPr>
              <a:t>Handbook pg. 17-19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699" name="Freeform 3"/>
          <p:cNvSpPr>
            <a:spLocks/>
          </p:cNvSpPr>
          <p:nvPr/>
        </p:nvSpPr>
        <p:spPr bwMode="auto">
          <a:xfrm>
            <a:off x="6424613" y="41910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0" name="Freeform 4"/>
          <p:cNvSpPr>
            <a:spLocks/>
          </p:cNvSpPr>
          <p:nvPr/>
        </p:nvSpPr>
        <p:spPr bwMode="auto">
          <a:xfrm>
            <a:off x="6424613" y="41529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1" name="Freeform 5"/>
          <p:cNvSpPr>
            <a:spLocks/>
          </p:cNvSpPr>
          <p:nvPr/>
        </p:nvSpPr>
        <p:spPr bwMode="auto">
          <a:xfrm>
            <a:off x="6424613" y="40259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2" name="Freeform 6"/>
          <p:cNvSpPr>
            <a:spLocks/>
          </p:cNvSpPr>
          <p:nvPr/>
        </p:nvSpPr>
        <p:spPr bwMode="auto">
          <a:xfrm>
            <a:off x="6424613" y="39878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3" name="Freeform 7"/>
          <p:cNvSpPr>
            <a:spLocks/>
          </p:cNvSpPr>
          <p:nvPr/>
        </p:nvSpPr>
        <p:spPr bwMode="auto">
          <a:xfrm>
            <a:off x="6424613" y="3860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4" name="Freeform 8"/>
          <p:cNvSpPr>
            <a:spLocks/>
          </p:cNvSpPr>
          <p:nvPr/>
        </p:nvSpPr>
        <p:spPr bwMode="auto">
          <a:xfrm>
            <a:off x="6424613" y="3822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5" name="Freeform 9"/>
          <p:cNvSpPr>
            <a:spLocks/>
          </p:cNvSpPr>
          <p:nvPr/>
        </p:nvSpPr>
        <p:spPr bwMode="auto">
          <a:xfrm>
            <a:off x="6424613" y="3695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6" name="Freeform 10"/>
          <p:cNvSpPr>
            <a:spLocks/>
          </p:cNvSpPr>
          <p:nvPr/>
        </p:nvSpPr>
        <p:spPr bwMode="auto">
          <a:xfrm>
            <a:off x="6424613" y="3657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7" name="Freeform 11"/>
          <p:cNvSpPr>
            <a:spLocks/>
          </p:cNvSpPr>
          <p:nvPr/>
        </p:nvSpPr>
        <p:spPr bwMode="auto">
          <a:xfrm>
            <a:off x="6424613" y="3530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8" name="Freeform 12"/>
          <p:cNvSpPr>
            <a:spLocks/>
          </p:cNvSpPr>
          <p:nvPr/>
        </p:nvSpPr>
        <p:spPr bwMode="auto">
          <a:xfrm>
            <a:off x="6424613" y="34798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9" name="Freeform 13"/>
          <p:cNvSpPr>
            <a:spLocks/>
          </p:cNvSpPr>
          <p:nvPr/>
        </p:nvSpPr>
        <p:spPr bwMode="auto">
          <a:xfrm>
            <a:off x="6424613" y="3352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0" name="Freeform 14"/>
          <p:cNvSpPr>
            <a:spLocks/>
          </p:cNvSpPr>
          <p:nvPr/>
        </p:nvSpPr>
        <p:spPr bwMode="auto">
          <a:xfrm>
            <a:off x="6424613" y="3314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1" name="Freeform 15"/>
          <p:cNvSpPr>
            <a:spLocks/>
          </p:cNvSpPr>
          <p:nvPr/>
        </p:nvSpPr>
        <p:spPr bwMode="auto">
          <a:xfrm>
            <a:off x="6424613" y="3187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2" name="Freeform 16"/>
          <p:cNvSpPr>
            <a:spLocks/>
          </p:cNvSpPr>
          <p:nvPr/>
        </p:nvSpPr>
        <p:spPr bwMode="auto">
          <a:xfrm>
            <a:off x="6424613" y="3149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3" name="Freeform 17"/>
          <p:cNvSpPr>
            <a:spLocks/>
          </p:cNvSpPr>
          <p:nvPr/>
        </p:nvSpPr>
        <p:spPr bwMode="auto">
          <a:xfrm>
            <a:off x="6424613" y="3022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4" name="Freeform 18"/>
          <p:cNvSpPr>
            <a:spLocks/>
          </p:cNvSpPr>
          <p:nvPr/>
        </p:nvSpPr>
        <p:spPr bwMode="auto">
          <a:xfrm>
            <a:off x="6424613" y="2984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5" name="Freeform 19"/>
          <p:cNvSpPr>
            <a:spLocks/>
          </p:cNvSpPr>
          <p:nvPr/>
        </p:nvSpPr>
        <p:spPr bwMode="auto">
          <a:xfrm>
            <a:off x="6424613" y="2857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6" name="Freeform 20"/>
          <p:cNvSpPr>
            <a:spLocks/>
          </p:cNvSpPr>
          <p:nvPr/>
        </p:nvSpPr>
        <p:spPr bwMode="auto">
          <a:xfrm>
            <a:off x="6424613" y="2819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7" name="Freeform 21"/>
          <p:cNvSpPr>
            <a:spLocks/>
          </p:cNvSpPr>
          <p:nvPr/>
        </p:nvSpPr>
        <p:spPr bwMode="auto">
          <a:xfrm>
            <a:off x="6424613" y="2692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8" name="Freeform 22"/>
          <p:cNvSpPr>
            <a:spLocks/>
          </p:cNvSpPr>
          <p:nvPr/>
        </p:nvSpPr>
        <p:spPr bwMode="auto">
          <a:xfrm>
            <a:off x="6424613" y="26416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9" name="Freeform 23"/>
          <p:cNvSpPr>
            <a:spLocks/>
          </p:cNvSpPr>
          <p:nvPr/>
        </p:nvSpPr>
        <p:spPr bwMode="auto">
          <a:xfrm>
            <a:off x="6424613" y="2514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0" name="Freeform 24"/>
          <p:cNvSpPr>
            <a:spLocks/>
          </p:cNvSpPr>
          <p:nvPr/>
        </p:nvSpPr>
        <p:spPr bwMode="auto">
          <a:xfrm>
            <a:off x="6424613" y="2476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1" name="Freeform 25"/>
          <p:cNvSpPr>
            <a:spLocks/>
          </p:cNvSpPr>
          <p:nvPr/>
        </p:nvSpPr>
        <p:spPr bwMode="auto">
          <a:xfrm>
            <a:off x="6424613" y="2349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2" name="Freeform 26"/>
          <p:cNvSpPr>
            <a:spLocks/>
          </p:cNvSpPr>
          <p:nvPr/>
        </p:nvSpPr>
        <p:spPr bwMode="auto">
          <a:xfrm>
            <a:off x="6424613" y="2311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3" name="Freeform 27"/>
          <p:cNvSpPr>
            <a:spLocks/>
          </p:cNvSpPr>
          <p:nvPr/>
        </p:nvSpPr>
        <p:spPr bwMode="auto">
          <a:xfrm>
            <a:off x="6424613" y="2184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4" name="Freeform 28"/>
          <p:cNvSpPr>
            <a:spLocks/>
          </p:cNvSpPr>
          <p:nvPr/>
        </p:nvSpPr>
        <p:spPr bwMode="auto">
          <a:xfrm>
            <a:off x="6424613" y="21463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5" name="Freeform 29"/>
          <p:cNvSpPr>
            <a:spLocks/>
          </p:cNvSpPr>
          <p:nvPr/>
        </p:nvSpPr>
        <p:spPr bwMode="auto">
          <a:xfrm>
            <a:off x="6424613" y="2019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6" name="Freeform 30"/>
          <p:cNvSpPr>
            <a:spLocks/>
          </p:cNvSpPr>
          <p:nvPr/>
        </p:nvSpPr>
        <p:spPr bwMode="auto">
          <a:xfrm>
            <a:off x="6424613" y="1981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7" name="Freeform 31"/>
          <p:cNvSpPr>
            <a:spLocks/>
          </p:cNvSpPr>
          <p:nvPr/>
        </p:nvSpPr>
        <p:spPr bwMode="auto">
          <a:xfrm>
            <a:off x="6424613" y="1854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8" name="Freeform 32"/>
          <p:cNvSpPr>
            <a:spLocks/>
          </p:cNvSpPr>
          <p:nvPr/>
        </p:nvSpPr>
        <p:spPr bwMode="auto">
          <a:xfrm>
            <a:off x="6424613" y="1816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29" name="Freeform 33"/>
          <p:cNvSpPr>
            <a:spLocks/>
          </p:cNvSpPr>
          <p:nvPr/>
        </p:nvSpPr>
        <p:spPr bwMode="auto">
          <a:xfrm>
            <a:off x="6424613" y="1689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0" name="Freeform 34"/>
          <p:cNvSpPr>
            <a:spLocks/>
          </p:cNvSpPr>
          <p:nvPr/>
        </p:nvSpPr>
        <p:spPr bwMode="auto">
          <a:xfrm>
            <a:off x="6424613" y="16383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1" name="Freeform 35"/>
          <p:cNvSpPr>
            <a:spLocks/>
          </p:cNvSpPr>
          <p:nvPr/>
        </p:nvSpPr>
        <p:spPr bwMode="auto">
          <a:xfrm>
            <a:off x="6424613" y="1511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2" name="Freeform 36"/>
          <p:cNvSpPr>
            <a:spLocks/>
          </p:cNvSpPr>
          <p:nvPr/>
        </p:nvSpPr>
        <p:spPr bwMode="auto">
          <a:xfrm>
            <a:off x="6424613" y="1473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3" name="Freeform 37"/>
          <p:cNvSpPr>
            <a:spLocks/>
          </p:cNvSpPr>
          <p:nvPr/>
        </p:nvSpPr>
        <p:spPr bwMode="auto">
          <a:xfrm>
            <a:off x="6424613" y="1346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4" name="Freeform 38"/>
          <p:cNvSpPr>
            <a:spLocks/>
          </p:cNvSpPr>
          <p:nvPr/>
        </p:nvSpPr>
        <p:spPr bwMode="auto">
          <a:xfrm>
            <a:off x="6424613" y="1308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5" name="Freeform 39"/>
          <p:cNvSpPr>
            <a:spLocks/>
          </p:cNvSpPr>
          <p:nvPr/>
        </p:nvSpPr>
        <p:spPr bwMode="auto">
          <a:xfrm>
            <a:off x="6424613" y="1181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6" name="Freeform 40"/>
          <p:cNvSpPr>
            <a:spLocks/>
          </p:cNvSpPr>
          <p:nvPr/>
        </p:nvSpPr>
        <p:spPr bwMode="auto">
          <a:xfrm>
            <a:off x="6424613" y="12001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7" name="Freeform 41"/>
          <p:cNvSpPr>
            <a:spLocks/>
          </p:cNvSpPr>
          <p:nvPr/>
        </p:nvSpPr>
        <p:spPr bwMode="auto">
          <a:xfrm>
            <a:off x="6424613" y="10731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8" name="Freeform 42"/>
          <p:cNvSpPr>
            <a:spLocks/>
          </p:cNvSpPr>
          <p:nvPr/>
        </p:nvSpPr>
        <p:spPr bwMode="auto">
          <a:xfrm>
            <a:off x="6424613" y="10350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39" name="Freeform 43"/>
          <p:cNvSpPr>
            <a:spLocks/>
          </p:cNvSpPr>
          <p:nvPr/>
        </p:nvSpPr>
        <p:spPr bwMode="auto">
          <a:xfrm>
            <a:off x="6424613" y="9080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40" name="Freeform 44"/>
          <p:cNvSpPr>
            <a:spLocks/>
          </p:cNvSpPr>
          <p:nvPr/>
        </p:nvSpPr>
        <p:spPr bwMode="auto">
          <a:xfrm>
            <a:off x="6424613" y="85725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41" name="Freeform 45"/>
          <p:cNvSpPr>
            <a:spLocks/>
          </p:cNvSpPr>
          <p:nvPr/>
        </p:nvSpPr>
        <p:spPr bwMode="auto">
          <a:xfrm>
            <a:off x="6424613" y="7302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45" name="Freeform 49"/>
          <p:cNvSpPr>
            <a:spLocks/>
          </p:cNvSpPr>
          <p:nvPr/>
        </p:nvSpPr>
        <p:spPr bwMode="auto">
          <a:xfrm>
            <a:off x="7326313" y="3429000"/>
            <a:ext cx="204787" cy="65088"/>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13746" name="Picture 50"/>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9013" y="965200"/>
            <a:ext cx="3429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3747" name="Freeform 51"/>
          <p:cNvSpPr>
            <a:spLocks/>
          </p:cNvSpPr>
          <p:nvPr/>
        </p:nvSpPr>
        <p:spPr bwMode="auto">
          <a:xfrm>
            <a:off x="3960813" y="6210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48" name="Freeform 52"/>
          <p:cNvSpPr>
            <a:spLocks/>
          </p:cNvSpPr>
          <p:nvPr/>
        </p:nvSpPr>
        <p:spPr bwMode="auto">
          <a:xfrm>
            <a:off x="3960813" y="61722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49" name="Freeform 53"/>
          <p:cNvSpPr>
            <a:spLocks/>
          </p:cNvSpPr>
          <p:nvPr/>
        </p:nvSpPr>
        <p:spPr bwMode="auto">
          <a:xfrm>
            <a:off x="3960813" y="60452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0" name="Freeform 54"/>
          <p:cNvSpPr>
            <a:spLocks/>
          </p:cNvSpPr>
          <p:nvPr/>
        </p:nvSpPr>
        <p:spPr bwMode="auto">
          <a:xfrm>
            <a:off x="3960813" y="59944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1" name="Freeform 55"/>
          <p:cNvSpPr>
            <a:spLocks/>
          </p:cNvSpPr>
          <p:nvPr/>
        </p:nvSpPr>
        <p:spPr bwMode="auto">
          <a:xfrm>
            <a:off x="3960813" y="5867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2" name="Freeform 56"/>
          <p:cNvSpPr>
            <a:spLocks/>
          </p:cNvSpPr>
          <p:nvPr/>
        </p:nvSpPr>
        <p:spPr bwMode="auto">
          <a:xfrm>
            <a:off x="3960813" y="5829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3" name="Freeform 57"/>
          <p:cNvSpPr>
            <a:spLocks/>
          </p:cNvSpPr>
          <p:nvPr/>
        </p:nvSpPr>
        <p:spPr bwMode="auto">
          <a:xfrm>
            <a:off x="3960813" y="5702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4" name="Freeform 58"/>
          <p:cNvSpPr>
            <a:spLocks/>
          </p:cNvSpPr>
          <p:nvPr/>
        </p:nvSpPr>
        <p:spPr bwMode="auto">
          <a:xfrm>
            <a:off x="3960813" y="5651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5" name="Freeform 59"/>
          <p:cNvSpPr>
            <a:spLocks/>
          </p:cNvSpPr>
          <p:nvPr/>
        </p:nvSpPr>
        <p:spPr bwMode="auto">
          <a:xfrm>
            <a:off x="3960813" y="5486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6" name="Freeform 60"/>
          <p:cNvSpPr>
            <a:spLocks/>
          </p:cNvSpPr>
          <p:nvPr/>
        </p:nvSpPr>
        <p:spPr bwMode="auto">
          <a:xfrm>
            <a:off x="3960813" y="5359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7" name="Freeform 61"/>
          <p:cNvSpPr>
            <a:spLocks/>
          </p:cNvSpPr>
          <p:nvPr/>
        </p:nvSpPr>
        <p:spPr bwMode="auto">
          <a:xfrm>
            <a:off x="3960813" y="5321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8" name="Freeform 62"/>
          <p:cNvSpPr>
            <a:spLocks/>
          </p:cNvSpPr>
          <p:nvPr/>
        </p:nvSpPr>
        <p:spPr bwMode="auto">
          <a:xfrm>
            <a:off x="3960813" y="5194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59" name="Freeform 63"/>
          <p:cNvSpPr>
            <a:spLocks/>
          </p:cNvSpPr>
          <p:nvPr/>
        </p:nvSpPr>
        <p:spPr bwMode="auto">
          <a:xfrm>
            <a:off x="3960813" y="5143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0" name="Freeform 64"/>
          <p:cNvSpPr>
            <a:spLocks/>
          </p:cNvSpPr>
          <p:nvPr/>
        </p:nvSpPr>
        <p:spPr bwMode="auto">
          <a:xfrm>
            <a:off x="3960813" y="5016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1" name="Freeform 65"/>
          <p:cNvSpPr>
            <a:spLocks/>
          </p:cNvSpPr>
          <p:nvPr/>
        </p:nvSpPr>
        <p:spPr bwMode="auto">
          <a:xfrm>
            <a:off x="3960813" y="4978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2" name="Freeform 66"/>
          <p:cNvSpPr>
            <a:spLocks/>
          </p:cNvSpPr>
          <p:nvPr/>
        </p:nvSpPr>
        <p:spPr bwMode="auto">
          <a:xfrm>
            <a:off x="3960813" y="4851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3" name="Freeform 67"/>
          <p:cNvSpPr>
            <a:spLocks/>
          </p:cNvSpPr>
          <p:nvPr/>
        </p:nvSpPr>
        <p:spPr bwMode="auto">
          <a:xfrm>
            <a:off x="3960813" y="4800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4" name="Freeform 68"/>
          <p:cNvSpPr>
            <a:spLocks/>
          </p:cNvSpPr>
          <p:nvPr/>
        </p:nvSpPr>
        <p:spPr bwMode="auto">
          <a:xfrm>
            <a:off x="3960813" y="4673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5" name="Freeform 69"/>
          <p:cNvSpPr>
            <a:spLocks/>
          </p:cNvSpPr>
          <p:nvPr/>
        </p:nvSpPr>
        <p:spPr bwMode="auto">
          <a:xfrm>
            <a:off x="3960813" y="4635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6" name="Freeform 70"/>
          <p:cNvSpPr>
            <a:spLocks/>
          </p:cNvSpPr>
          <p:nvPr/>
        </p:nvSpPr>
        <p:spPr bwMode="auto">
          <a:xfrm>
            <a:off x="3960813" y="4508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7" name="Freeform 71"/>
          <p:cNvSpPr>
            <a:spLocks/>
          </p:cNvSpPr>
          <p:nvPr/>
        </p:nvSpPr>
        <p:spPr bwMode="auto">
          <a:xfrm>
            <a:off x="3960813" y="4470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8" name="Freeform 72"/>
          <p:cNvSpPr>
            <a:spLocks/>
          </p:cNvSpPr>
          <p:nvPr/>
        </p:nvSpPr>
        <p:spPr bwMode="auto">
          <a:xfrm>
            <a:off x="3960813" y="4343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69" name="Freeform 73"/>
          <p:cNvSpPr>
            <a:spLocks/>
          </p:cNvSpPr>
          <p:nvPr/>
        </p:nvSpPr>
        <p:spPr bwMode="auto">
          <a:xfrm>
            <a:off x="3960813" y="4292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0" name="Freeform 74"/>
          <p:cNvSpPr>
            <a:spLocks/>
          </p:cNvSpPr>
          <p:nvPr/>
        </p:nvSpPr>
        <p:spPr bwMode="auto">
          <a:xfrm>
            <a:off x="3960813" y="4165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1" name="Freeform 75"/>
          <p:cNvSpPr>
            <a:spLocks/>
          </p:cNvSpPr>
          <p:nvPr/>
        </p:nvSpPr>
        <p:spPr bwMode="auto">
          <a:xfrm>
            <a:off x="3960813" y="4127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2" name="Freeform 76"/>
          <p:cNvSpPr>
            <a:spLocks/>
          </p:cNvSpPr>
          <p:nvPr/>
        </p:nvSpPr>
        <p:spPr bwMode="auto">
          <a:xfrm>
            <a:off x="3960813" y="4000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3" name="Freeform 77"/>
          <p:cNvSpPr>
            <a:spLocks/>
          </p:cNvSpPr>
          <p:nvPr/>
        </p:nvSpPr>
        <p:spPr bwMode="auto">
          <a:xfrm>
            <a:off x="3960813" y="3949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4" name="Freeform 78"/>
          <p:cNvSpPr>
            <a:spLocks/>
          </p:cNvSpPr>
          <p:nvPr/>
        </p:nvSpPr>
        <p:spPr bwMode="auto">
          <a:xfrm>
            <a:off x="3960813" y="3822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5" name="Freeform 79"/>
          <p:cNvSpPr>
            <a:spLocks/>
          </p:cNvSpPr>
          <p:nvPr/>
        </p:nvSpPr>
        <p:spPr bwMode="auto">
          <a:xfrm>
            <a:off x="3960813" y="3784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6" name="Freeform 80"/>
          <p:cNvSpPr>
            <a:spLocks/>
          </p:cNvSpPr>
          <p:nvPr/>
        </p:nvSpPr>
        <p:spPr bwMode="auto">
          <a:xfrm>
            <a:off x="3960813" y="3657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7" name="Freeform 81"/>
          <p:cNvSpPr>
            <a:spLocks/>
          </p:cNvSpPr>
          <p:nvPr/>
        </p:nvSpPr>
        <p:spPr bwMode="auto">
          <a:xfrm>
            <a:off x="3960813" y="3619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8" name="Freeform 82"/>
          <p:cNvSpPr>
            <a:spLocks/>
          </p:cNvSpPr>
          <p:nvPr/>
        </p:nvSpPr>
        <p:spPr bwMode="auto">
          <a:xfrm>
            <a:off x="3960813" y="3492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79" name="Freeform 83"/>
          <p:cNvSpPr>
            <a:spLocks/>
          </p:cNvSpPr>
          <p:nvPr/>
        </p:nvSpPr>
        <p:spPr bwMode="auto">
          <a:xfrm>
            <a:off x="3960813" y="3441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0" name="Freeform 84"/>
          <p:cNvSpPr>
            <a:spLocks/>
          </p:cNvSpPr>
          <p:nvPr/>
        </p:nvSpPr>
        <p:spPr bwMode="auto">
          <a:xfrm>
            <a:off x="3960813" y="3314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1" name="Freeform 85"/>
          <p:cNvSpPr>
            <a:spLocks/>
          </p:cNvSpPr>
          <p:nvPr/>
        </p:nvSpPr>
        <p:spPr bwMode="auto">
          <a:xfrm>
            <a:off x="3960813" y="3276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2" name="Freeform 86"/>
          <p:cNvSpPr>
            <a:spLocks/>
          </p:cNvSpPr>
          <p:nvPr/>
        </p:nvSpPr>
        <p:spPr bwMode="auto">
          <a:xfrm>
            <a:off x="3960813" y="3149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3" name="Freeform 87"/>
          <p:cNvSpPr>
            <a:spLocks/>
          </p:cNvSpPr>
          <p:nvPr/>
        </p:nvSpPr>
        <p:spPr bwMode="auto">
          <a:xfrm>
            <a:off x="3960813" y="30988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4" name="Freeform 88"/>
          <p:cNvSpPr>
            <a:spLocks/>
          </p:cNvSpPr>
          <p:nvPr/>
        </p:nvSpPr>
        <p:spPr bwMode="auto">
          <a:xfrm>
            <a:off x="3960813" y="2971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5" name="Freeform 89"/>
          <p:cNvSpPr>
            <a:spLocks/>
          </p:cNvSpPr>
          <p:nvPr/>
        </p:nvSpPr>
        <p:spPr bwMode="auto">
          <a:xfrm>
            <a:off x="3960813" y="2933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6" name="Freeform 90"/>
          <p:cNvSpPr>
            <a:spLocks/>
          </p:cNvSpPr>
          <p:nvPr/>
        </p:nvSpPr>
        <p:spPr bwMode="auto">
          <a:xfrm>
            <a:off x="3960813" y="2806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7" name="Freeform 91"/>
          <p:cNvSpPr>
            <a:spLocks/>
          </p:cNvSpPr>
          <p:nvPr/>
        </p:nvSpPr>
        <p:spPr bwMode="auto">
          <a:xfrm>
            <a:off x="3960813" y="2755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8" name="Freeform 92"/>
          <p:cNvSpPr>
            <a:spLocks/>
          </p:cNvSpPr>
          <p:nvPr/>
        </p:nvSpPr>
        <p:spPr bwMode="auto">
          <a:xfrm>
            <a:off x="3960813" y="2628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89" name="Freeform 93"/>
          <p:cNvSpPr>
            <a:spLocks/>
          </p:cNvSpPr>
          <p:nvPr/>
        </p:nvSpPr>
        <p:spPr bwMode="auto">
          <a:xfrm>
            <a:off x="3960813" y="25908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0" name="Freeform 94"/>
          <p:cNvSpPr>
            <a:spLocks/>
          </p:cNvSpPr>
          <p:nvPr/>
        </p:nvSpPr>
        <p:spPr bwMode="auto">
          <a:xfrm>
            <a:off x="3960813" y="2463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1" name="Freeform 95"/>
          <p:cNvSpPr>
            <a:spLocks/>
          </p:cNvSpPr>
          <p:nvPr/>
        </p:nvSpPr>
        <p:spPr bwMode="auto">
          <a:xfrm>
            <a:off x="3960813" y="2425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2" name="Freeform 96"/>
          <p:cNvSpPr>
            <a:spLocks/>
          </p:cNvSpPr>
          <p:nvPr/>
        </p:nvSpPr>
        <p:spPr bwMode="auto">
          <a:xfrm>
            <a:off x="3960813" y="2298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3" name="Freeform 97"/>
          <p:cNvSpPr>
            <a:spLocks/>
          </p:cNvSpPr>
          <p:nvPr/>
        </p:nvSpPr>
        <p:spPr bwMode="auto">
          <a:xfrm>
            <a:off x="3960813" y="2247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4" name="Freeform 98"/>
          <p:cNvSpPr>
            <a:spLocks/>
          </p:cNvSpPr>
          <p:nvPr/>
        </p:nvSpPr>
        <p:spPr bwMode="auto">
          <a:xfrm>
            <a:off x="3960813" y="2120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13796" name="Picture 10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3797" name="Line 101"/>
          <p:cNvSpPr>
            <a:spLocks noChangeShapeType="1"/>
          </p:cNvSpPr>
          <p:nvPr/>
        </p:nvSpPr>
        <p:spPr bwMode="auto">
          <a:xfrm>
            <a:off x="6615113" y="1447800"/>
            <a:ext cx="736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98" name="Freeform 102"/>
          <p:cNvSpPr>
            <a:spLocks/>
          </p:cNvSpPr>
          <p:nvPr/>
        </p:nvSpPr>
        <p:spPr bwMode="auto">
          <a:xfrm>
            <a:off x="7351713" y="13970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99" name="Rectangle 103"/>
          <p:cNvSpPr>
            <a:spLocks noChangeArrowheads="1"/>
          </p:cNvSpPr>
          <p:nvPr/>
        </p:nvSpPr>
        <p:spPr bwMode="auto">
          <a:xfrm>
            <a:off x="3038475" y="434975"/>
            <a:ext cx="2190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1200" b="1">
                <a:solidFill>
                  <a:srgbClr val="000000"/>
                </a:solidFill>
                <a:effectLst/>
                <a:latin typeface="Times" charset="0"/>
                <a:cs typeface="ＭＳ Ｐゴシック" charset="0"/>
              </a:rPr>
              <a:t> </a:t>
            </a:r>
          </a:p>
        </p:txBody>
      </p:sp>
      <p:sp>
        <p:nvSpPr>
          <p:cNvPr id="413800" name="Rectangle 104"/>
          <p:cNvSpPr>
            <a:spLocks noChangeArrowheads="1"/>
          </p:cNvSpPr>
          <p:nvPr/>
        </p:nvSpPr>
        <p:spPr bwMode="auto">
          <a:xfrm>
            <a:off x="3189288" y="433388"/>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1" name="Rectangle 105"/>
          <p:cNvSpPr>
            <a:spLocks noChangeArrowheads="1"/>
          </p:cNvSpPr>
          <p:nvPr/>
        </p:nvSpPr>
        <p:spPr bwMode="auto">
          <a:xfrm>
            <a:off x="4281488" y="20638"/>
            <a:ext cx="325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2" name="Rectangle 106"/>
          <p:cNvSpPr>
            <a:spLocks noChangeArrowheads="1"/>
          </p:cNvSpPr>
          <p:nvPr/>
        </p:nvSpPr>
        <p:spPr bwMode="auto">
          <a:xfrm>
            <a:off x="4484688" y="295275"/>
            <a:ext cx="284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3" name="Rectangle 107"/>
          <p:cNvSpPr>
            <a:spLocks noChangeArrowheads="1"/>
          </p:cNvSpPr>
          <p:nvPr/>
        </p:nvSpPr>
        <p:spPr bwMode="auto">
          <a:xfrm>
            <a:off x="5310188" y="519113"/>
            <a:ext cx="766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4" name="Rectangle 108"/>
          <p:cNvSpPr>
            <a:spLocks noChangeArrowheads="1"/>
          </p:cNvSpPr>
          <p:nvPr/>
        </p:nvSpPr>
        <p:spPr bwMode="auto">
          <a:xfrm>
            <a:off x="5894388" y="519113"/>
            <a:ext cx="1390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5" name="Rectangle 109"/>
          <p:cNvSpPr>
            <a:spLocks noChangeArrowheads="1"/>
          </p:cNvSpPr>
          <p:nvPr/>
        </p:nvSpPr>
        <p:spPr bwMode="auto">
          <a:xfrm>
            <a:off x="6238875" y="4462463"/>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2400" b="1">
                <a:solidFill>
                  <a:srgbClr val="000000"/>
                </a:solidFill>
                <a:effectLst/>
                <a:latin typeface="Times" charset="0"/>
                <a:cs typeface="ＭＳ Ｐゴシック" charset="0"/>
              </a:rPr>
              <a:t>S</a:t>
            </a:r>
          </a:p>
        </p:txBody>
      </p:sp>
      <p:sp>
        <p:nvSpPr>
          <p:cNvPr id="413806" name="Rectangle 110"/>
          <p:cNvSpPr>
            <a:spLocks noChangeArrowheads="1"/>
          </p:cNvSpPr>
          <p:nvPr/>
        </p:nvSpPr>
        <p:spPr bwMode="auto">
          <a:xfrm>
            <a:off x="4900613" y="19685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ja-JP" sz="1000" b="1">
                <a:solidFill>
                  <a:srgbClr val="FFFF00"/>
                </a:solidFill>
                <a:effectLst/>
                <a:latin typeface="Times" charset="0"/>
                <a:cs typeface="ＭＳ Ｐゴシック" charset="0"/>
              </a:rPr>
              <a:t>(2000 B.C.)</a:t>
            </a:r>
          </a:p>
        </p:txBody>
      </p:sp>
      <p:sp>
        <p:nvSpPr>
          <p:cNvPr id="413807" name="Rectangle 111"/>
          <p:cNvSpPr>
            <a:spLocks noChangeArrowheads="1"/>
          </p:cNvSpPr>
          <p:nvPr/>
        </p:nvSpPr>
        <p:spPr bwMode="auto">
          <a:xfrm>
            <a:off x="992188" y="2355850"/>
            <a:ext cx="2511425" cy="911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5400">
                <a:solidFill>
                  <a:srgbClr val="FAFD00"/>
                </a:solidFill>
                <a:effectLst/>
                <a:latin typeface="Times" charset="0"/>
                <a:cs typeface="ＭＳ Ｐゴシック" charset="0"/>
              </a:rPr>
              <a:t>C 7 S J </a:t>
            </a:r>
          </a:p>
        </p:txBody>
      </p:sp>
      <p:sp>
        <p:nvSpPr>
          <p:cNvPr id="413809" name="Rectangle 113"/>
          <p:cNvSpPr>
            <a:spLocks noChangeArrowheads="1"/>
          </p:cNvSpPr>
          <p:nvPr/>
        </p:nvSpPr>
        <p:spPr bwMode="auto">
          <a:xfrm>
            <a:off x="725488" y="3506788"/>
            <a:ext cx="3463925" cy="911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5400">
                <a:solidFill>
                  <a:srgbClr val="00FF00"/>
                </a:solidFill>
                <a:effectLst/>
                <a:latin typeface="Times" charset="0"/>
                <a:cs typeface="ＭＳ Ｐゴシック" charset="0"/>
              </a:rPr>
              <a:t>7 = 4 + 3 </a:t>
            </a:r>
          </a:p>
        </p:txBody>
      </p:sp>
      <p:sp>
        <p:nvSpPr>
          <p:cNvPr id="413811" name="Rectangle 115"/>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413812" name="Line 116"/>
          <p:cNvSpPr>
            <a:spLocks noChangeShapeType="1"/>
          </p:cNvSpPr>
          <p:nvPr/>
        </p:nvSpPr>
        <p:spPr bwMode="auto">
          <a:xfrm>
            <a:off x="1765300"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3813" name="Rectangle 117"/>
          <p:cNvSpPr>
            <a:spLocks noChangeArrowheads="1"/>
          </p:cNvSpPr>
          <p:nvPr/>
        </p:nvSpPr>
        <p:spPr bwMode="auto">
          <a:xfrm>
            <a:off x="5930900" y="1520825"/>
            <a:ext cx="511175" cy="277812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4" name="Text Box 118"/>
          <p:cNvSpPr txBox="1">
            <a:spLocks noChangeArrowheads="1"/>
          </p:cNvSpPr>
          <p:nvPr/>
        </p:nvSpPr>
        <p:spPr bwMode="auto">
          <a:xfrm rot="-5400000">
            <a:off x="4984750" y="2573338"/>
            <a:ext cx="2427288"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p>
            <a:pPr algn="l">
              <a:spcBef>
                <a:spcPct val="50000"/>
              </a:spcBef>
            </a:pPr>
            <a:r>
              <a:rPr lang="en-US" altLang="ja-JP" b="1">
                <a:solidFill>
                  <a:srgbClr val="EEFF4B"/>
                </a:solidFill>
                <a:effectLst/>
                <a:latin typeface="Times" charset="0"/>
                <a:cs typeface="ＭＳ Ｐゴシック" charset="0"/>
              </a:rPr>
              <a:t>3</a:t>
            </a:r>
            <a:r>
              <a:rPr lang="ja-JP" altLang="en-US" b="1">
                <a:solidFill>
                  <a:srgbClr val="EEFF4B"/>
                </a:solidFill>
                <a:effectLst/>
                <a:latin typeface="Times" charset="0"/>
                <a:cs typeface="ＭＳ Ｐゴシック" charset="0"/>
              </a:rPr>
              <a:t>つの社会</a:t>
            </a: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6"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7" name="Text Box 121"/>
          <p:cNvSpPr txBox="1">
            <a:spLocks noChangeArrowheads="1"/>
          </p:cNvSpPr>
          <p:nvPr/>
        </p:nvSpPr>
        <p:spPr bwMode="auto">
          <a:xfrm rot="-5385664">
            <a:off x="6037263" y="4411663"/>
            <a:ext cx="354012"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ja-JP" b="1">
                <a:solidFill>
                  <a:srgbClr val="EEFF4B"/>
                </a:solidFill>
                <a:effectLst/>
                <a:latin typeface="Times" charset="0"/>
                <a:cs typeface="ＭＳ Ｐゴシック" charset="0"/>
              </a:rPr>
              <a:t>S</a:t>
            </a:r>
          </a:p>
        </p:txBody>
      </p:sp>
      <p:sp>
        <p:nvSpPr>
          <p:cNvPr id="413818" name="Text Box 122"/>
          <p:cNvSpPr txBox="1">
            <a:spLocks noChangeArrowheads="1"/>
          </p:cNvSpPr>
          <p:nvPr/>
        </p:nvSpPr>
        <p:spPr bwMode="auto">
          <a:xfrm rot="-5400000">
            <a:off x="6016626" y="5424487"/>
            <a:ext cx="341312" cy="519113"/>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ja-JP" b="1">
                <a:solidFill>
                  <a:srgbClr val="EEFF4B"/>
                </a:solidFill>
                <a:effectLst/>
                <a:latin typeface="Times" charset="0"/>
                <a:cs typeface="ＭＳ Ｐゴシック" charset="0"/>
              </a:rPr>
              <a:t>J</a:t>
            </a:r>
          </a:p>
        </p:txBody>
      </p:sp>
      <p:sp>
        <p:nvSpPr>
          <p:cNvPr id="413819"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0" name="Text Box 124"/>
          <p:cNvSpPr txBox="1">
            <a:spLocks noChangeArrowheads="1"/>
          </p:cNvSpPr>
          <p:nvPr/>
        </p:nvSpPr>
        <p:spPr bwMode="auto">
          <a:xfrm rot="-5388536">
            <a:off x="2817812" y="3870326"/>
            <a:ext cx="1966913"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p>
            <a:pPr algn="l">
              <a:spcBef>
                <a:spcPct val="50000"/>
              </a:spcBef>
            </a:pPr>
            <a:r>
              <a:rPr lang="en-US" altLang="ja-JP" b="1">
                <a:solidFill>
                  <a:srgbClr val="EEFF4B"/>
                </a:solidFill>
                <a:effectLst/>
                <a:latin typeface="Times" charset="0"/>
                <a:cs typeface="ＭＳ Ｐゴシック" charset="0"/>
              </a:rPr>
              <a:t>4</a:t>
            </a:r>
            <a:r>
              <a:rPr lang="ja-JP" altLang="en-US" b="1">
                <a:solidFill>
                  <a:srgbClr val="EEFF4B"/>
                </a:solidFill>
                <a:effectLst/>
                <a:latin typeface="Times" charset="0"/>
                <a:cs typeface="ＭＳ Ｐゴシック" charset="0"/>
              </a:rPr>
              <a:t>人の人物</a:t>
            </a:r>
          </a:p>
        </p:txBody>
      </p:sp>
      <p:sp>
        <p:nvSpPr>
          <p:cNvPr id="413821" name="Rectangle 125"/>
          <p:cNvSpPr>
            <a:spLocks noChangeArrowheads="1"/>
          </p:cNvSpPr>
          <p:nvPr/>
        </p:nvSpPr>
        <p:spPr bwMode="auto">
          <a:xfrm>
            <a:off x="3798888" y="5588000"/>
            <a:ext cx="274637" cy="765175"/>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2" name="Rectangle 126"/>
          <p:cNvSpPr>
            <a:spLocks noChangeArrowheads="1"/>
          </p:cNvSpPr>
          <p:nvPr/>
        </p:nvSpPr>
        <p:spPr bwMode="auto">
          <a:xfrm>
            <a:off x="3854450" y="2022475"/>
            <a:ext cx="150813" cy="696913"/>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3" name="Rectangle 127"/>
          <p:cNvSpPr>
            <a:spLocks noChangeArrowheads="1"/>
          </p:cNvSpPr>
          <p:nvPr/>
        </p:nvSpPr>
        <p:spPr bwMode="auto">
          <a:xfrm>
            <a:off x="3830638" y="2495550"/>
            <a:ext cx="188912" cy="215900"/>
          </a:xfrm>
          <a:prstGeom prst="rect">
            <a:avLst/>
          </a:prstGeom>
          <a:solidFill>
            <a:srgbClr val="5C666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07C77">
                      <a:alpha val="50000"/>
                    </a:srgbClr>
                  </a:outerShdw>
                </a:effectLst>
              </a14:hiddenEffects>
            </a:ext>
          </a:extLst>
        </p:spPr>
        <p:txBody>
          <a:bodyPr wrap="none" anchor="ctr"/>
          <a:lstStyle/>
          <a:p>
            <a:endParaRPr lang="en-US"/>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5" name="Text Box 129"/>
          <p:cNvSpPr txBox="1">
            <a:spLocks noChangeArrowheads="1"/>
          </p:cNvSpPr>
          <p:nvPr/>
        </p:nvSpPr>
        <p:spPr bwMode="auto">
          <a:xfrm rot="-5400000">
            <a:off x="3540126" y="1027112"/>
            <a:ext cx="341312" cy="519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ja-JP" b="1">
                <a:solidFill>
                  <a:srgbClr val="EEFF4B"/>
                </a:solidFill>
                <a:effectLst/>
                <a:latin typeface="Times" charset="0"/>
                <a:cs typeface="ＭＳ Ｐゴシック" charset="0"/>
              </a:rPr>
              <a:t>C</a:t>
            </a:r>
          </a:p>
        </p:txBody>
      </p:sp>
      <p:sp>
        <p:nvSpPr>
          <p:cNvPr id="413826" name="Freeform 130"/>
          <p:cNvSpPr>
            <a:spLocks/>
          </p:cNvSpPr>
          <p:nvPr/>
        </p:nvSpPr>
        <p:spPr bwMode="auto">
          <a:xfrm>
            <a:off x="7326313" y="34163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27" name="Freeform 131"/>
          <p:cNvSpPr>
            <a:spLocks/>
          </p:cNvSpPr>
          <p:nvPr/>
        </p:nvSpPr>
        <p:spPr bwMode="auto">
          <a:xfrm>
            <a:off x="7656513" y="17018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28" name="Rectangle 132"/>
          <p:cNvSpPr>
            <a:spLocks noChangeArrowheads="1"/>
          </p:cNvSpPr>
          <p:nvPr/>
        </p:nvSpPr>
        <p:spPr bwMode="auto">
          <a:xfrm>
            <a:off x="6330950" y="590550"/>
            <a:ext cx="193675" cy="904875"/>
          </a:xfrm>
          <a:prstGeom prst="rect">
            <a:avLst/>
          </a:prstGeom>
          <a:solidFill>
            <a:srgbClr val="54545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0" name="Freeform 134"/>
          <p:cNvSpPr>
            <a:spLocks/>
          </p:cNvSpPr>
          <p:nvPr/>
        </p:nvSpPr>
        <p:spPr bwMode="auto">
          <a:xfrm>
            <a:off x="7339013" y="520065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31" name="Rectangle 135"/>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2" name="Freeform 136"/>
          <p:cNvSpPr>
            <a:spLocks/>
          </p:cNvSpPr>
          <p:nvPr/>
        </p:nvSpPr>
        <p:spPr bwMode="auto">
          <a:xfrm>
            <a:off x="4941888" y="21558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1"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3" name="AutoShape 147"/>
          <p:cNvSpPr>
            <a:spLocks noChangeArrowheads="1"/>
          </p:cNvSpPr>
          <p:nvPr/>
        </p:nvSpPr>
        <p:spPr bwMode="auto">
          <a:xfrm>
            <a:off x="6596063" y="1323975"/>
            <a:ext cx="719137" cy="10636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3846" name="Group 150"/>
          <p:cNvGrpSpPr>
            <a:grpSpLocks/>
          </p:cNvGrpSpPr>
          <p:nvPr/>
        </p:nvGrpSpPr>
        <p:grpSpPr bwMode="auto">
          <a:xfrm>
            <a:off x="6591300" y="4418013"/>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850" name="Freeform 154"/>
          <p:cNvSpPr>
            <a:spLocks/>
          </p:cNvSpPr>
          <p:nvPr/>
        </p:nvSpPr>
        <p:spPr bwMode="auto">
          <a:xfrm>
            <a:off x="4827588" y="57880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52" name="Rectangle 156"/>
          <p:cNvSpPr>
            <a:spLocks noChangeArrowheads="1"/>
          </p:cNvSpPr>
          <p:nvPr/>
        </p:nvSpPr>
        <p:spPr bwMode="auto">
          <a:xfrm>
            <a:off x="4913313" y="42037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ja-JP" sz="1000" b="1">
                <a:solidFill>
                  <a:srgbClr val="FFFF00"/>
                </a:solidFill>
                <a:effectLst/>
                <a:latin typeface="Times" charset="0"/>
                <a:cs typeface="ＭＳ Ｐゴシック" charset="0"/>
              </a:rPr>
              <a:t>(1500 B.C.)</a:t>
            </a:r>
          </a:p>
        </p:txBody>
      </p:sp>
      <p:sp>
        <p:nvSpPr>
          <p:cNvPr id="413853" name="Rectangle 157"/>
          <p:cNvSpPr>
            <a:spLocks noChangeArrowheads="1"/>
          </p:cNvSpPr>
          <p:nvPr/>
        </p:nvSpPr>
        <p:spPr bwMode="auto">
          <a:xfrm>
            <a:off x="7269163" y="4330700"/>
            <a:ext cx="7286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ja-JP" sz="1000" b="1">
                <a:solidFill>
                  <a:srgbClr val="FFFF00"/>
                </a:solidFill>
                <a:effectLst/>
                <a:latin typeface="Times" charset="0"/>
                <a:cs typeface="ＭＳ Ｐゴシック" charset="0"/>
              </a:rPr>
              <a:t>(500 B.C.)</a:t>
            </a:r>
          </a:p>
        </p:txBody>
      </p:sp>
      <p:sp>
        <p:nvSpPr>
          <p:cNvPr id="413854" name="Rectangle 158"/>
          <p:cNvSpPr>
            <a:spLocks noChangeArrowheads="1"/>
          </p:cNvSpPr>
          <p:nvPr/>
        </p:nvSpPr>
        <p:spPr bwMode="auto">
          <a:xfrm>
            <a:off x="7262813" y="12192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ja-JP" sz="1000" b="1">
                <a:solidFill>
                  <a:srgbClr val="FFFF00"/>
                </a:solidFill>
                <a:effectLst/>
                <a:latin typeface="Times" charset="0"/>
                <a:cs typeface="ＭＳ Ｐゴシック" charset="0"/>
              </a:rPr>
              <a:t>(1000 B.C.)</a:t>
            </a:r>
          </a:p>
        </p:txBody>
      </p:sp>
      <p:sp>
        <p:nvSpPr>
          <p:cNvPr id="413862" name="Rectangle 166"/>
          <p:cNvSpPr>
            <a:spLocks noChangeArrowheads="1"/>
          </p:cNvSpPr>
          <p:nvPr/>
        </p:nvSpPr>
        <p:spPr bwMode="auto">
          <a:xfrm>
            <a:off x="4156075" y="2060575"/>
            <a:ext cx="7032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Chicago" charset="0"/>
                <a:cs typeface="ＭＳ Ｐゴシック" charset="0"/>
              </a:rPr>
              <a:t>アブラハム</a:t>
            </a:r>
            <a:endParaRPr lang="en-US" altLang="ja-JP" sz="900" b="1">
              <a:solidFill>
                <a:srgbClr val="000000"/>
              </a:solidFill>
              <a:effectLst/>
              <a:latin typeface="Chicago" charset="0"/>
              <a:cs typeface="ＭＳ Ｐゴシック" charset="0"/>
            </a:endParaRPr>
          </a:p>
        </p:txBody>
      </p:sp>
      <p:sp>
        <p:nvSpPr>
          <p:cNvPr id="413863" name="Freeform 167"/>
          <p:cNvSpPr>
            <a:spLocks/>
          </p:cNvSpPr>
          <p:nvPr/>
        </p:nvSpPr>
        <p:spPr bwMode="auto">
          <a:xfrm>
            <a:off x="4824413" y="35687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64" name="Rectangle 168"/>
          <p:cNvSpPr>
            <a:spLocks noChangeArrowheads="1"/>
          </p:cNvSpPr>
          <p:nvPr/>
        </p:nvSpPr>
        <p:spPr bwMode="auto">
          <a:xfrm>
            <a:off x="4405313" y="3898900"/>
            <a:ext cx="304800" cy="1143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5" name="Freeform 169"/>
          <p:cNvSpPr>
            <a:spLocks/>
          </p:cNvSpPr>
          <p:nvPr/>
        </p:nvSpPr>
        <p:spPr bwMode="auto">
          <a:xfrm>
            <a:off x="4819650" y="3529013"/>
            <a:ext cx="234950" cy="120650"/>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8" name="Rectangle 172"/>
          <p:cNvSpPr>
            <a:spLocks noChangeArrowheads="1"/>
          </p:cNvSpPr>
          <p:nvPr/>
        </p:nvSpPr>
        <p:spPr bwMode="auto">
          <a:xfrm>
            <a:off x="4354513" y="3849688"/>
            <a:ext cx="514350" cy="190500"/>
          </a:xfrm>
          <a:prstGeom prst="rect">
            <a:avLst/>
          </a:prstGeom>
          <a:solidFill>
            <a:schemeClr val="tx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0" name="Rectangle 174"/>
          <p:cNvSpPr>
            <a:spLocks noChangeArrowheads="1"/>
          </p:cNvSpPr>
          <p:nvPr/>
        </p:nvSpPr>
        <p:spPr bwMode="auto">
          <a:xfrm>
            <a:off x="4276725" y="3416300"/>
            <a:ext cx="644525" cy="225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JOSEPH</a:t>
            </a: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4" name="Rectangle 188"/>
          <p:cNvSpPr>
            <a:spLocks noChangeArrowheads="1"/>
          </p:cNvSpPr>
          <p:nvPr/>
        </p:nvSpPr>
        <p:spPr bwMode="auto">
          <a:xfrm>
            <a:off x="6523038" y="3213100"/>
            <a:ext cx="77787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CAPTIVITY</a:t>
            </a:r>
          </a:p>
        </p:txBody>
      </p:sp>
      <p:sp>
        <p:nvSpPr>
          <p:cNvPr id="413888" name="Rectangle 192"/>
          <p:cNvSpPr>
            <a:spLocks noChangeArrowheads="1"/>
          </p:cNvSpPr>
          <p:nvPr/>
        </p:nvSpPr>
        <p:spPr bwMode="auto">
          <a:xfrm>
            <a:off x="6599238" y="4394200"/>
            <a:ext cx="67627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SILENCE</a:t>
            </a: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5" name="Rectangle 199"/>
          <p:cNvSpPr>
            <a:spLocks noChangeArrowheads="1"/>
          </p:cNvSpPr>
          <p:nvPr/>
        </p:nvSpPr>
        <p:spPr bwMode="auto">
          <a:xfrm>
            <a:off x="6610350" y="5102225"/>
            <a:ext cx="6794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1200" b="1">
                <a:solidFill>
                  <a:srgbClr val="000000"/>
                </a:solidFill>
                <a:effectLst/>
                <a:latin typeface="Chicago" charset="0"/>
                <a:cs typeface="ＭＳ Ｐゴシック" charset="0"/>
              </a:rPr>
              <a:t>JESUS</a:t>
            </a: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5" name="Rectangle 209"/>
          <p:cNvSpPr>
            <a:spLocks noChangeArrowheads="1"/>
          </p:cNvSpPr>
          <p:nvPr/>
        </p:nvSpPr>
        <p:spPr bwMode="auto">
          <a:xfrm>
            <a:off x="6570663" y="561975"/>
            <a:ext cx="75247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ANARCHY</a:t>
            </a: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8" name="Rectangle 212"/>
          <p:cNvSpPr>
            <a:spLocks noChangeArrowheads="1"/>
          </p:cNvSpPr>
          <p:nvPr/>
        </p:nvSpPr>
        <p:spPr bwMode="auto">
          <a:xfrm>
            <a:off x="6580188" y="1266825"/>
            <a:ext cx="72707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ROYALTY</a:t>
            </a: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1" name="Rectangle 215"/>
          <p:cNvSpPr>
            <a:spLocks noChangeArrowheads="1"/>
          </p:cNvSpPr>
          <p:nvPr/>
        </p:nvSpPr>
        <p:spPr bwMode="auto">
          <a:xfrm>
            <a:off x="4281488" y="5635625"/>
            <a:ext cx="7016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altLang="ja-JP" sz="900" b="1">
                <a:solidFill>
                  <a:srgbClr val="000000"/>
                </a:solidFill>
                <a:effectLst/>
                <a:latin typeface="Chicago" charset="0"/>
                <a:cs typeface="ＭＳ Ｐゴシック" charset="0"/>
              </a:rPr>
              <a:t>JOSHUA</a:t>
            </a: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6" name="Rectangle 220"/>
          <p:cNvSpPr>
            <a:spLocks noChangeArrowheads="1"/>
          </p:cNvSpPr>
          <p:nvPr/>
        </p:nvSpPr>
        <p:spPr bwMode="auto">
          <a:xfrm>
            <a:off x="4318000" y="4257675"/>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altLang="ja-JP" sz="900" b="1">
                <a:solidFill>
                  <a:srgbClr val="000000"/>
                </a:solidFill>
                <a:effectLst/>
                <a:latin typeface="Chicago" charset="0"/>
                <a:cs typeface="ＭＳ Ｐゴシック" charset="0"/>
              </a:rPr>
              <a:t>MOSES</a:t>
            </a: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3930" name="Group 234"/>
          <p:cNvGrpSpPr>
            <a:grpSpLocks/>
          </p:cNvGrpSpPr>
          <p:nvPr/>
        </p:nvGrpSpPr>
        <p:grpSpPr bwMode="auto">
          <a:xfrm>
            <a:off x="41878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3" name="AutoShape 237"/>
            <p:cNvSpPr>
              <a:spLocks noChangeArrowheads="1"/>
            </p:cNvSpPr>
            <p:nvPr/>
          </p:nvSpPr>
          <p:spPr bwMode="auto">
            <a:xfrm>
              <a:off x="2676" y="420"/>
              <a:ext cx="436" cy="59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40" name="Rectangle 244"/>
          <p:cNvSpPr>
            <a:spLocks noChangeArrowheads="1"/>
          </p:cNvSpPr>
          <p:nvPr/>
        </p:nvSpPr>
        <p:spPr bwMode="auto">
          <a:xfrm>
            <a:off x="4351338" y="854075"/>
            <a:ext cx="6381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最初の罪</a:t>
            </a:r>
          </a:p>
        </p:txBody>
      </p:sp>
      <p:sp>
        <p:nvSpPr>
          <p:cNvPr id="413941" name="Rectangle 245"/>
          <p:cNvSpPr>
            <a:spLocks noChangeArrowheads="1"/>
          </p:cNvSpPr>
          <p:nvPr/>
        </p:nvSpPr>
        <p:spPr bwMode="auto">
          <a:xfrm>
            <a:off x="4270375" y="1006475"/>
            <a:ext cx="752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最初の福音</a:t>
            </a:r>
          </a:p>
        </p:txBody>
      </p:sp>
      <p:sp>
        <p:nvSpPr>
          <p:cNvPr id="413942" name="Rectangle 246"/>
          <p:cNvSpPr>
            <a:spLocks noChangeArrowheads="1"/>
          </p:cNvSpPr>
          <p:nvPr/>
        </p:nvSpPr>
        <p:spPr bwMode="auto">
          <a:xfrm>
            <a:off x="4278313" y="1171575"/>
            <a:ext cx="752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最初の家族</a:t>
            </a:r>
          </a:p>
        </p:txBody>
      </p:sp>
      <p:sp>
        <p:nvSpPr>
          <p:cNvPr id="413943" name="Rectangle 247"/>
          <p:cNvSpPr>
            <a:spLocks noChangeArrowheads="1"/>
          </p:cNvSpPr>
          <p:nvPr/>
        </p:nvSpPr>
        <p:spPr bwMode="auto">
          <a:xfrm>
            <a:off x="4270375" y="1336675"/>
            <a:ext cx="752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最初の殺人</a:t>
            </a:r>
          </a:p>
        </p:txBody>
      </p:sp>
      <p:sp>
        <p:nvSpPr>
          <p:cNvPr id="413944" name="Rectangle 248"/>
          <p:cNvSpPr>
            <a:spLocks noChangeArrowheads="1"/>
          </p:cNvSpPr>
          <p:nvPr/>
        </p:nvSpPr>
        <p:spPr bwMode="auto">
          <a:xfrm>
            <a:off x="4170363" y="1489075"/>
            <a:ext cx="5556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洪水</a:t>
            </a:r>
            <a:r>
              <a:rPr lang="en-US" altLang="ja-JP" sz="900" b="1">
                <a:solidFill>
                  <a:srgbClr val="000000"/>
                </a:solidFill>
                <a:effectLst/>
                <a:latin typeface="Helvetica" charset="0"/>
                <a:cs typeface="ＭＳ Ｐゴシック" charset="0"/>
              </a:rPr>
              <a:t>/</a:t>
            </a:r>
            <a:r>
              <a:rPr lang="ja-JP" altLang="en-US" sz="900" b="1">
                <a:solidFill>
                  <a:srgbClr val="000000"/>
                </a:solidFill>
                <a:effectLst/>
                <a:latin typeface="Helvetica" charset="0"/>
                <a:cs typeface="ＭＳ Ｐゴシック" charset="0"/>
              </a:rPr>
              <a:t>虹</a:t>
            </a:r>
          </a:p>
        </p:txBody>
      </p:sp>
      <p:sp>
        <p:nvSpPr>
          <p:cNvPr id="413945" name="Rectangle 249"/>
          <p:cNvSpPr>
            <a:spLocks noChangeArrowheads="1"/>
          </p:cNvSpPr>
          <p:nvPr/>
        </p:nvSpPr>
        <p:spPr bwMode="auto">
          <a:xfrm>
            <a:off x="4414838" y="1654175"/>
            <a:ext cx="2952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Helvetica" charset="0"/>
                <a:cs typeface="ＭＳ Ｐゴシック" charset="0"/>
              </a:rPr>
              <a:t>塔</a:t>
            </a:r>
          </a:p>
        </p:txBody>
      </p:sp>
      <p:sp>
        <p:nvSpPr>
          <p:cNvPr id="413946" name="Rectangle 250"/>
          <p:cNvSpPr>
            <a:spLocks noChangeArrowheads="1"/>
          </p:cNvSpPr>
          <p:nvPr/>
        </p:nvSpPr>
        <p:spPr bwMode="auto">
          <a:xfrm>
            <a:off x="4138613" y="546100"/>
            <a:ext cx="40957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900" b="1">
                <a:solidFill>
                  <a:srgbClr val="000000"/>
                </a:solidFill>
                <a:effectLst/>
                <a:latin typeface="Chicago" charset="0"/>
                <a:cs typeface="ＭＳ Ｐゴシック" charset="0"/>
              </a:rPr>
              <a:t>創造</a:t>
            </a:r>
          </a:p>
        </p:txBody>
      </p:sp>
      <p:sp>
        <p:nvSpPr>
          <p:cNvPr id="413947" name="Rectangle 251"/>
          <p:cNvSpPr>
            <a:spLocks noChangeArrowheads="1"/>
          </p:cNvSpPr>
          <p:nvPr/>
        </p:nvSpPr>
        <p:spPr bwMode="auto">
          <a:xfrm>
            <a:off x="4130675" y="727075"/>
            <a:ext cx="6889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ja-JP" altLang="en-US" sz="800" b="1">
                <a:solidFill>
                  <a:srgbClr val="000000"/>
                </a:solidFill>
                <a:effectLst/>
                <a:latin typeface="Helvetica" charset="0"/>
                <a:cs typeface="ＭＳ Ｐゴシック" charset="0"/>
              </a:rPr>
              <a:t>最初の男女</a:t>
            </a: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6" name="Text Box 260"/>
          <p:cNvSpPr txBox="1">
            <a:spLocks noChangeArrowheads="1"/>
          </p:cNvSpPr>
          <p:nvPr/>
        </p:nvSpPr>
        <p:spPr bwMode="auto">
          <a:xfrm>
            <a:off x="7502525" y="6164263"/>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413957" name="Text Box 261"/>
          <p:cNvSpPr txBox="1">
            <a:spLocks noChangeArrowheads="1"/>
          </p:cNvSpPr>
          <p:nvPr/>
        </p:nvSpPr>
        <p:spPr bwMode="auto">
          <a:xfrm>
            <a:off x="1789113" y="-28575"/>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1">
                <a:solidFill>
                  <a:schemeClr val="tx1"/>
                </a:solidFill>
                <a:effectLst/>
                <a:latin typeface="Comic Sans MS" charset="0"/>
                <a:cs typeface="ＭＳ Ｐゴシック" charset="0"/>
              </a:rPr>
              <a:t>創世記</a:t>
            </a:r>
            <a:r>
              <a:rPr lang="en-US" altLang="ja-JP" sz="1600" b="1">
                <a:solidFill>
                  <a:schemeClr val="tx1"/>
                </a:solidFill>
                <a:effectLst/>
                <a:latin typeface="Comic Sans MS" charset="0"/>
                <a:cs typeface="ＭＳ Ｐゴシック" charset="0"/>
              </a:rPr>
              <a:t>. 1 </a:t>
            </a:r>
            <a:r>
              <a:rPr lang="ja-JP" altLang="en-US" sz="1600" b="1">
                <a:solidFill>
                  <a:schemeClr val="tx1"/>
                </a:solidFill>
                <a:effectLst/>
                <a:latin typeface="Comic Sans MS" charset="0"/>
                <a:cs typeface="ＭＳ Ｐゴシック" charset="0"/>
              </a:rPr>
              <a:t>から </a:t>
            </a:r>
            <a:r>
              <a:rPr lang="en-US" altLang="ja-JP" sz="1600" b="1">
                <a:solidFill>
                  <a:schemeClr val="tx1"/>
                </a:solidFill>
                <a:effectLst/>
                <a:latin typeface="Comic Sans MS" charset="0"/>
                <a:cs typeface="ＭＳ Ｐゴシック" charset="0"/>
              </a:rPr>
              <a:t>11</a:t>
            </a:r>
          </a:p>
        </p:txBody>
      </p:sp>
      <p:sp>
        <p:nvSpPr>
          <p:cNvPr id="413958" name="Text Box 262"/>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413959" name="Text Box 263"/>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413970" name="Rectangle 274"/>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26</a:t>
            </a:r>
          </a:p>
        </p:txBody>
      </p:sp>
      <p:sp>
        <p:nvSpPr>
          <p:cNvPr id="413971" name="Text Box 275"/>
          <p:cNvSpPr txBox="1">
            <a:spLocks noChangeArrowheads="1"/>
          </p:cNvSpPr>
          <p:nvPr/>
        </p:nvSpPr>
        <p:spPr bwMode="auto">
          <a:xfrm>
            <a:off x="6992938" y="6242050"/>
            <a:ext cx="1633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1200" b="1">
                <a:solidFill>
                  <a:schemeClr val="tx1"/>
                </a:solidFill>
                <a:effectLst/>
                <a:cs typeface="ＭＳ Ｐゴシック" charset="0"/>
              </a:rPr>
              <a:t>Handbook pg. 17-19</a:t>
            </a:r>
          </a:p>
        </p:txBody>
      </p:sp>
      <p:grpSp>
        <p:nvGrpSpPr>
          <p:cNvPr id="413972" name="Group 276"/>
          <p:cNvGrpSpPr>
            <a:grpSpLocks/>
          </p:cNvGrpSpPr>
          <p:nvPr/>
        </p:nvGrpSpPr>
        <p:grpSpPr bwMode="auto">
          <a:xfrm>
            <a:off x="5154613" y="1344613"/>
            <a:ext cx="2894012" cy="4368800"/>
            <a:chOff x="3247" y="847"/>
            <a:chExt cx="1823" cy="2752"/>
          </a:xfrm>
        </p:grpSpPr>
        <p:grpSp>
          <p:nvGrpSpPr>
            <p:cNvPr id="413973" name="Group 277"/>
            <p:cNvGrpSpPr>
              <a:grpSpLocks/>
            </p:cNvGrpSpPr>
            <p:nvPr/>
          </p:nvGrpSpPr>
          <p:grpSpPr bwMode="auto">
            <a:xfrm>
              <a:off x="3247" y="1381"/>
              <a:ext cx="331" cy="369"/>
              <a:chOff x="1567" y="1192"/>
              <a:chExt cx="331" cy="369"/>
            </a:xfrm>
          </p:grpSpPr>
          <p:grpSp>
            <p:nvGrpSpPr>
              <p:cNvPr id="413974" name="Group 278"/>
              <p:cNvGrpSpPr>
                <a:grpSpLocks/>
              </p:cNvGrpSpPr>
              <p:nvPr/>
            </p:nvGrpSpPr>
            <p:grpSpPr bwMode="auto">
              <a:xfrm>
                <a:off x="1567" y="1192"/>
                <a:ext cx="331" cy="369"/>
                <a:chOff x="1084" y="711"/>
                <a:chExt cx="2950" cy="2769"/>
              </a:xfrm>
            </p:grpSpPr>
            <p:grpSp>
              <p:nvGrpSpPr>
                <p:cNvPr id="413975" name="Group 279"/>
                <p:cNvGrpSpPr>
                  <a:grpSpLocks/>
                </p:cNvGrpSpPr>
                <p:nvPr/>
              </p:nvGrpSpPr>
              <p:grpSpPr bwMode="auto">
                <a:xfrm>
                  <a:off x="1084" y="711"/>
                  <a:ext cx="2950" cy="2769"/>
                  <a:chOff x="2707" y="548"/>
                  <a:chExt cx="2950" cy="2769"/>
                </a:xfrm>
              </p:grpSpPr>
              <p:grpSp>
                <p:nvGrpSpPr>
                  <p:cNvPr id="413976" name="Group 280"/>
                  <p:cNvGrpSpPr>
                    <a:grpSpLocks/>
                  </p:cNvGrpSpPr>
                  <p:nvPr/>
                </p:nvGrpSpPr>
                <p:grpSpPr bwMode="auto">
                  <a:xfrm>
                    <a:off x="3180" y="1046"/>
                    <a:ext cx="2105" cy="1421"/>
                    <a:chOff x="578" y="2316"/>
                    <a:chExt cx="2105" cy="1421"/>
                  </a:xfrm>
                </p:grpSpPr>
                <p:sp>
                  <p:nvSpPr>
                    <p:cNvPr id="413977" name="Freeform 281"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78" name="Freeform 282"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413979" name="Picture 28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13980" name="Freeform 284"/>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1" name="Freeform 285"/>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2" name="Freeform 286"/>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3" name="Freeform 287"/>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4" name="Freeform 288"/>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85" name="Rectangle 289"/>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ja-JP" altLang="en-US" sz="1600" i="1">
                  <a:solidFill>
                    <a:schemeClr val="bg2"/>
                  </a:solidFill>
                  <a:effectLst/>
                  <a:latin typeface="Helvetica" charset="0"/>
                  <a:cs typeface="ＭＳ Ｐゴシック" charset="0"/>
                </a:endParaRPr>
              </a:p>
            </p:txBody>
          </p:sp>
        </p:grpSp>
        <p:grpSp>
          <p:nvGrpSpPr>
            <p:cNvPr id="413986" name="Group 290"/>
            <p:cNvGrpSpPr>
              <a:grpSpLocks/>
            </p:cNvGrpSpPr>
            <p:nvPr/>
          </p:nvGrpSpPr>
          <p:grpSpPr bwMode="auto">
            <a:xfrm>
              <a:off x="3250" y="3230"/>
              <a:ext cx="331" cy="369"/>
              <a:chOff x="1567" y="1192"/>
              <a:chExt cx="331" cy="369"/>
            </a:xfrm>
          </p:grpSpPr>
          <p:grpSp>
            <p:nvGrpSpPr>
              <p:cNvPr id="413987" name="Group 291"/>
              <p:cNvGrpSpPr>
                <a:grpSpLocks/>
              </p:cNvGrpSpPr>
              <p:nvPr/>
            </p:nvGrpSpPr>
            <p:grpSpPr bwMode="auto">
              <a:xfrm>
                <a:off x="1567" y="1192"/>
                <a:ext cx="331" cy="369"/>
                <a:chOff x="1084" y="711"/>
                <a:chExt cx="2950" cy="2769"/>
              </a:xfrm>
            </p:grpSpPr>
            <p:grpSp>
              <p:nvGrpSpPr>
                <p:cNvPr id="413988" name="Group 292"/>
                <p:cNvGrpSpPr>
                  <a:grpSpLocks/>
                </p:cNvGrpSpPr>
                <p:nvPr/>
              </p:nvGrpSpPr>
              <p:grpSpPr bwMode="auto">
                <a:xfrm>
                  <a:off x="1084" y="711"/>
                  <a:ext cx="2950" cy="2769"/>
                  <a:chOff x="2707" y="548"/>
                  <a:chExt cx="2950" cy="2769"/>
                </a:xfrm>
              </p:grpSpPr>
              <p:grpSp>
                <p:nvGrpSpPr>
                  <p:cNvPr id="413989" name="Group 293"/>
                  <p:cNvGrpSpPr>
                    <a:grpSpLocks/>
                  </p:cNvGrpSpPr>
                  <p:nvPr/>
                </p:nvGrpSpPr>
                <p:grpSpPr bwMode="auto">
                  <a:xfrm>
                    <a:off x="3180" y="1046"/>
                    <a:ext cx="2105" cy="1421"/>
                    <a:chOff x="578" y="2316"/>
                    <a:chExt cx="2105" cy="1421"/>
                  </a:xfrm>
                </p:grpSpPr>
                <p:sp>
                  <p:nvSpPr>
                    <p:cNvPr id="413990" name="Freeform 294"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1" name="Freeform 295"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413992" name="Picture 296"/>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13993" name="Freeform 297"/>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4" name="Freeform 298"/>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5" name="Freeform 299"/>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6" name="Freeform 300"/>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7" name="Freeform 301"/>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98" name="Rectangle 302"/>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ja-JP" altLang="en-US" sz="1600" i="1">
                  <a:solidFill>
                    <a:schemeClr val="bg2"/>
                  </a:solidFill>
                  <a:effectLst/>
                  <a:latin typeface="Helvetica" charset="0"/>
                  <a:cs typeface="ＭＳ Ｐゴシック" charset="0"/>
                </a:endParaRPr>
              </a:p>
            </p:txBody>
          </p:sp>
        </p:grpSp>
        <p:grpSp>
          <p:nvGrpSpPr>
            <p:cNvPr id="413999" name="Group 303"/>
            <p:cNvGrpSpPr>
              <a:grpSpLocks/>
            </p:cNvGrpSpPr>
            <p:nvPr/>
          </p:nvGrpSpPr>
          <p:grpSpPr bwMode="auto">
            <a:xfrm>
              <a:off x="4739" y="847"/>
              <a:ext cx="331" cy="369"/>
              <a:chOff x="1567" y="1192"/>
              <a:chExt cx="331" cy="369"/>
            </a:xfrm>
          </p:grpSpPr>
          <p:grpSp>
            <p:nvGrpSpPr>
              <p:cNvPr id="414000" name="Group 304"/>
              <p:cNvGrpSpPr>
                <a:grpSpLocks/>
              </p:cNvGrpSpPr>
              <p:nvPr/>
            </p:nvGrpSpPr>
            <p:grpSpPr bwMode="auto">
              <a:xfrm>
                <a:off x="1567" y="1192"/>
                <a:ext cx="331" cy="369"/>
                <a:chOff x="1084" y="711"/>
                <a:chExt cx="2950" cy="2769"/>
              </a:xfrm>
            </p:grpSpPr>
            <p:grpSp>
              <p:nvGrpSpPr>
                <p:cNvPr id="414001" name="Group 305"/>
                <p:cNvGrpSpPr>
                  <a:grpSpLocks/>
                </p:cNvGrpSpPr>
                <p:nvPr/>
              </p:nvGrpSpPr>
              <p:grpSpPr bwMode="auto">
                <a:xfrm>
                  <a:off x="1084" y="711"/>
                  <a:ext cx="2950" cy="2769"/>
                  <a:chOff x="2707" y="548"/>
                  <a:chExt cx="2950" cy="2769"/>
                </a:xfrm>
              </p:grpSpPr>
              <p:grpSp>
                <p:nvGrpSpPr>
                  <p:cNvPr id="414002" name="Group 306"/>
                  <p:cNvGrpSpPr>
                    <a:grpSpLocks/>
                  </p:cNvGrpSpPr>
                  <p:nvPr/>
                </p:nvGrpSpPr>
                <p:grpSpPr bwMode="auto">
                  <a:xfrm>
                    <a:off x="3180" y="1046"/>
                    <a:ext cx="2105" cy="1421"/>
                    <a:chOff x="578" y="2316"/>
                    <a:chExt cx="2105" cy="1421"/>
                  </a:xfrm>
                </p:grpSpPr>
                <p:sp>
                  <p:nvSpPr>
                    <p:cNvPr id="414003" name="Freeform 307"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4" name="Freeform 308"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414005" name="Picture 309"/>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14006" name="Freeform 310"/>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7" name="Freeform 311"/>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8" name="Freeform 312"/>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9" name="Freeform 313"/>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10" name="Freeform 314"/>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11" name="Rectangle 315"/>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ja-JP" altLang="en-US" sz="1600" i="1">
                  <a:solidFill>
                    <a:schemeClr val="bg2"/>
                  </a:solidFill>
                  <a:effectLst/>
                  <a:latin typeface="Helvetica" charset="0"/>
                  <a:cs typeface="ＭＳ Ｐゴシック" charset="0"/>
                </a:endParaRPr>
              </a:p>
            </p:txBody>
          </p:sp>
        </p:grpSp>
        <p:grpSp>
          <p:nvGrpSpPr>
            <p:cNvPr id="414012" name="Group 316"/>
            <p:cNvGrpSpPr>
              <a:grpSpLocks/>
            </p:cNvGrpSpPr>
            <p:nvPr/>
          </p:nvGrpSpPr>
          <p:grpSpPr bwMode="auto">
            <a:xfrm>
              <a:off x="4739" y="1351"/>
              <a:ext cx="331" cy="369"/>
              <a:chOff x="1567" y="1192"/>
              <a:chExt cx="331" cy="369"/>
            </a:xfrm>
          </p:grpSpPr>
          <p:grpSp>
            <p:nvGrpSpPr>
              <p:cNvPr id="414013" name="Group 317"/>
              <p:cNvGrpSpPr>
                <a:grpSpLocks/>
              </p:cNvGrpSpPr>
              <p:nvPr/>
            </p:nvGrpSpPr>
            <p:grpSpPr bwMode="auto">
              <a:xfrm>
                <a:off x="1567" y="1192"/>
                <a:ext cx="331" cy="369"/>
                <a:chOff x="1084" y="711"/>
                <a:chExt cx="2950" cy="2769"/>
              </a:xfrm>
            </p:grpSpPr>
            <p:grpSp>
              <p:nvGrpSpPr>
                <p:cNvPr id="414014" name="Group 318"/>
                <p:cNvGrpSpPr>
                  <a:grpSpLocks/>
                </p:cNvGrpSpPr>
                <p:nvPr/>
              </p:nvGrpSpPr>
              <p:grpSpPr bwMode="auto">
                <a:xfrm>
                  <a:off x="1084" y="711"/>
                  <a:ext cx="2950" cy="2769"/>
                  <a:chOff x="2707" y="548"/>
                  <a:chExt cx="2950" cy="2769"/>
                </a:xfrm>
              </p:grpSpPr>
              <p:grpSp>
                <p:nvGrpSpPr>
                  <p:cNvPr id="414015" name="Group 319"/>
                  <p:cNvGrpSpPr>
                    <a:grpSpLocks/>
                  </p:cNvGrpSpPr>
                  <p:nvPr/>
                </p:nvGrpSpPr>
                <p:grpSpPr bwMode="auto">
                  <a:xfrm>
                    <a:off x="3180" y="1046"/>
                    <a:ext cx="2105" cy="1421"/>
                    <a:chOff x="578" y="2316"/>
                    <a:chExt cx="2105" cy="1421"/>
                  </a:xfrm>
                </p:grpSpPr>
                <p:sp>
                  <p:nvSpPr>
                    <p:cNvPr id="414016" name="Freeform 320"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17" name="Freeform 321"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414018" name="Picture 322"/>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14019" name="Freeform 323"/>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0" name="Freeform 324"/>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1" name="Freeform 325"/>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2" name="Freeform 326"/>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3" name="Freeform 327"/>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24" name="Rectangle 328"/>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ja-JP" altLang="en-US" sz="1600" i="1">
                  <a:solidFill>
                    <a:schemeClr val="bg2"/>
                  </a:solidFill>
                  <a:effectLst/>
                  <a:latin typeface="Helvetica" charset="0"/>
                  <a:cs typeface="ＭＳ Ｐゴシック" charset="0"/>
                </a:endParaRPr>
              </a:p>
            </p:txBody>
          </p:sp>
        </p:grpSp>
      </p:grpSp>
      <p:grpSp>
        <p:nvGrpSpPr>
          <p:cNvPr id="414025" name="Group 329"/>
          <p:cNvGrpSpPr>
            <a:grpSpLocks/>
          </p:cNvGrpSpPr>
          <p:nvPr/>
        </p:nvGrpSpPr>
        <p:grpSpPr bwMode="auto">
          <a:xfrm>
            <a:off x="519113" y="7938"/>
            <a:ext cx="854075" cy="1704975"/>
            <a:chOff x="327" y="5"/>
            <a:chExt cx="538" cy="1074"/>
          </a:xfrm>
        </p:grpSpPr>
        <p:sp>
          <p:nvSpPr>
            <p:cNvPr id="414026" name="Rectangle 330"/>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a:extLst>
            <a:ext uri="{909E8E84-426E-40dd-AFC4-6F175D3DCCD1}">
              <a14:hiddenFill xmlns:a14="http://schemas.microsoft.com/office/drawing/2010/main">
                <a:solidFill>
                  <a:srgbClr val="FCEB6E"/>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flatTx/>
          </a:bodyPr>
          <a:lstStyle/>
          <a:p>
            <a:endParaRPr lang="ja-JP" altLang="en-US">
              <a:solidFill>
                <a:schemeClr val="tx1"/>
              </a:solidFill>
              <a:effectLst>
                <a:outerShdw blurRad="38100" dist="38100" dir="2700000" algn="tl">
                  <a:srgbClr val="000000"/>
                </a:outerShdw>
              </a:effectLst>
              <a:latin typeface="Comic Sans MS" charset="0"/>
              <a:cs typeface="ＭＳ Ｐゴシック" charset="0"/>
            </a:endParaRPr>
          </a:p>
        </p:txBody>
      </p:sp>
      <p:sp>
        <p:nvSpPr>
          <p:cNvPr id="736504" name="Text Box 248"/>
          <p:cNvSpPr txBox="1">
            <a:spLocks noChangeArrowheads="1"/>
          </p:cNvSpPr>
          <p:nvPr/>
        </p:nvSpPr>
        <p:spPr bwMode="auto">
          <a:xfrm>
            <a:off x="7502525" y="6164263"/>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36505" name="Text Box 249"/>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736509" name="Text Box 253"/>
          <p:cNvSpPr txBox="1">
            <a:spLocks noChangeArrowheads="1"/>
          </p:cNvSpPr>
          <p:nvPr/>
        </p:nvSpPr>
        <p:spPr bwMode="auto">
          <a:xfrm>
            <a:off x="300038" y="6556375"/>
            <a:ext cx="9890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900" b="1">
                <a:solidFill>
                  <a:srgbClr val="FFFFFF"/>
                </a:solidFill>
                <a:effectLst/>
                <a:latin typeface="Comic Sans MS" charset="0"/>
                <a:cs typeface="ＭＳ Ｐゴシック" charset="0"/>
              </a:rPr>
              <a:t>©2006 TBBMI</a:t>
            </a:r>
          </a:p>
        </p:txBody>
      </p:sp>
      <p:sp>
        <p:nvSpPr>
          <p:cNvPr id="736510" name="Rectangle 254"/>
          <p:cNvSpPr>
            <a:spLocks noChangeArrowheads="1"/>
          </p:cNvSpPr>
          <p:nvPr/>
        </p:nvSpPr>
        <p:spPr bwMode="auto">
          <a:xfrm>
            <a:off x="7562850" y="6532563"/>
            <a:ext cx="674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900" b="1">
                <a:solidFill>
                  <a:schemeClr val="tx1"/>
                </a:solidFill>
                <a:effectLst>
                  <a:outerShdw blurRad="38100" dist="38100" dir="2700000" algn="tl">
                    <a:srgbClr val="000000"/>
                  </a:outerShdw>
                </a:effectLst>
                <a:latin typeface="Comic Sans MS" charset="0"/>
                <a:cs typeface="ＭＳ Ｐゴシック" charset="0"/>
              </a:rPr>
              <a:t>8.0.03a.</a:t>
            </a:r>
          </a:p>
        </p:txBody>
      </p:sp>
      <p:sp>
        <p:nvSpPr>
          <p:cNvPr id="736511" name="Rectangle 25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27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2400" b="1" dirty="0">
                <a:solidFill>
                  <a:srgbClr val="FFFFFF"/>
                </a:solidFill>
                <a:latin typeface="Arial" charset="0"/>
                <a:ea typeface="ＭＳ Ｐゴシック" charset="0"/>
              </a:rPr>
              <a:t>バイブル　ベイシック　</a:t>
            </a:r>
            <a:r>
              <a:rPr lang="en-US" altLang="ja-JP" sz="2400" b="1" dirty="0">
                <a:solidFill>
                  <a:srgbClr val="FFFFFF"/>
                </a:solidFill>
                <a:latin typeface="Arial" charset="0"/>
                <a:ea typeface="ＭＳ Ｐゴシック" charset="0"/>
              </a:rPr>
              <a:t>• </a:t>
            </a:r>
            <a:r>
              <a:rPr lang="en-US" sz="2400" b="1" dirty="0">
                <a:solidFill>
                  <a:srgbClr val="FFFFFF"/>
                </a:solidFill>
                <a:latin typeface="Arial" charset="0"/>
                <a:ea typeface="ＭＳ Ｐゴシック" charset="0"/>
              </a:rPr>
              <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3200" b="1">
                <a:solidFill>
                  <a:srgbClr val="FFFFFF"/>
                </a:solidFill>
                <a:effectLst/>
                <a:latin typeface="Arial" charset="0"/>
                <a:cs typeface="Arial" charset="0"/>
              </a:rPr>
              <a:t>無料でダウンロードどうぞ</a:t>
            </a:r>
            <a:endParaRPr lang="en-US" sz="3200" b="1">
              <a:solidFill>
                <a:srgbClr val="FFFFFF"/>
              </a:solidFill>
              <a:effectLst/>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91881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2179"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2180" name="Freeform 4"/>
          <p:cNvSpPr>
            <a:spLocks/>
          </p:cNvSpPr>
          <p:nvPr/>
        </p:nvSpPr>
        <p:spPr bwMode="auto">
          <a:xfrm>
            <a:off x="47625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62181"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62185"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562187" name="Text Box 11"/>
          <p:cNvSpPr txBox="1">
            <a:spLocks noChangeArrowheads="1"/>
          </p:cNvSpPr>
          <p:nvPr/>
        </p:nvSpPr>
        <p:spPr bwMode="auto">
          <a:xfrm>
            <a:off x="7620000" y="6224588"/>
            <a:ext cx="128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a:solidFill>
                  <a:schemeClr val="hlink"/>
                </a:solidFill>
                <a:effectLst>
                  <a:outerShdw blurRad="38100" dist="38100" dir="2700000" algn="tl">
                    <a:srgbClr val="000000"/>
                  </a:outerShdw>
                </a:effectLst>
                <a:latin typeface="Comic Sans MS" charset="0"/>
                <a:cs typeface="ＭＳ Ｐゴシック" charset="0"/>
              </a:rPr>
              <a:t> </a:t>
            </a:r>
          </a:p>
        </p:txBody>
      </p:sp>
      <p:sp>
        <p:nvSpPr>
          <p:cNvPr id="562188" name="Text Box 12"/>
          <p:cNvSpPr txBox="1">
            <a:spLocks noChangeArrowheads="1"/>
          </p:cNvSpPr>
          <p:nvPr/>
        </p:nvSpPr>
        <p:spPr bwMode="auto">
          <a:xfrm>
            <a:off x="2185988" y="2779713"/>
            <a:ext cx="7016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15600">
                <a:solidFill>
                  <a:srgbClr val="FFE957"/>
                </a:solidFill>
                <a:effectLst>
                  <a:outerShdw blurRad="38100" dist="38100" dir="2700000" algn="tl">
                    <a:srgbClr val="000000"/>
                  </a:outerShdw>
                </a:effectLst>
                <a:latin typeface="Times" charset="0"/>
                <a:cs typeface="ＭＳ Ｐゴシック" charset="0"/>
              </a:rPr>
              <a:t>C</a:t>
            </a:r>
            <a:endParaRPr lang="en-US" altLang="ja-JP" sz="4400">
              <a:effectLst>
                <a:outerShdw blurRad="38100" dist="38100" dir="2700000" algn="tl">
                  <a:srgbClr val="000000"/>
                </a:outerShdw>
              </a:effectLst>
              <a:latin typeface="Times" charset="0"/>
              <a:cs typeface="ＭＳ Ｐゴシック" charset="0"/>
            </a:endParaRPr>
          </a:p>
        </p:txBody>
      </p:sp>
      <p:sp>
        <p:nvSpPr>
          <p:cNvPr id="562190" name="Text Box 14"/>
          <p:cNvSpPr txBox="1">
            <a:spLocks noChangeArrowheads="1"/>
          </p:cNvSpPr>
          <p:nvPr/>
        </p:nvSpPr>
        <p:spPr bwMode="auto">
          <a:xfrm>
            <a:off x="5416550" y="2760663"/>
            <a:ext cx="7016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15600">
                <a:solidFill>
                  <a:srgbClr val="FFE957"/>
                </a:solidFill>
                <a:effectLst>
                  <a:outerShdw blurRad="38100" dist="38100" dir="2700000" algn="tl">
                    <a:srgbClr val="000000"/>
                  </a:outerShdw>
                </a:effectLst>
                <a:latin typeface="Times" charset="0"/>
                <a:cs typeface="ＭＳ Ｐゴシック" charset="0"/>
              </a:rPr>
              <a:t>S</a:t>
            </a:r>
            <a:endParaRPr lang="en-US" altLang="ja-JP" sz="4400">
              <a:effectLst>
                <a:outerShdw blurRad="38100" dist="38100" dir="2700000" algn="tl">
                  <a:srgbClr val="000000"/>
                </a:outerShdw>
              </a:effectLst>
              <a:latin typeface="Times" charset="0"/>
              <a:cs typeface="ＭＳ Ｐゴシック" charset="0"/>
            </a:endParaRPr>
          </a:p>
        </p:txBody>
      </p:sp>
      <p:sp>
        <p:nvSpPr>
          <p:cNvPr id="562191" name="Text Box 15"/>
          <p:cNvSpPr txBox="1">
            <a:spLocks noChangeArrowheads="1"/>
          </p:cNvSpPr>
          <p:nvPr/>
        </p:nvSpPr>
        <p:spPr bwMode="auto">
          <a:xfrm>
            <a:off x="6989763" y="2735263"/>
            <a:ext cx="7016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15600">
                <a:solidFill>
                  <a:srgbClr val="FFE957"/>
                </a:solidFill>
                <a:effectLst>
                  <a:outerShdw blurRad="38100" dist="38100" dir="2700000" algn="tl">
                    <a:srgbClr val="000000"/>
                  </a:outerShdw>
                </a:effectLst>
                <a:latin typeface="Times" charset="0"/>
                <a:cs typeface="ＭＳ Ｐゴシック" charset="0"/>
              </a:rPr>
              <a:t>J</a:t>
            </a:r>
            <a:endParaRPr lang="en-US" altLang="ja-JP" sz="4400">
              <a:effectLst>
                <a:outerShdw blurRad="38100" dist="38100" dir="2700000" algn="tl">
                  <a:srgbClr val="000000"/>
                </a:outerShdw>
              </a:effectLst>
              <a:latin typeface="Times" charset="0"/>
              <a:cs typeface="ＭＳ Ｐゴシック" charset="0"/>
            </a:endParaRPr>
          </a:p>
        </p:txBody>
      </p:sp>
      <p:sp>
        <p:nvSpPr>
          <p:cNvPr id="562195" name="Text Box 19"/>
          <p:cNvSpPr txBox="1">
            <a:spLocks noChangeArrowheads="1"/>
          </p:cNvSpPr>
          <p:nvPr/>
        </p:nvSpPr>
        <p:spPr bwMode="auto">
          <a:xfrm>
            <a:off x="8637588" y="6451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a:solidFill>
                <a:srgbClr val="FFA27C"/>
              </a:solidFill>
              <a:effectLst/>
              <a:latin typeface="B VAG Rounded Bold" charset="0"/>
              <a:cs typeface="ＭＳ Ｐゴシック" charset="0"/>
            </a:endParaRPr>
          </a:p>
        </p:txBody>
      </p:sp>
      <p:grpSp>
        <p:nvGrpSpPr>
          <p:cNvPr id="562199"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15600">
                  <a:solidFill>
                    <a:srgbClr val="FF0000"/>
                  </a:solidFill>
                  <a:effectLst>
                    <a:outerShdw blurRad="38100" dist="38100" dir="2700000" algn="tl">
                      <a:srgbClr val="000000"/>
                    </a:outerShdw>
                  </a:effectLst>
                  <a:latin typeface="Times" charset="0"/>
                  <a:cs typeface="ＭＳ Ｐゴシック" charset="0"/>
                </a:rPr>
                <a:t>7</a:t>
              </a:r>
              <a:endParaRPr lang="en-US" altLang="ja-JP" sz="4400">
                <a:solidFill>
                  <a:srgbClr val="FF0000"/>
                </a:solidFill>
                <a:effectLst>
                  <a:outerShdw blurRad="38100" dist="38100" dir="2700000" algn="tl">
                    <a:srgbClr val="000000"/>
                  </a:outerShdw>
                </a:effectLst>
                <a:latin typeface="Times" charset="0"/>
                <a:cs typeface="ＭＳ Ｐゴシック" charset="0"/>
              </a:endParaRPr>
            </a:p>
          </p:txBody>
        </p:sp>
        <p:sp>
          <p:nvSpPr>
            <p:cNvPr id="562201" name="Text Box 25"/>
            <p:cNvSpPr txBox="1">
              <a:spLocks noChangeArrowheads="1"/>
            </p:cNvSpPr>
            <p:nvPr/>
          </p:nvSpPr>
          <p:spPr bwMode="auto">
            <a:xfrm>
              <a:off x="2759" y="1571"/>
              <a:ext cx="442" cy="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ja-JP" sz="15600">
                  <a:solidFill>
                    <a:srgbClr val="FF0000"/>
                  </a:solidFill>
                  <a:effectLst>
                    <a:outerShdw blurRad="38100" dist="38100" dir="2700000" algn="tl">
                      <a:srgbClr val="000000"/>
                    </a:outerShdw>
                  </a:effectLst>
                  <a:latin typeface="Times" charset="0"/>
                  <a:cs typeface="ＭＳ Ｐゴシック" charset="0"/>
                </a:rPr>
                <a:t>-</a:t>
              </a:r>
              <a:endParaRPr lang="en-US" altLang="ja-JP" sz="4400">
                <a:solidFill>
                  <a:srgbClr val="FF0000"/>
                </a:solidFill>
                <a:effectLst>
                  <a:outerShdw blurRad="38100" dist="38100" dir="2700000" algn="tl">
                    <a:srgbClr val="000000"/>
                  </a:outerShdw>
                </a:effectLst>
                <a:latin typeface="Times" charset="0"/>
                <a:cs typeface="ＭＳ Ｐゴシック" charset="0"/>
              </a:endParaRPr>
            </a:p>
          </p:txBody>
        </p:sp>
      </p:grpSp>
      <p:sp>
        <p:nvSpPr>
          <p:cNvPr id="562203" name="Rectangle 27"/>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2188"/>
                                        </p:tgtEl>
                                        <p:attrNameLst>
                                          <p:attrName>style.visibility</p:attrName>
                                        </p:attrNameLst>
                                      </p:cBhvr>
                                      <p:to>
                                        <p:strVal val="visible"/>
                                      </p:to>
                                    </p:set>
                                    <p:animEffect transition="in" filter="fade">
                                      <p:cBhvr>
                                        <p:cTn id="7" dur="1000"/>
                                        <p:tgtEl>
                                          <p:spTgt spid="56218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2190"/>
                                        </p:tgtEl>
                                        <p:attrNameLst>
                                          <p:attrName>style.visibility</p:attrName>
                                        </p:attrNameLst>
                                      </p:cBhvr>
                                      <p:to>
                                        <p:strVal val="visible"/>
                                      </p:to>
                                    </p:set>
                                    <p:animEffect transition="in" filter="fade">
                                      <p:cBhvr>
                                        <p:cTn id="11" dur="1000"/>
                                        <p:tgtEl>
                                          <p:spTgt spid="562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a:extLst>
            <a:ext uri="{909E8E84-426E-40dd-AFC4-6F175D3DCCD1}">
              <a14:hiddenFill xmlns:a14="http://schemas.microsoft.com/office/drawing/2010/main">
                <a:solidFill>
                  <a:srgbClr val="70FABF"/>
                </a:solidFill>
              </a14:hiddenFill>
            </a:ext>
          </a:extLst>
        </p:spPr>
        <p:txBody>
          <a:bodyPr wrap="none" anchor="ctr"/>
          <a:lstStyle/>
          <a:p>
            <a:endParaRPr lang="en-US"/>
          </a:p>
        </p:txBody>
      </p:sp>
      <p:sp>
        <p:nvSpPr>
          <p:cNvPr id="242702" name="Text Box 14"/>
          <p:cNvSpPr txBox="1">
            <a:spLocks noChangeArrowheads="1"/>
          </p:cNvSpPr>
          <p:nvPr/>
        </p:nvSpPr>
        <p:spPr bwMode="auto">
          <a:xfrm>
            <a:off x="7569200" y="6164263"/>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242703" name="Text Box 1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242709" name="Rectangle 21"/>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242690" name="Rectangle 2"/>
          <p:cNvSpPr>
            <a:spLocks noChangeArrowheads="1"/>
          </p:cNvSpPr>
          <p:nvPr/>
        </p:nvSpPr>
        <p:spPr bwMode="auto">
          <a:xfrm>
            <a:off x="2078038" y="1182688"/>
            <a:ext cx="41179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ja-JP" altLang="en-US" sz="4000" b="1" i="1">
                <a:solidFill>
                  <a:srgbClr val="FAFD00"/>
                </a:solidFill>
                <a:effectLst/>
                <a:latin typeface="Times" charset="0"/>
                <a:cs typeface="ＭＳ Ｐゴシック" charset="0"/>
              </a:rPr>
              <a:t>思い出すために・・</a:t>
            </a:r>
          </a:p>
        </p:txBody>
      </p:sp>
      <p:sp>
        <p:nvSpPr>
          <p:cNvPr id="242697" name="Text Box 9"/>
          <p:cNvSpPr txBox="1">
            <a:spLocks noChangeArrowheads="1"/>
          </p:cNvSpPr>
          <p:nvPr/>
        </p:nvSpPr>
        <p:spPr bwMode="auto">
          <a:xfrm>
            <a:off x="2857500" y="1879600"/>
            <a:ext cx="3225800" cy="1189038"/>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ja-JP" sz="7200" b="1">
                <a:solidFill>
                  <a:srgbClr val="FAFD00"/>
                </a:solidFill>
                <a:effectLst/>
                <a:latin typeface="Times" charset="0"/>
                <a:cs typeface="ＭＳ Ｐゴシック" charset="0"/>
              </a:rPr>
              <a:t>C </a:t>
            </a:r>
            <a:r>
              <a:rPr lang="en-US" altLang="ja-JP" sz="7200" b="1">
                <a:solidFill>
                  <a:srgbClr val="FF0000"/>
                </a:solidFill>
                <a:effectLst/>
                <a:latin typeface="Times" charset="0"/>
                <a:cs typeface="ＭＳ Ｐゴシック" charset="0"/>
              </a:rPr>
              <a:t>7</a:t>
            </a:r>
            <a:r>
              <a:rPr lang="en-US" altLang="ja-JP" sz="7200" b="1">
                <a:solidFill>
                  <a:srgbClr val="FAFD00"/>
                </a:solidFill>
                <a:effectLst/>
                <a:latin typeface="Times" charset="0"/>
                <a:cs typeface="ＭＳ Ｐゴシック" charset="0"/>
              </a:rPr>
              <a:t> S J</a:t>
            </a:r>
          </a:p>
        </p:txBody>
      </p:sp>
      <p:grpSp>
        <p:nvGrpSpPr>
          <p:cNvPr id="242701" name="Group 13"/>
          <p:cNvGrpSpPr>
            <a:grpSpLocks/>
          </p:cNvGrpSpPr>
          <p:nvPr/>
        </p:nvGrpSpPr>
        <p:grpSpPr bwMode="auto">
          <a:xfrm>
            <a:off x="3359150" y="207168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2700" name="Text Box 12"/>
            <p:cNvSpPr txBox="1">
              <a:spLocks noChangeArrowheads="1"/>
            </p:cNvSpPr>
            <p:nvPr/>
          </p:nvSpPr>
          <p:spPr bwMode="auto">
            <a:xfrm>
              <a:off x="2424" y="1608"/>
              <a:ext cx="416" cy="44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4000">
                  <a:solidFill>
                    <a:srgbClr val="DFED5D"/>
                  </a:solidFill>
                  <a:effectLst/>
                  <a:latin typeface="Comic Sans MS" charset="0"/>
                  <a:cs typeface="ＭＳ Ｐゴシック" charset="0"/>
                </a:rPr>
                <a:t>=</a:t>
              </a:r>
            </a:p>
          </p:txBody>
        </p:sp>
      </p:grpSp>
      <p:sp>
        <p:nvSpPr>
          <p:cNvPr id="242696" name="Text Box 8"/>
          <p:cNvSpPr txBox="1">
            <a:spLocks noChangeArrowheads="1"/>
          </p:cNvSpPr>
          <p:nvPr/>
        </p:nvSpPr>
        <p:spPr bwMode="auto">
          <a:xfrm>
            <a:off x="2501900" y="2971800"/>
            <a:ext cx="3962400" cy="11890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ja-JP" altLang="en-US" sz="7200" b="1">
                <a:solidFill>
                  <a:srgbClr val="87A6FD"/>
                </a:solidFill>
                <a:effectLst/>
                <a:latin typeface="Times" charset="0"/>
                <a:cs typeface="ＭＳ Ｐゴシック" charset="0"/>
              </a:rPr>
              <a:t>    </a:t>
            </a:r>
            <a:r>
              <a:rPr lang="en-US" altLang="ja-JP" sz="7200" b="1">
                <a:solidFill>
                  <a:srgbClr val="87A6FD"/>
                </a:solidFill>
                <a:effectLst/>
                <a:latin typeface="Times" charset="0"/>
                <a:cs typeface="ＭＳ Ｐゴシック" charset="0"/>
              </a:rPr>
              <a:t>4 3</a:t>
            </a:r>
            <a:endParaRPr lang="en-US" altLang="ja-JP" sz="7200" b="1">
              <a:solidFill>
                <a:srgbClr val="FAFD00"/>
              </a:solidFill>
              <a:effectLst/>
              <a:latin typeface="Times" charset="0"/>
              <a:cs typeface="ＭＳ Ｐゴシック" charset="0"/>
            </a:endParaRPr>
          </a:p>
        </p:txBody>
      </p:sp>
      <p:sp>
        <p:nvSpPr>
          <p:cNvPr id="242699" name="Line 11"/>
          <p:cNvSpPr>
            <a:spLocks noChangeShapeType="1"/>
          </p:cNvSpPr>
          <p:nvPr/>
        </p:nvSpPr>
        <p:spPr bwMode="auto">
          <a:xfrm>
            <a:off x="3924300" y="2451100"/>
            <a:ext cx="342900" cy="0"/>
          </a:xfrm>
          <a:prstGeom prst="line">
            <a:avLst/>
          </a:prstGeom>
          <a:noFill/>
          <a:ln w="5715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2711" name="Text Box 23"/>
          <p:cNvSpPr txBox="1">
            <a:spLocks noChangeArrowheads="1"/>
          </p:cNvSpPr>
          <p:nvPr/>
        </p:nvSpPr>
        <p:spPr bwMode="auto">
          <a:xfrm>
            <a:off x="8637588" y="644207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a:solidFill>
                <a:srgbClr val="FFA27C"/>
              </a:solidFill>
              <a:effectLst/>
              <a:latin typeface="B VAG Rounded Bold" charset="0"/>
              <a:cs typeface="ＭＳ Ｐゴシック" charset="0"/>
            </a:endParaRPr>
          </a:p>
        </p:txBody>
      </p:sp>
      <p:grpSp>
        <p:nvGrpSpPr>
          <p:cNvPr id="242715" name="Group 27"/>
          <p:cNvGrpSpPr>
            <a:grpSpLocks/>
          </p:cNvGrpSpPr>
          <p:nvPr/>
        </p:nvGrpSpPr>
        <p:grpSpPr bwMode="auto">
          <a:xfrm>
            <a:off x="519113" y="7938"/>
            <a:ext cx="854075" cy="1704975"/>
            <a:chOff x="327" y="5"/>
            <a:chExt cx="538" cy="1074"/>
          </a:xfrm>
        </p:grpSpPr>
        <p:sp>
          <p:nvSpPr>
            <p:cNvPr id="242713" name="Rectangle 25"/>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42699"/>
                                        </p:tgtEl>
                                        <p:attrNameLst>
                                          <p:attrName>style.visibility</p:attrName>
                                        </p:attrNameLst>
                                      </p:cBhvr>
                                      <p:to>
                                        <p:strVal val="visible"/>
                                      </p:to>
                                    </p:set>
                                    <p:animEffect transition="in" filter="dissolve">
                                      <p:cBhvr>
                                        <p:cTn id="22" dur="500"/>
                                        <p:tgtEl>
                                          <p:spTgt spid="242699"/>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242701"/>
                                        </p:tgtEl>
                                        <p:attrNameLst>
                                          <p:attrName>style.visibility</p:attrName>
                                        </p:attrNameLst>
                                      </p:cBhvr>
                                      <p:to>
                                        <p:strVal val="visible"/>
                                      </p:to>
                                    </p:set>
                                    <p:animEffect transition="in" filter="dissolve">
                                      <p:cBhvr>
                                        <p:cTn id="26" dur="500"/>
                                        <p:tgtEl>
                                          <p:spTgt spid="242701"/>
                                        </p:tgtEl>
                                      </p:cBhvr>
                                    </p:animEffect>
                                  </p:childTnLst>
                                </p:cTn>
                              </p:par>
                            </p:childTnLst>
                          </p:cTn>
                        </p:par>
                        <p:par>
                          <p:cTn id="27" fill="hold" nodeType="afterGroup">
                            <p:stCondLst>
                              <p:cond delay="2000"/>
                            </p:stCondLst>
                            <p:childTnLst>
                              <p:par>
                                <p:cTn id="28" presetID="10" presetClass="entr" presetSubtype="0" fill="hold" grpId="1" nodeType="afterEffect">
                                  <p:stCondLst>
                                    <p:cond delay="0"/>
                                  </p:stCondLst>
                                  <p:childTnLst>
                                    <p:set>
                                      <p:cBhvr>
                                        <p:cTn id="29" dur="1" fill="hold">
                                          <p:stCondLst>
                                            <p:cond delay="0"/>
                                          </p:stCondLst>
                                        </p:cTn>
                                        <p:tgtEl>
                                          <p:spTgt spid="242696"/>
                                        </p:tgtEl>
                                        <p:attrNameLst>
                                          <p:attrName>style.visibility</p:attrName>
                                        </p:attrNameLst>
                                      </p:cBhvr>
                                      <p:to>
                                        <p:strVal val="visible"/>
                                      </p:to>
                                    </p:set>
                                    <p:animEffect transition="in" filter="fade">
                                      <p:cBhvr>
                                        <p:cTn id="30" dur="10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1"/>
      <p:bldP spid="2426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424978" name="Text Box 18"/>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424985" name="Rectangle 25"/>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424968" name="Text Box 8"/>
          <p:cNvSpPr txBox="1">
            <a:spLocks noChangeArrowheads="1"/>
          </p:cNvSpPr>
          <p:nvPr/>
        </p:nvSpPr>
        <p:spPr bwMode="auto">
          <a:xfrm>
            <a:off x="2514600" y="2971800"/>
            <a:ext cx="3962400" cy="11890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7200" b="1">
                <a:solidFill>
                  <a:schemeClr val="tx1"/>
                </a:solidFill>
                <a:effectLst/>
                <a:latin typeface="Times" charset="0"/>
                <a:cs typeface="ＭＳ Ｐゴシック" charset="0"/>
              </a:rPr>
              <a:t>C 4 3 S J</a:t>
            </a:r>
          </a:p>
        </p:txBody>
      </p:sp>
      <p:grpSp>
        <p:nvGrpSpPr>
          <p:cNvPr id="424982" name="Group 22"/>
          <p:cNvGrpSpPr>
            <a:grpSpLocks/>
          </p:cNvGrpSpPr>
          <p:nvPr/>
        </p:nvGrpSpPr>
        <p:grpSpPr bwMode="auto">
          <a:xfrm>
            <a:off x="2857500" y="1879600"/>
            <a:ext cx="3225800" cy="1189038"/>
            <a:chOff x="1800" y="1184"/>
            <a:chExt cx="2032" cy="749"/>
          </a:xfrm>
        </p:grpSpPr>
        <p:sp>
          <p:nvSpPr>
            <p:cNvPr id="424969" name="Text Box 9"/>
            <p:cNvSpPr txBox="1">
              <a:spLocks noChangeArrowheads="1"/>
            </p:cNvSpPr>
            <p:nvPr/>
          </p:nvSpPr>
          <p:spPr bwMode="auto">
            <a:xfrm>
              <a:off x="1800" y="1184"/>
              <a:ext cx="2032" cy="749"/>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ja-JP" sz="7200" b="1">
                  <a:solidFill>
                    <a:srgbClr val="FFFF00"/>
                  </a:solidFill>
                  <a:effectLst/>
                  <a:latin typeface="Times" charset="0"/>
                  <a:cs typeface="ＭＳ Ｐゴシック" charset="0"/>
                </a:rPr>
                <a:t>C 7 S J</a:t>
              </a: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24962" name="Rectangle 2"/>
          <p:cNvSpPr>
            <a:spLocks noChangeArrowheads="1"/>
          </p:cNvSpPr>
          <p:nvPr/>
        </p:nvSpPr>
        <p:spPr bwMode="auto">
          <a:xfrm>
            <a:off x="2078038" y="1182688"/>
            <a:ext cx="42957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ja-JP" altLang="en-US" sz="4000" b="1" i="1">
                <a:solidFill>
                  <a:srgbClr val="FAFD00"/>
                </a:solidFill>
                <a:effectLst/>
                <a:latin typeface="Times" charset="0"/>
                <a:cs typeface="ＭＳ Ｐゴシック" charset="0"/>
              </a:rPr>
              <a:t>覚えていますか・・・</a:t>
            </a:r>
          </a:p>
        </p:txBody>
      </p:sp>
      <p:grpSp>
        <p:nvGrpSpPr>
          <p:cNvPr id="424991" name="Group 31"/>
          <p:cNvGrpSpPr>
            <a:grpSpLocks/>
          </p:cNvGrpSpPr>
          <p:nvPr/>
        </p:nvGrpSpPr>
        <p:grpSpPr bwMode="auto">
          <a:xfrm>
            <a:off x="519113" y="7938"/>
            <a:ext cx="854075" cy="1704975"/>
            <a:chOff x="327" y="5"/>
            <a:chExt cx="538" cy="1074"/>
          </a:xfrm>
        </p:grpSpPr>
        <p:sp>
          <p:nvSpPr>
            <p:cNvPr id="424992" name="Rectangle 32"/>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737282" name="Rectangle 2"/>
          <p:cNvSpPr>
            <a:spLocks noChangeArrowheads="1"/>
          </p:cNvSpPr>
          <p:nvPr/>
        </p:nvSpPr>
        <p:spPr bwMode="auto">
          <a:xfrm>
            <a:off x="2078038" y="1182688"/>
            <a:ext cx="45497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ja-JP" altLang="en-US" sz="4000" b="1" i="1">
                <a:solidFill>
                  <a:srgbClr val="FAFD00"/>
                </a:solidFill>
                <a:effectLst/>
                <a:latin typeface="Times" charset="0"/>
                <a:cs typeface="ＭＳ Ｐゴシック" charset="0"/>
              </a:rPr>
              <a:t>覚えていますか・・・・</a:t>
            </a:r>
            <a:endParaRPr lang="en-US" altLang="ja-JP" sz="4000" b="1" i="1">
              <a:solidFill>
                <a:srgbClr val="FAFD00"/>
              </a:solidFill>
              <a:effectLst/>
              <a:latin typeface="Times" charset="0"/>
              <a:cs typeface="ＭＳ Ｐゴシック" charset="0"/>
            </a:endParaRPr>
          </a:p>
        </p:txBody>
      </p:sp>
      <p:sp>
        <p:nvSpPr>
          <p:cNvPr id="737283" name="Rectangle 3"/>
          <p:cNvSpPr>
            <a:spLocks noChangeArrowheads="1"/>
          </p:cNvSpPr>
          <p:nvPr/>
        </p:nvSpPr>
        <p:spPr bwMode="auto">
          <a:xfrm>
            <a:off x="784225" y="4162425"/>
            <a:ext cx="6926263" cy="20415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80000"/>
              </a:lnSpc>
            </a:pPr>
            <a:r>
              <a:rPr lang="ja-JP" altLang="en-US" sz="3200" b="1">
                <a:solidFill>
                  <a:srgbClr val="EEFF4B"/>
                </a:solidFill>
                <a:effectLst/>
                <a:latin typeface="Times" charset="0"/>
                <a:cs typeface="ＭＳ Ｐゴシック" charset="0"/>
              </a:rPr>
              <a:t>	創造  </a:t>
            </a:r>
            <a:endParaRPr lang="ja-JP" altLang="en-US" sz="3200" b="1">
              <a:solidFill>
                <a:srgbClr val="FAFD00"/>
              </a:solidFill>
              <a:effectLst/>
              <a:latin typeface="Times" charset="0"/>
              <a:cs typeface="ＭＳ Ｐゴシック" charset="0"/>
            </a:endParaRPr>
          </a:p>
          <a:p>
            <a:pPr algn="l">
              <a:lnSpc>
                <a:spcPct val="80000"/>
              </a:lnSpc>
            </a:pPr>
            <a:r>
              <a:rPr lang="en-US" altLang="ja-JP" sz="3200" b="1">
                <a:solidFill>
                  <a:srgbClr val="FAFD00"/>
                </a:solidFill>
                <a:effectLst/>
                <a:latin typeface="Times" charset="0"/>
                <a:cs typeface="ＭＳ Ｐゴシック" charset="0"/>
              </a:rPr>
              <a:t>		</a:t>
            </a:r>
            <a:r>
              <a:rPr lang="en-US" altLang="ja-JP" sz="3200" b="1">
                <a:solidFill>
                  <a:srgbClr val="16F00F"/>
                </a:solidFill>
                <a:effectLst/>
                <a:latin typeface="Times" charset="0"/>
                <a:cs typeface="ＭＳ Ｐゴシック" charset="0"/>
              </a:rPr>
              <a:t>4 </a:t>
            </a:r>
            <a:r>
              <a:rPr lang="ja-JP" altLang="en-US" sz="3200" b="1">
                <a:solidFill>
                  <a:srgbClr val="16F00F"/>
                </a:solidFill>
                <a:effectLst/>
                <a:latin typeface="Times" charset="0"/>
                <a:cs typeface="ＭＳ Ｐゴシック" charset="0"/>
              </a:rPr>
              <a:t>人物</a:t>
            </a:r>
            <a:r>
              <a:rPr lang="ja-JP" altLang="en-US" sz="3200" b="1">
                <a:solidFill>
                  <a:srgbClr val="F35B1B"/>
                </a:solidFill>
                <a:effectLst/>
                <a:latin typeface="Times" charset="0"/>
                <a:cs typeface="ＭＳ Ｐゴシック" charset="0"/>
              </a:rPr>
              <a:t>  </a:t>
            </a:r>
            <a:endParaRPr lang="ja-JP" altLang="en-US" sz="3200" b="1">
              <a:solidFill>
                <a:srgbClr val="FAFD00"/>
              </a:solidFill>
              <a:effectLst/>
              <a:latin typeface="Times" charset="0"/>
              <a:cs typeface="ＭＳ Ｐゴシック" charset="0"/>
            </a:endParaRPr>
          </a:p>
          <a:p>
            <a:pPr algn="l">
              <a:lnSpc>
                <a:spcPct val="80000"/>
              </a:lnSpc>
            </a:pPr>
            <a:r>
              <a:rPr lang="en-US" altLang="ja-JP" sz="3200" b="1">
                <a:solidFill>
                  <a:srgbClr val="FAFD00"/>
                </a:solidFill>
                <a:effectLst/>
                <a:latin typeface="Times" charset="0"/>
                <a:cs typeface="ＭＳ Ｐゴシック" charset="0"/>
              </a:rPr>
              <a:t>			</a:t>
            </a:r>
            <a:r>
              <a:rPr lang="en-US" altLang="ja-JP" sz="3200" b="1">
                <a:solidFill>
                  <a:srgbClr val="99FF99"/>
                </a:solidFill>
                <a:effectLst/>
                <a:latin typeface="Times" charset="0"/>
                <a:cs typeface="ＭＳ Ｐゴシック" charset="0"/>
              </a:rPr>
              <a:t>3  </a:t>
            </a:r>
            <a:r>
              <a:rPr lang="ja-JP" altLang="en-US" sz="3200" b="1">
                <a:solidFill>
                  <a:srgbClr val="99FF99"/>
                </a:solidFill>
                <a:effectLst/>
                <a:latin typeface="Times" charset="0"/>
                <a:cs typeface="ＭＳ Ｐゴシック" charset="0"/>
              </a:rPr>
              <a:t>社会</a:t>
            </a:r>
            <a:r>
              <a:rPr lang="ja-JP" altLang="en-US" sz="3200" b="1">
                <a:solidFill>
                  <a:srgbClr val="00FF00"/>
                </a:solidFill>
                <a:effectLst/>
                <a:latin typeface="Times" charset="0"/>
                <a:cs typeface="ＭＳ Ｐゴシック" charset="0"/>
              </a:rPr>
              <a:t>  </a:t>
            </a:r>
            <a:endParaRPr lang="ja-JP" altLang="en-US" sz="3200" b="1">
              <a:solidFill>
                <a:srgbClr val="FAFD00"/>
              </a:solidFill>
              <a:effectLst/>
              <a:latin typeface="Times" charset="0"/>
              <a:cs typeface="ＭＳ Ｐゴシック" charset="0"/>
            </a:endParaRPr>
          </a:p>
          <a:p>
            <a:pPr algn="l">
              <a:lnSpc>
                <a:spcPct val="80000"/>
              </a:lnSpc>
            </a:pPr>
            <a:r>
              <a:rPr lang="en-US" altLang="ja-JP" sz="3200" b="1">
                <a:solidFill>
                  <a:srgbClr val="FAFD00"/>
                </a:solidFill>
                <a:effectLst/>
                <a:latin typeface="Times" charset="0"/>
                <a:cs typeface="ＭＳ Ｐゴシック" charset="0"/>
              </a:rPr>
              <a:t>					</a:t>
            </a:r>
            <a:r>
              <a:rPr lang="ja-JP" altLang="en-US" sz="3200" b="1">
                <a:solidFill>
                  <a:srgbClr val="FAFD00"/>
                </a:solidFill>
                <a:effectLst/>
                <a:latin typeface="Times" charset="0"/>
                <a:cs typeface="ＭＳ Ｐゴシック" charset="0"/>
              </a:rPr>
              <a:t>沈黙</a:t>
            </a:r>
            <a:r>
              <a:rPr lang="ja-JP" altLang="en-US" sz="3200" b="1">
                <a:effectLst/>
                <a:latin typeface="Times" charset="0"/>
                <a:cs typeface="ＭＳ Ｐゴシック" charset="0"/>
              </a:rPr>
              <a:t>  </a:t>
            </a:r>
          </a:p>
          <a:p>
            <a:pPr algn="l">
              <a:lnSpc>
                <a:spcPct val="80000"/>
              </a:lnSpc>
            </a:pPr>
            <a:r>
              <a:rPr lang="en-US" altLang="ja-JP" sz="3200" b="1">
                <a:solidFill>
                  <a:srgbClr val="FAFD00"/>
                </a:solidFill>
                <a:effectLst/>
                <a:latin typeface="Times" charset="0"/>
                <a:cs typeface="ＭＳ Ｐゴシック" charset="0"/>
              </a:rPr>
              <a:t>						</a:t>
            </a:r>
            <a:r>
              <a:rPr lang="ja-JP" altLang="en-US" sz="3200" b="1">
                <a:solidFill>
                  <a:schemeClr val="tx1"/>
                </a:solidFill>
                <a:effectLst/>
                <a:latin typeface="Times" charset="0"/>
                <a:cs typeface="ＭＳ Ｐゴシック" charset="0"/>
              </a:rPr>
              <a:t>イエス</a:t>
            </a:r>
          </a:p>
        </p:txBody>
      </p:sp>
      <p:sp>
        <p:nvSpPr>
          <p:cNvPr id="737285" name="Text Box 5"/>
          <p:cNvSpPr txBox="1">
            <a:spLocks noChangeArrowheads="1"/>
          </p:cNvSpPr>
          <p:nvPr/>
        </p:nvSpPr>
        <p:spPr bwMode="auto">
          <a:xfrm>
            <a:off x="2514600" y="2971800"/>
            <a:ext cx="3962400" cy="11890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ja-JP" sz="7200" b="1">
                <a:solidFill>
                  <a:srgbClr val="FFFF00"/>
                </a:solidFill>
                <a:effectLst/>
                <a:latin typeface="Times" charset="0"/>
                <a:cs typeface="ＭＳ Ｐゴシック" charset="0"/>
              </a:rPr>
              <a:t>C 4 3 S J</a:t>
            </a:r>
          </a:p>
        </p:txBody>
      </p:sp>
      <p:sp>
        <p:nvSpPr>
          <p:cNvPr id="737286" name="Text Box 6"/>
          <p:cNvSpPr txBox="1">
            <a:spLocks noChangeArrowheads="1"/>
          </p:cNvSpPr>
          <p:nvPr/>
        </p:nvSpPr>
        <p:spPr bwMode="auto">
          <a:xfrm>
            <a:off x="2857500" y="1879600"/>
            <a:ext cx="3225800" cy="1189038"/>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ja-JP" sz="7200" b="1">
                <a:solidFill>
                  <a:srgbClr val="FFFF00"/>
                </a:solidFill>
                <a:effectLst/>
                <a:latin typeface="Times" charset="0"/>
                <a:cs typeface="ＭＳ Ｐゴシック" charset="0"/>
              </a:rPr>
              <a:t>C 7 S J</a:t>
            </a:r>
          </a:p>
        </p:txBody>
      </p:sp>
      <p:sp>
        <p:nvSpPr>
          <p:cNvPr id="737287" name="Line 7"/>
          <p:cNvSpPr>
            <a:spLocks noChangeShapeType="1"/>
          </p:cNvSpPr>
          <p:nvPr/>
        </p:nvSpPr>
        <p:spPr bwMode="auto">
          <a:xfrm>
            <a:off x="3924300" y="24511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37288" name="Text Box 8"/>
          <p:cNvSpPr txBox="1">
            <a:spLocks noChangeArrowheads="1"/>
          </p:cNvSpPr>
          <p:nvPr/>
        </p:nvSpPr>
        <p:spPr bwMode="auto">
          <a:xfrm>
            <a:off x="7556500" y="6164263"/>
            <a:ext cx="133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37292" name="Text Box 12"/>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737294" name="Text Box 14"/>
          <p:cNvSpPr txBox="1">
            <a:spLocks noChangeArrowheads="1"/>
          </p:cNvSpPr>
          <p:nvPr/>
        </p:nvSpPr>
        <p:spPr bwMode="auto">
          <a:xfrm>
            <a:off x="7515225" y="61595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737296" name="Rectangle 1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06</a:t>
            </a:r>
          </a:p>
        </p:txBody>
      </p:sp>
      <p:grpSp>
        <p:nvGrpSpPr>
          <p:cNvPr id="737301" name="Group 21"/>
          <p:cNvGrpSpPr>
            <a:grpSpLocks/>
          </p:cNvGrpSpPr>
          <p:nvPr/>
        </p:nvGrpSpPr>
        <p:grpSpPr bwMode="auto">
          <a:xfrm>
            <a:off x="519113" y="7938"/>
            <a:ext cx="854075" cy="1704975"/>
            <a:chOff x="327" y="5"/>
            <a:chExt cx="538" cy="1074"/>
          </a:xfrm>
        </p:grpSpPr>
        <p:sp>
          <p:nvSpPr>
            <p:cNvPr id="737302" name="Rectangle 22"/>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Freeform 2"/>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55"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56" name="Freeform 4"/>
          <p:cNvSpPr>
            <a:spLocks/>
          </p:cNvSpPr>
          <p:nvPr/>
        </p:nvSpPr>
        <p:spPr bwMode="auto">
          <a:xfrm>
            <a:off x="51308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57"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58" name="Rectangle 6"/>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pic>
        <p:nvPicPr>
          <p:cNvPr id="637961"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637963" name="Text Box 11"/>
          <p:cNvSpPr txBox="1">
            <a:spLocks noChangeArrowheads="1"/>
          </p:cNvSpPr>
          <p:nvPr/>
        </p:nvSpPr>
        <p:spPr bwMode="auto">
          <a:xfrm>
            <a:off x="7620000" y="6164263"/>
            <a:ext cx="128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a:solidFill>
                  <a:schemeClr val="hlink"/>
                </a:solidFill>
                <a:effectLst>
                  <a:outerShdw blurRad="38100" dist="38100" dir="2700000" algn="tl">
                    <a:srgbClr val="000000"/>
                  </a:outerShdw>
                </a:effectLst>
                <a:latin typeface="Comic Sans MS" charset="0"/>
                <a:cs typeface="ＭＳ Ｐゴシック" charset="0"/>
              </a:rPr>
              <a:t> </a:t>
            </a:r>
          </a:p>
        </p:txBody>
      </p:sp>
      <p:grpSp>
        <p:nvGrpSpPr>
          <p:cNvPr id="638029" name="Group 77"/>
          <p:cNvGrpSpPr>
            <a:grpSpLocks/>
          </p:cNvGrpSpPr>
          <p:nvPr/>
        </p:nvGrpSpPr>
        <p:grpSpPr bwMode="auto">
          <a:xfrm>
            <a:off x="2444750" y="1225550"/>
            <a:ext cx="2763838" cy="1343025"/>
            <a:chOff x="2412" y="2052"/>
            <a:chExt cx="1741"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3" name="Rectangle 81"/>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創造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35" name="Group 83"/>
          <p:cNvGrpSpPr>
            <a:grpSpLocks/>
          </p:cNvGrpSpPr>
          <p:nvPr/>
        </p:nvGrpSpPr>
        <p:grpSpPr bwMode="auto">
          <a:xfrm>
            <a:off x="2686050" y="1581150"/>
            <a:ext cx="2763838" cy="1343025"/>
            <a:chOff x="2412" y="2052"/>
            <a:chExt cx="1741" cy="846"/>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9" name="Rectangle 87"/>
            <p:cNvSpPr>
              <a:spLocks noChangeArrowheads="1"/>
            </p:cNvSpPr>
            <p:nvPr/>
          </p:nvSpPr>
          <p:spPr bwMode="auto">
            <a:xfrm>
              <a:off x="2480" y="2078"/>
              <a:ext cx="7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アブラハム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41" name="Group 89"/>
          <p:cNvGrpSpPr>
            <a:grpSpLocks/>
          </p:cNvGrpSpPr>
          <p:nvPr/>
        </p:nvGrpSpPr>
        <p:grpSpPr bwMode="auto">
          <a:xfrm>
            <a:off x="2965450" y="1924050"/>
            <a:ext cx="2763838" cy="1343025"/>
            <a:chOff x="2412" y="2052"/>
            <a:chExt cx="1741" cy="846"/>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45" name="Rectangle 93"/>
            <p:cNvSpPr>
              <a:spLocks noChangeArrowheads="1"/>
            </p:cNvSpPr>
            <p:nvPr/>
          </p:nvSpPr>
          <p:spPr bwMode="auto">
            <a:xfrm>
              <a:off x="2632"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ヨセフ</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47" name="Group 95"/>
          <p:cNvGrpSpPr>
            <a:grpSpLocks/>
          </p:cNvGrpSpPr>
          <p:nvPr/>
        </p:nvGrpSpPr>
        <p:grpSpPr bwMode="auto">
          <a:xfrm>
            <a:off x="3257550" y="2241550"/>
            <a:ext cx="2763838" cy="1343025"/>
            <a:chOff x="2412" y="2052"/>
            <a:chExt cx="1741" cy="846"/>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1" name="Rectangle 99"/>
            <p:cNvSpPr>
              <a:spLocks noChangeArrowheads="1"/>
            </p:cNvSpPr>
            <p:nvPr/>
          </p:nvSpPr>
          <p:spPr bwMode="auto">
            <a:xfrm>
              <a:off x="2609" y="2078"/>
              <a:ext cx="5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モーセ</a:t>
              </a:r>
              <a:endParaRPr lang="en-US" altLang="ja-JP" b="1">
                <a:solidFill>
                  <a:srgbClr val="FFA27C"/>
                </a:solidFill>
                <a:effectLst>
                  <a:outerShdw blurRad="38100" dist="38100" dir="2700000" algn="tl">
                    <a:srgbClr val="000000"/>
                  </a:outerShdw>
                </a:effectLst>
                <a:latin typeface="Helvetica" charset="0"/>
                <a:cs typeface="ＭＳ Ｐゴシック" charset="0"/>
              </a:endParaRP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53" name="Group 101"/>
          <p:cNvGrpSpPr>
            <a:grpSpLocks/>
          </p:cNvGrpSpPr>
          <p:nvPr/>
        </p:nvGrpSpPr>
        <p:grpSpPr bwMode="auto">
          <a:xfrm>
            <a:off x="3524250" y="2546350"/>
            <a:ext cx="2763838" cy="1343025"/>
            <a:chOff x="2412" y="2052"/>
            <a:chExt cx="1741" cy="846"/>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7" name="Rectangle 105"/>
            <p:cNvSpPr>
              <a:spLocks noChangeArrowheads="1"/>
            </p:cNvSpPr>
            <p:nvPr/>
          </p:nvSpPr>
          <p:spPr bwMode="auto">
            <a:xfrm>
              <a:off x="2567" y="2078"/>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ヨシュア</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59" name="Group 107"/>
          <p:cNvGrpSpPr>
            <a:grpSpLocks/>
          </p:cNvGrpSpPr>
          <p:nvPr/>
        </p:nvGrpSpPr>
        <p:grpSpPr bwMode="auto">
          <a:xfrm>
            <a:off x="3803650" y="2851150"/>
            <a:ext cx="2763838" cy="1343025"/>
            <a:chOff x="2412" y="2052"/>
            <a:chExt cx="1741"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3" name="Rectangle 111"/>
            <p:cNvSpPr>
              <a:spLocks noChangeArrowheads="1"/>
            </p:cNvSpPr>
            <p:nvPr/>
          </p:nvSpPr>
          <p:spPr bwMode="auto">
            <a:xfrm>
              <a:off x="2591" y="2078"/>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無政府</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65" name="Group 113"/>
          <p:cNvGrpSpPr>
            <a:grpSpLocks/>
          </p:cNvGrpSpPr>
          <p:nvPr/>
        </p:nvGrpSpPr>
        <p:grpSpPr bwMode="auto">
          <a:xfrm>
            <a:off x="4095750" y="3168650"/>
            <a:ext cx="2763838" cy="1343025"/>
            <a:chOff x="2412" y="2052"/>
            <a:chExt cx="1741" cy="846"/>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9" name="Rectangle 117"/>
            <p:cNvSpPr>
              <a:spLocks noChangeArrowheads="1"/>
            </p:cNvSpPr>
            <p:nvPr/>
          </p:nvSpPr>
          <p:spPr bwMode="auto">
            <a:xfrm>
              <a:off x="2663"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王国</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71" name="Group 119"/>
          <p:cNvGrpSpPr>
            <a:grpSpLocks/>
          </p:cNvGrpSpPr>
          <p:nvPr/>
        </p:nvGrpSpPr>
        <p:grpSpPr bwMode="auto">
          <a:xfrm>
            <a:off x="4337050" y="3524250"/>
            <a:ext cx="2763838" cy="1343025"/>
            <a:chOff x="2412" y="2052"/>
            <a:chExt cx="1741"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75" name="Rectangle 123"/>
            <p:cNvSpPr>
              <a:spLocks noChangeArrowheads="1"/>
            </p:cNvSpPr>
            <p:nvPr/>
          </p:nvSpPr>
          <p:spPr bwMode="auto">
            <a:xfrm>
              <a:off x="2663"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捕囚</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77" name="Group 125"/>
          <p:cNvGrpSpPr>
            <a:grpSpLocks/>
          </p:cNvGrpSpPr>
          <p:nvPr/>
        </p:nvGrpSpPr>
        <p:grpSpPr bwMode="auto">
          <a:xfrm>
            <a:off x="4641850" y="3859213"/>
            <a:ext cx="2760663" cy="1333500"/>
            <a:chOff x="2652" y="2271"/>
            <a:chExt cx="1739" cy="840"/>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638081" name="Rectangle 129"/>
            <p:cNvSpPr>
              <a:spLocks noChangeArrowheads="1"/>
            </p:cNvSpPr>
            <p:nvPr/>
          </p:nvSpPr>
          <p:spPr bwMode="auto">
            <a:xfrm>
              <a:off x="2933" y="229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沈黙</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grpSp>
      <p:grpSp>
        <p:nvGrpSpPr>
          <p:cNvPr id="638082"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638086" name="Group 134"/>
            <p:cNvGrpSpPr>
              <a:grpSpLocks/>
            </p:cNvGrpSpPr>
            <p:nvPr/>
          </p:nvGrpSpPr>
          <p:grpSpPr bwMode="auto">
            <a:xfrm>
              <a:off x="4058" y="130"/>
              <a:ext cx="681" cy="283"/>
              <a:chOff x="3082" y="3101"/>
              <a:chExt cx="533" cy="235"/>
            </a:xfrm>
          </p:grpSpPr>
          <p:sp>
            <p:nvSpPr>
              <p:cNvPr id="638087" name="Rectangle 135"/>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rgbClr val="790015"/>
                    </a:solidFill>
                    <a:effectLst/>
                    <a:latin typeface="Helvetica" charset="0"/>
                    <a:cs typeface="ＭＳ Ｐゴシック" charset="0"/>
                  </a:rPr>
                  <a:t>   </a:t>
                </a:r>
                <a:endParaRPr lang="ja-JP" altLang="en-US" sz="4000" b="1">
                  <a:solidFill>
                    <a:srgbClr val="FFA27C"/>
                  </a:solidFill>
                  <a:effectLst>
                    <a:outerShdw blurRad="38100" dist="38100" dir="2700000" algn="tl">
                      <a:srgbClr val="000000"/>
                    </a:outerShdw>
                  </a:effectLst>
                  <a:latin typeface="Helvetica" charset="0"/>
                  <a:cs typeface="ＭＳ Ｐゴシック" charset="0"/>
                </a:endParaRPr>
              </a:p>
            </p:txBody>
          </p:sp>
          <p:sp>
            <p:nvSpPr>
              <p:cNvPr id="638088" name="Rectangle 136"/>
              <p:cNvSpPr>
                <a:spLocks noChangeArrowheads="1"/>
              </p:cNvSpPr>
              <p:nvPr/>
            </p:nvSpPr>
            <p:spPr bwMode="auto">
              <a:xfrm>
                <a:off x="3139" y="3101"/>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900" b="1">
                    <a:solidFill>
                      <a:srgbClr val="790015"/>
                    </a:solidFill>
                    <a:effectLst/>
                    <a:latin typeface="Helvetica" charset="0"/>
                    <a:cs typeface="ＭＳ Ｐゴシック" charset="0"/>
                  </a:rPr>
                  <a:t>イエス</a:t>
                </a:r>
                <a:endParaRPr lang="ja-JP" altLang="en-US" sz="4000" b="1">
                  <a:solidFill>
                    <a:srgbClr val="FFA27C"/>
                  </a:solidFill>
                  <a:effectLst>
                    <a:outerShdw blurRad="38100" dist="38100" dir="2700000" algn="tl">
                      <a:srgbClr val="000000"/>
                    </a:outerShdw>
                  </a:effectLst>
                  <a:latin typeface="Helvetica" charset="0"/>
                  <a:cs typeface="ＭＳ Ｐゴシック"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8091" name="Text Box 139"/>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638095" name="Text Box 143"/>
          <p:cNvSpPr txBox="1">
            <a:spLocks noChangeArrowheads="1"/>
          </p:cNvSpPr>
          <p:nvPr/>
        </p:nvSpPr>
        <p:spPr bwMode="auto">
          <a:xfrm>
            <a:off x="8483600" y="1590675"/>
            <a:ext cx="66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ja-JP" altLang="en-US" sz="2000" b="1">
              <a:solidFill>
                <a:schemeClr val="hlink"/>
              </a:solidFill>
              <a:effectLst>
                <a:outerShdw blurRad="38100" dist="38100" dir="2700000" algn="tl">
                  <a:srgbClr val="000000"/>
                </a:outerShdw>
              </a:effectLst>
              <a:latin typeface="Comic Sans MS" charset="0"/>
              <a:cs typeface="ＭＳ Ｐゴシック" charset="0"/>
            </a:endParaRPr>
          </a:p>
        </p:txBody>
      </p:sp>
      <p:sp>
        <p:nvSpPr>
          <p:cNvPr id="638096" name="Rectangle 144"/>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07</a:t>
            </a:r>
          </a:p>
        </p:txBody>
      </p:sp>
      <p:grpSp>
        <p:nvGrpSpPr>
          <p:cNvPr id="638100" name="Group 148"/>
          <p:cNvGrpSpPr>
            <a:grpSpLocks/>
          </p:cNvGrpSpPr>
          <p:nvPr/>
        </p:nvGrpSpPr>
        <p:grpSpPr bwMode="auto">
          <a:xfrm>
            <a:off x="519113" y="7938"/>
            <a:ext cx="854075" cy="1704975"/>
            <a:chOff x="327" y="5"/>
            <a:chExt cx="538" cy="1074"/>
          </a:xfrm>
        </p:grpSpPr>
        <p:sp>
          <p:nvSpPr>
            <p:cNvPr id="638101" name="Rectangle 149"/>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38029"/>
                                        </p:tgtEl>
                                        <p:attrNameLst>
                                          <p:attrName>style.visibility</p:attrName>
                                        </p:attrNameLst>
                                      </p:cBhvr>
                                      <p:to>
                                        <p:strVal val="visible"/>
                                      </p:to>
                                    </p:set>
                                    <p:animEffect transition="in" filter="fade">
                                      <p:cBhvr>
                                        <p:cTn id="7" dur="500"/>
                                        <p:tgtEl>
                                          <p:spTgt spid="638029"/>
                                        </p:tgtEl>
                                      </p:cBhvr>
                                    </p:animEffect>
                                  </p:childTnLst>
                                </p:cTn>
                              </p:par>
                            </p:childTnLst>
                          </p:cTn>
                        </p:par>
                        <p:par>
                          <p:cTn id="8" fill="hold" nodeType="afterGroup">
                            <p:stCondLst>
                              <p:cond delay="1500"/>
                            </p:stCondLst>
                            <p:childTnLst>
                              <p:par>
                                <p:cTn id="9" presetID="10" presetClass="entr" presetSubtype="0" fill="hold" nodeType="afterEffect">
                                  <p:stCondLst>
                                    <p:cond delay="100"/>
                                  </p:stCondLst>
                                  <p:childTnLst>
                                    <p:set>
                                      <p:cBhvr>
                                        <p:cTn id="10" dur="1" fill="hold">
                                          <p:stCondLst>
                                            <p:cond delay="0"/>
                                          </p:stCondLst>
                                        </p:cTn>
                                        <p:tgtEl>
                                          <p:spTgt spid="638035"/>
                                        </p:tgtEl>
                                        <p:attrNameLst>
                                          <p:attrName>style.visibility</p:attrName>
                                        </p:attrNameLst>
                                      </p:cBhvr>
                                      <p:to>
                                        <p:strVal val="visible"/>
                                      </p:to>
                                    </p:set>
                                    <p:animEffect transition="in" filter="fade">
                                      <p:cBhvr>
                                        <p:cTn id="11" dur="500"/>
                                        <p:tgtEl>
                                          <p:spTgt spid="638035"/>
                                        </p:tgtEl>
                                      </p:cBhvr>
                                    </p:animEffect>
                                  </p:childTnLst>
                                </p:cTn>
                              </p:par>
                            </p:childTnLst>
                          </p:cTn>
                        </p:par>
                        <p:par>
                          <p:cTn id="12" fill="hold" nodeType="afterGroup">
                            <p:stCondLst>
                              <p:cond delay="2100"/>
                            </p:stCondLst>
                            <p:childTnLst>
                              <p:par>
                                <p:cTn id="13" presetID="10" presetClass="entr" presetSubtype="0" fill="hold" nodeType="afterEffect">
                                  <p:stCondLst>
                                    <p:cond delay="100"/>
                                  </p:stCondLst>
                                  <p:childTnLst>
                                    <p:set>
                                      <p:cBhvr>
                                        <p:cTn id="14" dur="1" fill="hold">
                                          <p:stCondLst>
                                            <p:cond delay="0"/>
                                          </p:stCondLst>
                                        </p:cTn>
                                        <p:tgtEl>
                                          <p:spTgt spid="638041"/>
                                        </p:tgtEl>
                                        <p:attrNameLst>
                                          <p:attrName>style.visibility</p:attrName>
                                        </p:attrNameLst>
                                      </p:cBhvr>
                                      <p:to>
                                        <p:strVal val="visible"/>
                                      </p:to>
                                    </p:set>
                                    <p:animEffect transition="in" filter="fade">
                                      <p:cBhvr>
                                        <p:cTn id="15" dur="500"/>
                                        <p:tgtEl>
                                          <p:spTgt spid="638041"/>
                                        </p:tgtEl>
                                      </p:cBhvr>
                                    </p:animEffect>
                                  </p:childTnLst>
                                </p:cTn>
                              </p:par>
                            </p:childTnLst>
                          </p:cTn>
                        </p:par>
                        <p:par>
                          <p:cTn id="16" fill="hold" nodeType="afterGroup">
                            <p:stCondLst>
                              <p:cond delay="2700"/>
                            </p:stCondLst>
                            <p:childTnLst>
                              <p:par>
                                <p:cTn id="17" presetID="10" presetClass="entr" presetSubtype="0" fill="hold" nodeType="afterEffect">
                                  <p:stCondLst>
                                    <p:cond delay="100"/>
                                  </p:stCondLst>
                                  <p:childTnLst>
                                    <p:set>
                                      <p:cBhvr>
                                        <p:cTn id="18" dur="1" fill="hold">
                                          <p:stCondLst>
                                            <p:cond delay="0"/>
                                          </p:stCondLst>
                                        </p:cTn>
                                        <p:tgtEl>
                                          <p:spTgt spid="638047"/>
                                        </p:tgtEl>
                                        <p:attrNameLst>
                                          <p:attrName>style.visibility</p:attrName>
                                        </p:attrNameLst>
                                      </p:cBhvr>
                                      <p:to>
                                        <p:strVal val="visible"/>
                                      </p:to>
                                    </p:set>
                                    <p:animEffect transition="in" filter="fade">
                                      <p:cBhvr>
                                        <p:cTn id="19" dur="500"/>
                                        <p:tgtEl>
                                          <p:spTgt spid="638047"/>
                                        </p:tgtEl>
                                      </p:cBhvr>
                                    </p:animEffect>
                                  </p:childTnLst>
                                </p:cTn>
                              </p:par>
                            </p:childTnLst>
                          </p:cTn>
                        </p:par>
                        <p:par>
                          <p:cTn id="20" fill="hold" nodeType="afterGroup">
                            <p:stCondLst>
                              <p:cond delay="3300"/>
                            </p:stCondLst>
                            <p:childTnLst>
                              <p:par>
                                <p:cTn id="21" presetID="10" presetClass="entr" presetSubtype="0" fill="hold" nodeType="afterEffect">
                                  <p:stCondLst>
                                    <p:cond delay="100"/>
                                  </p:stCondLst>
                                  <p:childTnLst>
                                    <p:set>
                                      <p:cBhvr>
                                        <p:cTn id="22" dur="1" fill="hold">
                                          <p:stCondLst>
                                            <p:cond delay="0"/>
                                          </p:stCondLst>
                                        </p:cTn>
                                        <p:tgtEl>
                                          <p:spTgt spid="638053"/>
                                        </p:tgtEl>
                                        <p:attrNameLst>
                                          <p:attrName>style.visibility</p:attrName>
                                        </p:attrNameLst>
                                      </p:cBhvr>
                                      <p:to>
                                        <p:strVal val="visible"/>
                                      </p:to>
                                    </p:set>
                                    <p:animEffect transition="in" filter="fade">
                                      <p:cBhvr>
                                        <p:cTn id="23" dur="500"/>
                                        <p:tgtEl>
                                          <p:spTgt spid="638053"/>
                                        </p:tgtEl>
                                      </p:cBhvr>
                                    </p:animEffect>
                                  </p:childTnLst>
                                </p:cTn>
                              </p:par>
                            </p:childTnLst>
                          </p:cTn>
                        </p:par>
                        <p:par>
                          <p:cTn id="24" fill="hold" nodeType="afterGroup">
                            <p:stCondLst>
                              <p:cond delay="3900"/>
                            </p:stCondLst>
                            <p:childTnLst>
                              <p:par>
                                <p:cTn id="25" presetID="10" presetClass="entr" presetSubtype="0" fill="hold" nodeType="afterEffect">
                                  <p:stCondLst>
                                    <p:cond delay="100"/>
                                  </p:stCondLst>
                                  <p:childTnLst>
                                    <p:set>
                                      <p:cBhvr>
                                        <p:cTn id="26" dur="1" fill="hold">
                                          <p:stCondLst>
                                            <p:cond delay="0"/>
                                          </p:stCondLst>
                                        </p:cTn>
                                        <p:tgtEl>
                                          <p:spTgt spid="638059"/>
                                        </p:tgtEl>
                                        <p:attrNameLst>
                                          <p:attrName>style.visibility</p:attrName>
                                        </p:attrNameLst>
                                      </p:cBhvr>
                                      <p:to>
                                        <p:strVal val="visible"/>
                                      </p:to>
                                    </p:set>
                                    <p:animEffect transition="in" filter="fade">
                                      <p:cBhvr>
                                        <p:cTn id="27" dur="500"/>
                                        <p:tgtEl>
                                          <p:spTgt spid="638059"/>
                                        </p:tgtEl>
                                      </p:cBhvr>
                                    </p:animEffect>
                                  </p:childTnLst>
                                </p:cTn>
                              </p:par>
                            </p:childTnLst>
                          </p:cTn>
                        </p:par>
                        <p:par>
                          <p:cTn id="28" fill="hold" nodeType="afterGroup">
                            <p:stCondLst>
                              <p:cond delay="4500"/>
                            </p:stCondLst>
                            <p:childTnLst>
                              <p:par>
                                <p:cTn id="29" presetID="10" presetClass="entr" presetSubtype="0" fill="hold" nodeType="afterEffect">
                                  <p:stCondLst>
                                    <p:cond delay="100"/>
                                  </p:stCondLst>
                                  <p:childTnLst>
                                    <p:set>
                                      <p:cBhvr>
                                        <p:cTn id="30" dur="1" fill="hold">
                                          <p:stCondLst>
                                            <p:cond delay="0"/>
                                          </p:stCondLst>
                                        </p:cTn>
                                        <p:tgtEl>
                                          <p:spTgt spid="638065"/>
                                        </p:tgtEl>
                                        <p:attrNameLst>
                                          <p:attrName>style.visibility</p:attrName>
                                        </p:attrNameLst>
                                      </p:cBhvr>
                                      <p:to>
                                        <p:strVal val="visible"/>
                                      </p:to>
                                    </p:set>
                                    <p:animEffect transition="in" filter="fade">
                                      <p:cBhvr>
                                        <p:cTn id="31" dur="500"/>
                                        <p:tgtEl>
                                          <p:spTgt spid="638065"/>
                                        </p:tgtEl>
                                      </p:cBhvr>
                                    </p:animEffect>
                                  </p:childTnLst>
                                </p:cTn>
                              </p:par>
                            </p:childTnLst>
                          </p:cTn>
                        </p:par>
                        <p:par>
                          <p:cTn id="32" fill="hold" nodeType="afterGroup">
                            <p:stCondLst>
                              <p:cond delay="5100"/>
                            </p:stCondLst>
                            <p:childTnLst>
                              <p:par>
                                <p:cTn id="33" presetID="10" presetClass="entr" presetSubtype="0" fill="hold" nodeType="afterEffect">
                                  <p:stCondLst>
                                    <p:cond delay="100"/>
                                  </p:stCondLst>
                                  <p:childTnLst>
                                    <p:set>
                                      <p:cBhvr>
                                        <p:cTn id="34" dur="1" fill="hold">
                                          <p:stCondLst>
                                            <p:cond delay="0"/>
                                          </p:stCondLst>
                                        </p:cTn>
                                        <p:tgtEl>
                                          <p:spTgt spid="638071"/>
                                        </p:tgtEl>
                                        <p:attrNameLst>
                                          <p:attrName>style.visibility</p:attrName>
                                        </p:attrNameLst>
                                      </p:cBhvr>
                                      <p:to>
                                        <p:strVal val="visible"/>
                                      </p:to>
                                    </p:set>
                                    <p:animEffect transition="in" filter="fade">
                                      <p:cBhvr>
                                        <p:cTn id="35" dur="500"/>
                                        <p:tgtEl>
                                          <p:spTgt spid="638071"/>
                                        </p:tgtEl>
                                      </p:cBhvr>
                                    </p:animEffect>
                                  </p:childTnLst>
                                </p:cTn>
                              </p:par>
                            </p:childTnLst>
                          </p:cTn>
                        </p:par>
                        <p:par>
                          <p:cTn id="36" fill="hold" nodeType="afterGroup">
                            <p:stCondLst>
                              <p:cond delay="5700"/>
                            </p:stCondLst>
                            <p:childTnLst>
                              <p:par>
                                <p:cTn id="37" presetID="10" presetClass="entr" presetSubtype="0" fill="hold" nodeType="afterEffect">
                                  <p:stCondLst>
                                    <p:cond delay="100"/>
                                  </p:stCondLst>
                                  <p:childTnLst>
                                    <p:set>
                                      <p:cBhvr>
                                        <p:cTn id="38" dur="1" fill="hold">
                                          <p:stCondLst>
                                            <p:cond delay="0"/>
                                          </p:stCondLst>
                                        </p:cTn>
                                        <p:tgtEl>
                                          <p:spTgt spid="638077"/>
                                        </p:tgtEl>
                                        <p:attrNameLst>
                                          <p:attrName>style.visibility</p:attrName>
                                        </p:attrNameLst>
                                      </p:cBhvr>
                                      <p:to>
                                        <p:strVal val="visible"/>
                                      </p:to>
                                    </p:set>
                                    <p:animEffect transition="in" filter="fade">
                                      <p:cBhvr>
                                        <p:cTn id="39" dur="500"/>
                                        <p:tgtEl>
                                          <p:spTgt spid="638077"/>
                                        </p:tgtEl>
                                      </p:cBhvr>
                                    </p:animEffect>
                                  </p:childTnLst>
                                </p:cTn>
                              </p:par>
                            </p:childTnLst>
                          </p:cTn>
                        </p:par>
                        <p:par>
                          <p:cTn id="40" fill="hold" nodeType="afterGroup">
                            <p:stCondLst>
                              <p:cond delay="6300"/>
                            </p:stCondLst>
                            <p:childTnLst>
                              <p:par>
                                <p:cTn id="41" presetID="10" presetClass="entr" presetSubtype="0" fill="hold" nodeType="afterEffect">
                                  <p:stCondLst>
                                    <p:cond delay="100"/>
                                  </p:stCondLst>
                                  <p:childTnLst>
                                    <p:set>
                                      <p:cBhvr>
                                        <p:cTn id="42" dur="1" fill="hold">
                                          <p:stCondLst>
                                            <p:cond delay="0"/>
                                          </p:stCondLst>
                                        </p:cTn>
                                        <p:tgtEl>
                                          <p:spTgt spid="638082"/>
                                        </p:tgtEl>
                                        <p:attrNameLst>
                                          <p:attrName>style.visibility</p:attrName>
                                        </p:attrNameLst>
                                      </p:cBhvr>
                                      <p:to>
                                        <p:strVal val="visible"/>
                                      </p:to>
                                    </p:set>
                                    <p:animEffect transition="in" filter="fade">
                                      <p:cBhvr>
                                        <p:cTn id="43" dur="500"/>
                                        <p:tgtEl>
                                          <p:spTgt spid="63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41325" y="166688"/>
            <a:ext cx="968375" cy="1373187"/>
          </a:xfrm>
          <a:prstGeom prst="rect">
            <a:avLst/>
          </a:prstGeom>
          <a:noFill/>
          <a:ln>
            <a:noFill/>
          </a:ln>
          <a:effectLst>
            <a:outerShdw blurRad="63500" dist="143684"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23" name="Rectangle 3"/>
          <p:cNvSpPr>
            <a:spLocks noChangeArrowheads="1"/>
          </p:cNvSpPr>
          <p:nvPr/>
        </p:nvSpPr>
        <p:spPr bwMode="auto">
          <a:xfrm>
            <a:off x="590550" y="2020888"/>
            <a:ext cx="1695450" cy="42275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28" name="Freeform 8"/>
          <p:cNvSpPr>
            <a:spLocks/>
          </p:cNvSpPr>
          <p:nvPr/>
        </p:nvSpPr>
        <p:spPr bwMode="auto">
          <a:xfrm>
            <a:off x="1562100" y="990600"/>
            <a:ext cx="1620838" cy="3049588"/>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29" name="Freeform 9"/>
          <p:cNvSpPr>
            <a:spLocks/>
          </p:cNvSpPr>
          <p:nvPr/>
        </p:nvSpPr>
        <p:spPr bwMode="auto">
          <a:xfrm>
            <a:off x="6877050" y="3962400"/>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0" name="Freeform 10"/>
          <p:cNvSpPr>
            <a:spLocks/>
          </p:cNvSpPr>
          <p:nvPr/>
        </p:nvSpPr>
        <p:spPr bwMode="auto">
          <a:xfrm>
            <a:off x="3562350" y="1695450"/>
            <a:ext cx="3983038" cy="2878138"/>
          </a:xfrm>
          <a:custGeom>
            <a:avLst/>
            <a:gdLst>
              <a:gd name="T0" fmla="*/ 2484 w 2509"/>
              <a:gd name="T1" fmla="*/ 1800 h 1813"/>
              <a:gd name="T2" fmla="*/ 2424 w 2509"/>
              <a:gd name="T3" fmla="*/ 1776 h 1813"/>
              <a:gd name="T4" fmla="*/ 2376 w 2509"/>
              <a:gd name="T5" fmla="*/ 1764 h 1813"/>
              <a:gd name="T6" fmla="*/ 2328 w 2509"/>
              <a:gd name="T7" fmla="*/ 1740 h 1813"/>
              <a:gd name="T8" fmla="*/ 2280 w 2509"/>
              <a:gd name="T9" fmla="*/ 1704 h 1813"/>
              <a:gd name="T10" fmla="*/ 2232 w 2509"/>
              <a:gd name="T11" fmla="*/ 1680 h 1813"/>
              <a:gd name="T12" fmla="*/ 2184 w 2509"/>
              <a:gd name="T13" fmla="*/ 1656 h 1813"/>
              <a:gd name="T14" fmla="*/ 2124 w 2509"/>
              <a:gd name="T15" fmla="*/ 1620 h 1813"/>
              <a:gd name="T16" fmla="*/ 2064 w 2509"/>
              <a:gd name="T17" fmla="*/ 1584 h 1813"/>
              <a:gd name="T18" fmla="*/ 2016 w 2509"/>
              <a:gd name="T19" fmla="*/ 1560 h 1813"/>
              <a:gd name="T20" fmla="*/ 1968 w 2509"/>
              <a:gd name="T21" fmla="*/ 1536 h 1813"/>
              <a:gd name="T22" fmla="*/ 1920 w 2509"/>
              <a:gd name="T23" fmla="*/ 1500 h 1813"/>
              <a:gd name="T24" fmla="*/ 1872 w 2509"/>
              <a:gd name="T25" fmla="*/ 1476 h 1813"/>
              <a:gd name="T26" fmla="*/ 1836 w 2509"/>
              <a:gd name="T27" fmla="*/ 1452 h 1813"/>
              <a:gd name="T28" fmla="*/ 1776 w 2509"/>
              <a:gd name="T29" fmla="*/ 1404 h 1813"/>
              <a:gd name="T30" fmla="*/ 1728 w 2509"/>
              <a:gd name="T31" fmla="*/ 1392 h 1813"/>
              <a:gd name="T32" fmla="*/ 1680 w 2509"/>
              <a:gd name="T33" fmla="*/ 1344 h 1813"/>
              <a:gd name="T34" fmla="*/ 1632 w 2509"/>
              <a:gd name="T35" fmla="*/ 1320 h 1813"/>
              <a:gd name="T36" fmla="*/ 1584 w 2509"/>
              <a:gd name="T37" fmla="*/ 1284 h 1813"/>
              <a:gd name="T38" fmla="*/ 1512 w 2509"/>
              <a:gd name="T39" fmla="*/ 1224 h 1813"/>
              <a:gd name="T40" fmla="*/ 1464 w 2509"/>
              <a:gd name="T41" fmla="*/ 1200 h 1813"/>
              <a:gd name="T42" fmla="*/ 1416 w 2509"/>
              <a:gd name="T43" fmla="*/ 1152 h 1813"/>
              <a:gd name="T44" fmla="*/ 1356 w 2509"/>
              <a:gd name="T45" fmla="*/ 1092 h 1813"/>
              <a:gd name="T46" fmla="*/ 1320 w 2509"/>
              <a:gd name="T47" fmla="*/ 1044 h 1813"/>
              <a:gd name="T48" fmla="*/ 1296 w 2509"/>
              <a:gd name="T49" fmla="*/ 996 h 1813"/>
              <a:gd name="T50" fmla="*/ 1260 w 2509"/>
              <a:gd name="T51" fmla="*/ 948 h 1813"/>
              <a:gd name="T52" fmla="*/ 1200 w 2509"/>
              <a:gd name="T53" fmla="*/ 900 h 1813"/>
              <a:gd name="T54" fmla="*/ 1140 w 2509"/>
              <a:gd name="T55" fmla="*/ 840 h 1813"/>
              <a:gd name="T56" fmla="*/ 1104 w 2509"/>
              <a:gd name="T57" fmla="*/ 804 h 1813"/>
              <a:gd name="T58" fmla="*/ 1068 w 2509"/>
              <a:gd name="T59" fmla="*/ 756 h 1813"/>
              <a:gd name="T60" fmla="*/ 1032 w 2509"/>
              <a:gd name="T61" fmla="*/ 720 h 1813"/>
              <a:gd name="T62" fmla="*/ 984 w 2509"/>
              <a:gd name="T63" fmla="*/ 672 h 1813"/>
              <a:gd name="T64" fmla="*/ 936 w 2509"/>
              <a:gd name="T65" fmla="*/ 636 h 1813"/>
              <a:gd name="T66" fmla="*/ 912 w 2509"/>
              <a:gd name="T67" fmla="*/ 588 h 1813"/>
              <a:gd name="T68" fmla="*/ 876 w 2509"/>
              <a:gd name="T69" fmla="*/ 552 h 1813"/>
              <a:gd name="T70" fmla="*/ 852 w 2509"/>
              <a:gd name="T71" fmla="*/ 504 h 1813"/>
              <a:gd name="T72" fmla="*/ 828 w 2509"/>
              <a:gd name="T73" fmla="*/ 456 h 1813"/>
              <a:gd name="T74" fmla="*/ 792 w 2509"/>
              <a:gd name="T75" fmla="*/ 408 h 1813"/>
              <a:gd name="T76" fmla="*/ 768 w 2509"/>
              <a:gd name="T77" fmla="*/ 360 h 1813"/>
              <a:gd name="T78" fmla="*/ 732 w 2509"/>
              <a:gd name="T79" fmla="*/ 324 h 1813"/>
              <a:gd name="T80" fmla="*/ 684 w 2509"/>
              <a:gd name="T81" fmla="*/ 264 h 1813"/>
              <a:gd name="T82" fmla="*/ 648 w 2509"/>
              <a:gd name="T83" fmla="*/ 216 h 1813"/>
              <a:gd name="T84" fmla="*/ 612 w 2509"/>
              <a:gd name="T85" fmla="*/ 180 h 1813"/>
              <a:gd name="T86" fmla="*/ 564 w 2509"/>
              <a:gd name="T87" fmla="*/ 144 h 1813"/>
              <a:gd name="T88" fmla="*/ 528 w 2509"/>
              <a:gd name="T89" fmla="*/ 120 h 1813"/>
              <a:gd name="T90" fmla="*/ 480 w 2509"/>
              <a:gd name="T91" fmla="*/ 72 h 1813"/>
              <a:gd name="T92" fmla="*/ 432 w 2509"/>
              <a:gd name="T93" fmla="*/ 60 h 1813"/>
              <a:gd name="T94" fmla="*/ 372 w 2509"/>
              <a:gd name="T95" fmla="*/ 36 h 1813"/>
              <a:gd name="T96" fmla="*/ 312 w 2509"/>
              <a:gd name="T97" fmla="*/ 24 h 1813"/>
              <a:gd name="T98" fmla="*/ 264 w 2509"/>
              <a:gd name="T99" fmla="*/ 12 h 1813"/>
              <a:gd name="T100" fmla="*/ 216 w 2509"/>
              <a:gd name="T101" fmla="*/ 0 h 1813"/>
              <a:gd name="T102" fmla="*/ 168 w 2509"/>
              <a:gd name="T103" fmla="*/ 0 h 1813"/>
              <a:gd name="T104" fmla="*/ 120 w 2509"/>
              <a:gd name="T105" fmla="*/ 12 h 1813"/>
              <a:gd name="T106" fmla="*/ 72 w 2509"/>
              <a:gd name="T107" fmla="*/ 24 h 1813"/>
              <a:gd name="T108" fmla="*/ 24 w 2509"/>
              <a:gd name="T109" fmla="*/ 48 h 1813"/>
              <a:gd name="T110" fmla="*/ 0 w 2509"/>
              <a:gd name="T111" fmla="*/ 96 h 1813"/>
              <a:gd name="T112" fmla="*/ 0 w 2509"/>
              <a:gd name="T113" fmla="*/ 144 h 1813"/>
              <a:gd name="T114" fmla="*/ 12 w 2509"/>
              <a:gd name="T115" fmla="*/ 192 h 1813"/>
              <a:gd name="T116" fmla="*/ 36 w 2509"/>
              <a:gd name="T117" fmla="*/ 240 h 1813"/>
              <a:gd name="T118" fmla="*/ 72 w 2509"/>
              <a:gd name="T119" fmla="*/ 276 h 1813"/>
              <a:gd name="T120" fmla="*/ 132 w 2509"/>
              <a:gd name="T121" fmla="*/ 300 h 1813"/>
              <a:gd name="T122" fmla="*/ 180 w 2509"/>
              <a:gd name="T123" fmla="*/ 312 h 1813"/>
              <a:gd name="T124" fmla="*/ 228 w 2509"/>
              <a:gd name="T125" fmla="*/ 32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1" name="Rectangle 11"/>
          <p:cNvSpPr>
            <a:spLocks noChangeArrowheads="1"/>
          </p:cNvSpPr>
          <p:nvPr/>
        </p:nvSpPr>
        <p:spPr bwMode="auto">
          <a:xfrm>
            <a:off x="7088188" y="5259388"/>
            <a:ext cx="13112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PG</a:t>
            </a:r>
          </a:p>
        </p:txBody>
      </p:sp>
      <p:sp>
        <p:nvSpPr>
          <p:cNvPr id="312332" name="Freeform 12"/>
          <p:cNvSpPr>
            <a:spLocks/>
          </p:cNvSpPr>
          <p:nvPr/>
        </p:nvSpPr>
        <p:spPr bwMode="auto">
          <a:xfrm>
            <a:off x="2038350" y="461010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3" name="Freeform 13"/>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4" name="Freeform 14"/>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5" name="Freeform 15"/>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6" name="Rectangle 16"/>
          <p:cNvSpPr>
            <a:spLocks noChangeArrowheads="1"/>
          </p:cNvSpPr>
          <p:nvPr/>
        </p:nvSpPr>
        <p:spPr bwMode="auto">
          <a:xfrm>
            <a:off x="3106738" y="3735388"/>
            <a:ext cx="17303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D S</a:t>
            </a:r>
          </a:p>
        </p:txBody>
      </p:sp>
      <p:sp>
        <p:nvSpPr>
          <p:cNvPr id="312337" name="Rectangle 17"/>
          <p:cNvSpPr>
            <a:spLocks noChangeArrowheads="1"/>
          </p:cNvSpPr>
          <p:nvPr/>
        </p:nvSpPr>
        <p:spPr bwMode="auto">
          <a:xfrm>
            <a:off x="3449638" y="2382838"/>
            <a:ext cx="12731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SG</a:t>
            </a:r>
          </a:p>
        </p:txBody>
      </p:sp>
      <p:sp>
        <p:nvSpPr>
          <p:cNvPr id="312338" name="Rectangle 18"/>
          <p:cNvSpPr>
            <a:spLocks noChangeArrowheads="1"/>
          </p:cNvSpPr>
          <p:nvPr/>
        </p:nvSpPr>
        <p:spPr bwMode="auto">
          <a:xfrm>
            <a:off x="2058988" y="4764088"/>
            <a:ext cx="13303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RS</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41" name="Rectangle 21"/>
          <p:cNvSpPr>
            <a:spLocks noChangeArrowheads="1"/>
          </p:cNvSpPr>
          <p:nvPr/>
        </p:nvSpPr>
        <p:spPr bwMode="auto">
          <a:xfrm>
            <a:off x="4876800" y="4419600"/>
            <a:ext cx="838200" cy="3968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42" name="Rectangle 22"/>
          <p:cNvSpPr>
            <a:spLocks noChangeArrowheads="1"/>
          </p:cNvSpPr>
          <p:nvPr/>
        </p:nvSpPr>
        <p:spPr bwMode="auto">
          <a:xfrm>
            <a:off x="3963988" y="877888"/>
            <a:ext cx="37115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ja-JP" altLang="en-US" sz="2400" b="1">
                <a:solidFill>
                  <a:srgbClr val="FAFD00"/>
                </a:solidFill>
                <a:effectLst/>
                <a:latin typeface="Times" charset="0"/>
                <a:cs typeface="ＭＳ Ｐゴシック" charset="0"/>
              </a:rPr>
              <a:t>  </a:t>
            </a:r>
            <a:r>
              <a:rPr lang="en-US" altLang="ja-JP" sz="2400" b="1">
                <a:solidFill>
                  <a:srgbClr val="FAFD00"/>
                </a:solidFill>
                <a:effectLst/>
                <a:latin typeface="Times" charset="0"/>
                <a:cs typeface="ＭＳ Ｐゴシック" charset="0"/>
              </a:rPr>
              <a:t>10</a:t>
            </a:r>
            <a:r>
              <a:rPr lang="ja-JP" altLang="en-US" sz="2400" b="1">
                <a:solidFill>
                  <a:srgbClr val="FAFD00"/>
                </a:solidFill>
                <a:effectLst/>
                <a:latin typeface="Times" charset="0"/>
                <a:cs typeface="ＭＳ Ｐゴシック" charset="0"/>
              </a:rPr>
              <a:t>つの場所</a:t>
            </a:r>
          </a:p>
        </p:txBody>
      </p:sp>
      <p:sp>
        <p:nvSpPr>
          <p:cNvPr id="312343" name="Rectangle 23"/>
          <p:cNvSpPr>
            <a:spLocks noChangeArrowheads="1"/>
          </p:cNvSpPr>
          <p:nvPr/>
        </p:nvSpPr>
        <p:spPr bwMode="auto">
          <a:xfrm>
            <a:off x="4310063" y="1258888"/>
            <a:ext cx="2794000"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altLang="ja-JP" sz="2400" b="1">
                <a:solidFill>
                  <a:srgbClr val="FAFD00"/>
                </a:solidFill>
                <a:effectLst/>
                <a:latin typeface="Times" charset="0"/>
                <a:cs typeface="ＭＳ Ｐゴシック" charset="0"/>
              </a:rPr>
              <a:t>6           4</a:t>
            </a:r>
          </a:p>
        </p:txBody>
      </p:sp>
      <p:sp>
        <p:nvSpPr>
          <p:cNvPr id="312344" name="Rectangle 24"/>
          <p:cNvSpPr>
            <a:spLocks noChangeArrowheads="1"/>
          </p:cNvSpPr>
          <p:nvPr/>
        </p:nvSpPr>
        <p:spPr bwMode="auto">
          <a:xfrm>
            <a:off x="7011988" y="40211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U</a:t>
            </a:r>
          </a:p>
        </p:txBody>
      </p:sp>
      <p:sp>
        <p:nvSpPr>
          <p:cNvPr id="312345" name="Rectangle 25"/>
          <p:cNvSpPr>
            <a:spLocks noChangeArrowheads="1"/>
          </p:cNvSpPr>
          <p:nvPr/>
        </p:nvSpPr>
        <p:spPr bwMode="auto">
          <a:xfrm>
            <a:off x="5716588" y="31067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B</a:t>
            </a:r>
          </a:p>
        </p:txBody>
      </p:sp>
      <p:sp>
        <p:nvSpPr>
          <p:cNvPr id="312346" name="Rectangle 26"/>
          <p:cNvSpPr>
            <a:spLocks noChangeArrowheads="1"/>
          </p:cNvSpPr>
          <p:nvPr/>
        </p:nvSpPr>
        <p:spPr bwMode="auto">
          <a:xfrm>
            <a:off x="5487988" y="18113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H</a:t>
            </a:r>
          </a:p>
        </p:txBody>
      </p:sp>
      <p:sp>
        <p:nvSpPr>
          <p:cNvPr id="312347" name="Rectangle 27"/>
          <p:cNvSpPr>
            <a:spLocks noChangeArrowheads="1"/>
          </p:cNvSpPr>
          <p:nvPr/>
        </p:nvSpPr>
        <p:spPr bwMode="auto">
          <a:xfrm>
            <a:off x="7088188" y="1525588"/>
            <a:ext cx="11779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N (A)</a:t>
            </a:r>
          </a:p>
        </p:txBody>
      </p:sp>
      <p:sp>
        <p:nvSpPr>
          <p:cNvPr id="312348" name="Rectangle 28"/>
          <p:cNvSpPr>
            <a:spLocks noChangeArrowheads="1"/>
          </p:cNvSpPr>
          <p:nvPr/>
        </p:nvSpPr>
        <p:spPr bwMode="auto">
          <a:xfrm>
            <a:off x="2820988" y="25733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C</a:t>
            </a:r>
          </a:p>
        </p:txBody>
      </p:sp>
      <p:sp>
        <p:nvSpPr>
          <p:cNvPr id="312349" name="Rectangle 29"/>
          <p:cNvSpPr>
            <a:spLocks noChangeArrowheads="1"/>
          </p:cNvSpPr>
          <p:nvPr/>
        </p:nvSpPr>
        <p:spPr bwMode="auto">
          <a:xfrm>
            <a:off x="2725738" y="32591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J</a:t>
            </a:r>
          </a:p>
        </p:txBody>
      </p:sp>
      <p:sp>
        <p:nvSpPr>
          <p:cNvPr id="312350" name="Rectangle 30"/>
          <p:cNvSpPr>
            <a:spLocks noChangeArrowheads="1"/>
          </p:cNvSpPr>
          <p:nvPr/>
        </p:nvSpPr>
        <p:spPr bwMode="auto">
          <a:xfrm>
            <a:off x="3582988" y="310673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MN</a:t>
            </a:r>
          </a:p>
        </p:txBody>
      </p:sp>
      <p:sp>
        <p:nvSpPr>
          <p:cNvPr id="312351" name="Rectangle 31"/>
          <p:cNvSpPr>
            <a:spLocks noChangeArrowheads="1"/>
          </p:cNvSpPr>
          <p:nvPr/>
        </p:nvSpPr>
        <p:spPr bwMode="auto">
          <a:xfrm>
            <a:off x="3087688" y="438308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KB</a:t>
            </a:r>
          </a:p>
        </p:txBody>
      </p:sp>
      <p:sp>
        <p:nvSpPr>
          <p:cNvPr id="312352" name="Rectangle 32"/>
          <p:cNvSpPr>
            <a:spLocks noChangeArrowheads="1"/>
          </p:cNvSpPr>
          <p:nvPr/>
        </p:nvSpPr>
        <p:spPr bwMode="auto">
          <a:xfrm>
            <a:off x="2744788" y="503078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MS</a:t>
            </a:r>
          </a:p>
        </p:txBody>
      </p:sp>
      <p:sp>
        <p:nvSpPr>
          <p:cNvPr id="312353" name="Rectangle 33"/>
          <p:cNvSpPr>
            <a:spLocks noChangeArrowheads="1"/>
          </p:cNvSpPr>
          <p:nvPr/>
        </p:nvSpPr>
        <p:spPr bwMode="auto">
          <a:xfrm>
            <a:off x="1525588" y="419258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5" name="Oval 35"/>
          <p:cNvSpPr>
            <a:spLocks noChangeArrowheads="1"/>
          </p:cNvSpPr>
          <p:nvPr/>
        </p:nvSpPr>
        <p:spPr bwMode="auto">
          <a:xfrm>
            <a:off x="5397500" y="19494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6" name="Oval 36"/>
          <p:cNvSpPr>
            <a:spLocks noChangeArrowheads="1"/>
          </p:cNvSpPr>
          <p:nvPr/>
        </p:nvSpPr>
        <p:spPr bwMode="auto">
          <a:xfrm>
            <a:off x="5645150" y="32448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chemeClr val="tx2"/>
                </a:solidFill>
                <a:round/>
                <a:headEnd/>
                <a:tailEnd/>
              </a14:hiddenLine>
            </a:ext>
          </a:extLst>
        </p:spPr>
        <p:txBody>
          <a:bodyPr wrap="none" anchor="ctr"/>
          <a:lstStyle/>
          <a:p>
            <a:endParaRPr lang="en-US"/>
          </a:p>
        </p:txBody>
      </p:sp>
      <p:sp>
        <p:nvSpPr>
          <p:cNvPr id="312357" name="Oval 37"/>
          <p:cNvSpPr>
            <a:spLocks noChangeArrowheads="1"/>
          </p:cNvSpPr>
          <p:nvPr/>
        </p:nvSpPr>
        <p:spPr bwMode="auto">
          <a:xfrm>
            <a:off x="6902450" y="414020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8" name="Oval 38"/>
          <p:cNvSpPr>
            <a:spLocks noChangeArrowheads="1"/>
          </p:cNvSpPr>
          <p:nvPr/>
        </p:nvSpPr>
        <p:spPr bwMode="auto">
          <a:xfrm>
            <a:off x="1663700" y="45783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chemeClr val="tx2"/>
                </a:solidFill>
                <a:round/>
                <a:headEnd/>
                <a:tailEnd/>
              </a14:hiddenLine>
            </a:ext>
          </a:extLst>
        </p:spPr>
        <p:txBody>
          <a:bodyPr wrap="none" anchor="ctr"/>
          <a:lstStyle/>
          <a:p>
            <a:endParaRPr lang="en-US"/>
          </a:p>
        </p:txBody>
      </p:sp>
      <p:sp>
        <p:nvSpPr>
          <p:cNvPr id="312359" name="Oval 39"/>
          <p:cNvSpPr>
            <a:spLocks noChangeArrowheads="1"/>
          </p:cNvSpPr>
          <p:nvPr/>
        </p:nvSpPr>
        <p:spPr bwMode="auto">
          <a:xfrm>
            <a:off x="2921000" y="46545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0" name="Oval 40"/>
          <p:cNvSpPr>
            <a:spLocks noChangeArrowheads="1"/>
          </p:cNvSpPr>
          <p:nvPr/>
        </p:nvSpPr>
        <p:spPr bwMode="auto">
          <a:xfrm>
            <a:off x="3035300" y="33591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1" name="Oval 41"/>
          <p:cNvSpPr>
            <a:spLocks noChangeArrowheads="1"/>
          </p:cNvSpPr>
          <p:nvPr/>
        </p:nvSpPr>
        <p:spPr bwMode="auto">
          <a:xfrm>
            <a:off x="3016250" y="29400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63" name="Oval 43"/>
          <p:cNvSpPr>
            <a:spLocks noChangeArrowheads="1"/>
          </p:cNvSpPr>
          <p:nvPr/>
        </p:nvSpPr>
        <p:spPr bwMode="auto">
          <a:xfrm>
            <a:off x="3016250" y="543560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grpSp>
        <p:nvGrpSpPr>
          <p:cNvPr id="312373" name="Group 53"/>
          <p:cNvGrpSpPr>
            <a:grpSpLocks/>
          </p:cNvGrpSpPr>
          <p:nvPr/>
        </p:nvGrpSpPr>
        <p:grpSpPr bwMode="auto">
          <a:xfrm>
            <a:off x="1527175" y="2025650"/>
            <a:ext cx="2657475" cy="2692400"/>
            <a:chOff x="962" y="1276"/>
            <a:chExt cx="1674" cy="1696"/>
          </a:xfrm>
        </p:grpSpPr>
        <p:sp>
          <p:nvSpPr>
            <p:cNvPr id="312365" name="Rectangle 45"/>
            <p:cNvSpPr>
              <a:spLocks noChangeArrowheads="1"/>
            </p:cNvSpPr>
            <p:nvPr/>
          </p:nvSpPr>
          <p:spPr bwMode="auto">
            <a:xfrm rot="18000000">
              <a:off x="818" y="1581"/>
              <a:ext cx="690" cy="402"/>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ja-JP" altLang="en-US" sz="3600" b="1" i="1">
                  <a:solidFill>
                    <a:srgbClr val="00FF00"/>
                  </a:solidFill>
                  <a:effectLst/>
                  <a:latin typeface="Times" charset="0"/>
                  <a:cs typeface="ＭＳ Ｐゴシック" charset="0"/>
                </a:rPr>
                <a:t>陸地</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12368" name="Rectangle 48"/>
          <p:cNvSpPr>
            <a:spLocks noChangeArrowheads="1"/>
          </p:cNvSpPr>
          <p:nvPr/>
        </p:nvSpPr>
        <p:spPr bwMode="auto">
          <a:xfrm>
            <a:off x="1804988" y="1157288"/>
            <a:ext cx="7715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ja-JP" sz="2400" b="1">
                <a:solidFill>
                  <a:srgbClr val="FAFD00"/>
                </a:solidFill>
                <a:effectLst/>
                <a:latin typeface="Times" charset="0"/>
                <a:cs typeface="ＭＳ Ｐゴシック" charset="0"/>
              </a:rPr>
              <a:t>MS</a:t>
            </a:r>
          </a:p>
        </p:txBody>
      </p:sp>
      <p:sp>
        <p:nvSpPr>
          <p:cNvPr id="312369" name="Rectangle 49"/>
          <p:cNvSpPr>
            <a:spLocks noChangeArrowheads="1"/>
          </p:cNvSpPr>
          <p:nvPr/>
        </p:nvSpPr>
        <p:spPr bwMode="auto">
          <a:xfrm>
            <a:off x="188913" y="552450"/>
            <a:ext cx="28257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ja-JP" altLang="en-US" sz="2000" b="1">
                <a:solidFill>
                  <a:schemeClr val="tx2"/>
                </a:solidFill>
                <a:effectLst/>
                <a:latin typeface="Times" charset="0"/>
                <a:cs typeface="ＭＳ Ｐゴシック" charset="0"/>
              </a:rPr>
              <a:t> 舞台に</a:t>
            </a:r>
          </a:p>
          <a:p>
            <a:pPr algn="l"/>
            <a:r>
              <a:rPr lang="ja-JP" altLang="en-US" sz="2000" b="1">
                <a:solidFill>
                  <a:schemeClr val="tx2"/>
                </a:solidFill>
                <a:effectLst/>
                <a:latin typeface="Times" charset="0"/>
                <a:cs typeface="ＭＳ Ｐゴシック" charset="0"/>
              </a:rPr>
              <a:t>　近づく</a:t>
            </a:r>
          </a:p>
        </p:txBody>
      </p:sp>
      <p:sp>
        <p:nvSpPr>
          <p:cNvPr id="312370" name="Text Box 50"/>
          <p:cNvSpPr txBox="1">
            <a:spLocks noChangeArrowheads="1"/>
          </p:cNvSpPr>
          <p:nvPr/>
        </p:nvSpPr>
        <p:spPr bwMode="auto">
          <a:xfrm>
            <a:off x="3454400" y="3571875"/>
            <a:ext cx="3352800" cy="24288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nSpc>
                <a:spcPct val="45000"/>
              </a:lnSpc>
              <a:spcBef>
                <a:spcPct val="50000"/>
              </a:spcBef>
            </a:pPr>
            <a:endParaRPr lang="ja-JP" altLang="en-US" sz="3600" b="1" i="1">
              <a:solidFill>
                <a:srgbClr val="FF0000"/>
              </a:solidFill>
              <a:effectLst>
                <a:outerShdw blurRad="38100" dist="38100" dir="2700000" algn="tl">
                  <a:srgbClr val="000000"/>
                </a:outerShdw>
              </a:effectLst>
              <a:latin typeface="Comic Sans MS" charset="0"/>
              <a:cs typeface="ＭＳ Ｐゴシック" charset="0"/>
            </a:endParaRPr>
          </a:p>
          <a:p>
            <a:pPr>
              <a:lnSpc>
                <a:spcPct val="45000"/>
              </a:lnSpc>
              <a:spcBef>
                <a:spcPct val="50000"/>
              </a:spcBef>
            </a:pPr>
            <a:r>
              <a:rPr lang="ja-JP" altLang="en-US" sz="3600" b="1" i="1">
                <a:solidFill>
                  <a:srgbClr val="FF0000"/>
                </a:solidFill>
                <a:effectLst>
                  <a:outerShdw blurRad="38100" dist="38100" dir="2700000" algn="tl">
                    <a:srgbClr val="000000"/>
                  </a:outerShdw>
                </a:effectLst>
                <a:latin typeface="Comic Sans MS" charset="0"/>
                <a:cs typeface="ＭＳ Ｐゴシック" charset="0"/>
              </a:rPr>
              <a:t>“聖書の</a:t>
            </a:r>
          </a:p>
          <a:p>
            <a:pPr>
              <a:lnSpc>
                <a:spcPct val="45000"/>
              </a:lnSpc>
              <a:spcBef>
                <a:spcPct val="50000"/>
              </a:spcBef>
            </a:pPr>
            <a:r>
              <a:rPr lang="ja-JP" altLang="en-US" sz="3600" b="1" i="1">
                <a:solidFill>
                  <a:srgbClr val="FF0000"/>
                </a:solidFill>
                <a:effectLst>
                  <a:outerShdw blurRad="38100" dist="38100" dir="2700000" algn="tl">
                    <a:srgbClr val="000000"/>
                  </a:outerShdw>
                </a:effectLst>
                <a:latin typeface="Comic Sans MS" charset="0"/>
                <a:cs typeface="ＭＳ Ｐゴシック" charset="0"/>
              </a:rPr>
              <a:t>出来事の</a:t>
            </a:r>
          </a:p>
          <a:p>
            <a:pPr>
              <a:lnSpc>
                <a:spcPct val="45000"/>
              </a:lnSpc>
              <a:spcBef>
                <a:spcPct val="50000"/>
              </a:spcBef>
            </a:pPr>
            <a:r>
              <a:rPr lang="ja-JP" altLang="en-US" sz="3600" b="1" i="1">
                <a:solidFill>
                  <a:srgbClr val="FF0000"/>
                </a:solidFill>
                <a:effectLst>
                  <a:outerShdw blurRad="38100" dist="38100" dir="2700000" algn="tl">
                    <a:srgbClr val="000000"/>
                  </a:outerShdw>
                </a:effectLst>
                <a:latin typeface="Comic Sans MS" charset="0"/>
                <a:cs typeface="ＭＳ Ｐゴシック" charset="0"/>
              </a:rPr>
              <a:t>舞台</a:t>
            </a:r>
            <a:r>
              <a:rPr lang="en-US" altLang="ja-JP" sz="3600" b="1" i="1">
                <a:solidFill>
                  <a:srgbClr val="FF0000"/>
                </a:solidFill>
                <a:effectLst>
                  <a:outerShdw blurRad="38100" dist="38100" dir="2700000" algn="tl">
                    <a:srgbClr val="000000"/>
                  </a:outerShdw>
                </a:effectLst>
                <a:latin typeface="Comic Sans MS" charset="0"/>
                <a:cs typeface="ＭＳ Ｐゴシック" charset="0"/>
              </a:rPr>
              <a:t>!”</a:t>
            </a:r>
          </a:p>
          <a:p>
            <a:pPr>
              <a:lnSpc>
                <a:spcPct val="45000"/>
              </a:lnSpc>
              <a:spcBef>
                <a:spcPct val="50000"/>
              </a:spcBef>
            </a:pPr>
            <a:endParaRPr lang="ja-JP" altLang="en-US" sz="3600" b="1" i="1">
              <a:solidFill>
                <a:srgbClr val="FF0000"/>
              </a:solidFill>
              <a:effectLst>
                <a:outerShdw blurRad="38100" dist="38100" dir="2700000" algn="tl">
                  <a:srgbClr val="000000"/>
                </a:outerShdw>
              </a:effectLst>
              <a:latin typeface="Comic Sans MS" charset="0"/>
              <a:cs typeface="ＭＳ Ｐゴシック" charset="0"/>
            </a:endParaRPr>
          </a:p>
        </p:txBody>
      </p:sp>
      <p:sp>
        <p:nvSpPr>
          <p:cNvPr id="312375" name="Text Box 5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ja-JP" altLang="en-US" sz="2000">
              <a:solidFill>
                <a:srgbClr val="FFA27C"/>
              </a:solidFill>
              <a:effectLst/>
              <a:latin typeface="B VAG Rounded Bold" charset="0"/>
              <a:cs typeface="ＭＳ Ｐゴシック" charset="0"/>
            </a:endParaRPr>
          </a:p>
        </p:txBody>
      </p:sp>
      <p:sp>
        <p:nvSpPr>
          <p:cNvPr id="312510" name="Rectangle 190"/>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08</a:t>
            </a:r>
          </a:p>
        </p:txBody>
      </p:sp>
      <p:sp>
        <p:nvSpPr>
          <p:cNvPr id="312513" name="Text Box 193"/>
          <p:cNvSpPr txBox="1">
            <a:spLocks noChangeArrowheads="1"/>
          </p:cNvSpPr>
          <p:nvPr/>
        </p:nvSpPr>
        <p:spPr bwMode="auto">
          <a:xfrm>
            <a:off x="1763713" y="0"/>
            <a:ext cx="2346325" cy="3365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ja-JP" altLang="en-US" sz="1600" b="1">
                <a:solidFill>
                  <a:schemeClr val="hlink"/>
                </a:solidFill>
                <a:effectLst>
                  <a:outerShdw blurRad="38100" dist="38100" dir="2700000" algn="tl">
                    <a:srgbClr val="000000"/>
                  </a:outerShdw>
                </a:effectLst>
                <a:latin typeface="Comic Sans MS" charset="0"/>
                <a:cs typeface="ＭＳ Ｐゴシック" charset="0"/>
              </a:rPr>
              <a:t> </a:t>
            </a:r>
          </a:p>
        </p:txBody>
      </p:sp>
      <p:sp>
        <p:nvSpPr>
          <p:cNvPr id="312581" name="Text Box 261"/>
          <p:cNvSpPr txBox="1">
            <a:spLocks noChangeArrowheads="1"/>
          </p:cNvSpPr>
          <p:nvPr/>
        </p:nvSpPr>
        <p:spPr bwMode="auto">
          <a:xfrm>
            <a:off x="8631238" y="64468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1</a:t>
            </a:r>
            <a:endParaRPr lang="en-US" altLang="ja-JP" sz="2000" b="1">
              <a:solidFill>
                <a:srgbClr val="FFA27C"/>
              </a:solidFill>
              <a:effectLst/>
              <a:latin typeface="Comic Sans MS" charset="0"/>
              <a:cs typeface="ＭＳ Ｐゴシック" charset="0"/>
            </a:endParaRPr>
          </a:p>
        </p:txBody>
      </p:sp>
      <p:grpSp>
        <p:nvGrpSpPr>
          <p:cNvPr id="312712" name="Group 392"/>
          <p:cNvGrpSpPr>
            <a:grpSpLocks/>
          </p:cNvGrpSpPr>
          <p:nvPr/>
        </p:nvGrpSpPr>
        <p:grpSpPr bwMode="auto">
          <a:xfrm>
            <a:off x="2444750" y="1225550"/>
            <a:ext cx="5226050" cy="4462463"/>
            <a:chOff x="1540" y="772"/>
            <a:chExt cx="3292" cy="2811"/>
          </a:xfrm>
        </p:grpSpPr>
        <p:grpSp>
          <p:nvGrpSpPr>
            <p:cNvPr id="312713" name="Group 393"/>
            <p:cNvGrpSpPr>
              <a:grpSpLocks/>
            </p:cNvGrpSpPr>
            <p:nvPr/>
          </p:nvGrpSpPr>
          <p:grpSpPr bwMode="auto">
            <a:xfrm>
              <a:off x="1540" y="772"/>
              <a:ext cx="1741" cy="846"/>
              <a:chOff x="2412" y="2052"/>
              <a:chExt cx="1741" cy="846"/>
            </a:xfrm>
          </p:grpSpPr>
          <p:sp>
            <p:nvSpPr>
              <p:cNvPr id="312714"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15"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16"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17" name="Rectangle 397"/>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創造</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18" name="Line 39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19" name="Group 399"/>
            <p:cNvGrpSpPr>
              <a:grpSpLocks/>
            </p:cNvGrpSpPr>
            <p:nvPr/>
          </p:nvGrpSpPr>
          <p:grpSpPr bwMode="auto">
            <a:xfrm>
              <a:off x="1692" y="996"/>
              <a:ext cx="1741" cy="846"/>
              <a:chOff x="2412" y="2052"/>
              <a:chExt cx="1741" cy="846"/>
            </a:xfrm>
          </p:grpSpPr>
          <p:sp>
            <p:nvSpPr>
              <p:cNvPr id="312720"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21"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22"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3" name="Rectangle 403"/>
              <p:cNvSpPr>
                <a:spLocks noChangeArrowheads="1"/>
              </p:cNvSpPr>
              <p:nvPr/>
            </p:nvSpPr>
            <p:spPr bwMode="auto">
              <a:xfrm>
                <a:off x="2540" y="2078"/>
                <a:ext cx="6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アブラハム</a:t>
                </a:r>
                <a:endParaRPr lang="en-US" altLang="ja-JP" b="1">
                  <a:solidFill>
                    <a:srgbClr val="FFA27C"/>
                  </a:solidFill>
                  <a:effectLst>
                    <a:outerShdw blurRad="38100" dist="38100" dir="2700000" algn="tl">
                      <a:srgbClr val="000000"/>
                    </a:outerShdw>
                  </a:effectLst>
                  <a:latin typeface="Helvetica" charset="0"/>
                  <a:cs typeface="ＭＳ Ｐゴシック" charset="0"/>
                </a:endParaRPr>
              </a:p>
            </p:txBody>
          </p:sp>
          <p:sp>
            <p:nvSpPr>
              <p:cNvPr id="312724" name="Line 40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25" name="Group 405"/>
            <p:cNvGrpSpPr>
              <a:grpSpLocks/>
            </p:cNvGrpSpPr>
            <p:nvPr/>
          </p:nvGrpSpPr>
          <p:grpSpPr bwMode="auto">
            <a:xfrm>
              <a:off x="1868" y="1212"/>
              <a:ext cx="1741" cy="846"/>
              <a:chOff x="2412" y="2052"/>
              <a:chExt cx="1741" cy="846"/>
            </a:xfrm>
          </p:grpSpPr>
          <p:sp>
            <p:nvSpPr>
              <p:cNvPr id="312726"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27"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28"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9" name="Rectangle 409"/>
              <p:cNvSpPr>
                <a:spLocks noChangeArrowheads="1"/>
              </p:cNvSpPr>
              <p:nvPr/>
            </p:nvSpPr>
            <p:spPr bwMode="auto">
              <a:xfrm>
                <a:off x="2632"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ヨセフ</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30" name="Line 41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31" name="Group 411"/>
            <p:cNvGrpSpPr>
              <a:grpSpLocks/>
            </p:cNvGrpSpPr>
            <p:nvPr/>
          </p:nvGrpSpPr>
          <p:grpSpPr bwMode="auto">
            <a:xfrm>
              <a:off x="2052" y="1412"/>
              <a:ext cx="1741" cy="846"/>
              <a:chOff x="2412" y="2052"/>
              <a:chExt cx="1741" cy="846"/>
            </a:xfrm>
          </p:grpSpPr>
          <p:sp>
            <p:nvSpPr>
              <p:cNvPr id="312732"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33"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34"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35" name="Rectangle 415"/>
              <p:cNvSpPr>
                <a:spLocks noChangeArrowheads="1"/>
              </p:cNvSpPr>
              <p:nvPr/>
            </p:nvSpPr>
            <p:spPr bwMode="auto">
              <a:xfrm>
                <a:off x="2607" y="2078"/>
                <a:ext cx="5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モーセ</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36" name="Line 41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37" name="Group 417"/>
            <p:cNvGrpSpPr>
              <a:grpSpLocks/>
            </p:cNvGrpSpPr>
            <p:nvPr/>
          </p:nvGrpSpPr>
          <p:grpSpPr bwMode="auto">
            <a:xfrm>
              <a:off x="2220" y="1604"/>
              <a:ext cx="1741" cy="846"/>
              <a:chOff x="2412" y="2052"/>
              <a:chExt cx="1741" cy="846"/>
            </a:xfrm>
          </p:grpSpPr>
          <p:sp>
            <p:nvSpPr>
              <p:cNvPr id="312738"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39"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40"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1" name="Rectangle 421"/>
              <p:cNvSpPr>
                <a:spLocks noChangeArrowheads="1"/>
              </p:cNvSpPr>
              <p:nvPr/>
            </p:nvSpPr>
            <p:spPr bwMode="auto">
              <a:xfrm>
                <a:off x="2567" y="2078"/>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ヨシュア</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42" name="Line 42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43" name="Group 423"/>
            <p:cNvGrpSpPr>
              <a:grpSpLocks/>
            </p:cNvGrpSpPr>
            <p:nvPr/>
          </p:nvGrpSpPr>
          <p:grpSpPr bwMode="auto">
            <a:xfrm>
              <a:off x="2396" y="1796"/>
              <a:ext cx="1741" cy="846"/>
              <a:chOff x="2412" y="2052"/>
              <a:chExt cx="1741" cy="846"/>
            </a:xfrm>
          </p:grpSpPr>
          <p:sp>
            <p:nvSpPr>
              <p:cNvPr id="312744"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45"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46"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7" name="Rectangle 427"/>
              <p:cNvSpPr>
                <a:spLocks noChangeArrowheads="1"/>
              </p:cNvSpPr>
              <p:nvPr/>
            </p:nvSpPr>
            <p:spPr bwMode="auto">
              <a:xfrm>
                <a:off x="2591" y="2078"/>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無政府</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48" name="Line 42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49" name="Group 429"/>
            <p:cNvGrpSpPr>
              <a:grpSpLocks/>
            </p:cNvGrpSpPr>
            <p:nvPr/>
          </p:nvGrpSpPr>
          <p:grpSpPr bwMode="auto">
            <a:xfrm>
              <a:off x="2580" y="1996"/>
              <a:ext cx="1741" cy="846"/>
              <a:chOff x="2412" y="2052"/>
              <a:chExt cx="1741" cy="846"/>
            </a:xfrm>
          </p:grpSpPr>
          <p:sp>
            <p:nvSpPr>
              <p:cNvPr id="312750"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51"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52"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3" name="Rectangle 433"/>
              <p:cNvSpPr>
                <a:spLocks noChangeArrowheads="1"/>
              </p:cNvSpPr>
              <p:nvPr/>
            </p:nvSpPr>
            <p:spPr bwMode="auto">
              <a:xfrm>
                <a:off x="2663"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王国</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54" name="Line 43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55" name="Group 435"/>
            <p:cNvGrpSpPr>
              <a:grpSpLocks/>
            </p:cNvGrpSpPr>
            <p:nvPr/>
          </p:nvGrpSpPr>
          <p:grpSpPr bwMode="auto">
            <a:xfrm>
              <a:off x="2732" y="2220"/>
              <a:ext cx="1741" cy="846"/>
              <a:chOff x="2412" y="2052"/>
              <a:chExt cx="1741" cy="846"/>
            </a:xfrm>
          </p:grpSpPr>
          <p:sp>
            <p:nvSpPr>
              <p:cNvPr id="31275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75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75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9" name="Rectangle 439"/>
              <p:cNvSpPr>
                <a:spLocks noChangeArrowheads="1"/>
              </p:cNvSpPr>
              <p:nvPr/>
            </p:nvSpPr>
            <p:spPr bwMode="auto">
              <a:xfrm>
                <a:off x="2663"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捕囚</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sp>
            <p:nvSpPr>
              <p:cNvPr id="312760" name="Line 44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761" name="Group 441"/>
            <p:cNvGrpSpPr>
              <a:grpSpLocks/>
            </p:cNvGrpSpPr>
            <p:nvPr/>
          </p:nvGrpSpPr>
          <p:grpSpPr bwMode="auto">
            <a:xfrm>
              <a:off x="2924" y="2431"/>
              <a:ext cx="1739" cy="840"/>
              <a:chOff x="2652" y="2271"/>
              <a:chExt cx="1739" cy="840"/>
            </a:xfrm>
          </p:grpSpPr>
          <p:sp>
            <p:nvSpPr>
              <p:cNvPr id="31276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31276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76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312765" name="Rectangle 445"/>
              <p:cNvSpPr>
                <a:spLocks noChangeArrowheads="1"/>
              </p:cNvSpPr>
              <p:nvPr/>
            </p:nvSpPr>
            <p:spPr bwMode="auto">
              <a:xfrm>
                <a:off x="2953" y="2298"/>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a:solidFill>
                      <a:srgbClr val="790015"/>
                    </a:solidFill>
                    <a:effectLst/>
                    <a:latin typeface="Helvetica" charset="0"/>
                    <a:cs typeface="ＭＳ Ｐゴシック" charset="0"/>
                  </a:rPr>
                  <a:t>  沈黙</a:t>
                </a:r>
                <a:endParaRPr lang="ja-JP" altLang="en-US" b="1">
                  <a:solidFill>
                    <a:srgbClr val="FFA27C"/>
                  </a:solidFill>
                  <a:effectLst>
                    <a:outerShdw blurRad="38100" dist="38100" dir="2700000" algn="tl">
                      <a:srgbClr val="000000"/>
                    </a:outerShdw>
                  </a:effectLst>
                  <a:latin typeface="Helvetica" charset="0"/>
                  <a:cs typeface="ＭＳ Ｐゴシック" charset="0"/>
                </a:endParaRPr>
              </a:p>
            </p:txBody>
          </p:sp>
        </p:grpSp>
        <p:grpSp>
          <p:nvGrpSpPr>
            <p:cNvPr id="312766" name="Group 446"/>
            <p:cNvGrpSpPr>
              <a:grpSpLocks/>
            </p:cNvGrpSpPr>
            <p:nvPr/>
          </p:nvGrpSpPr>
          <p:grpSpPr bwMode="auto">
            <a:xfrm>
              <a:off x="3092" y="2651"/>
              <a:ext cx="1740" cy="932"/>
              <a:chOff x="3948" y="107"/>
              <a:chExt cx="1740" cy="932"/>
            </a:xfrm>
          </p:grpSpPr>
          <p:sp>
            <p:nvSpPr>
              <p:cNvPr id="312767"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312768"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769"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312770" name="Group 450"/>
              <p:cNvGrpSpPr>
                <a:grpSpLocks/>
              </p:cNvGrpSpPr>
              <p:nvPr/>
            </p:nvGrpSpPr>
            <p:grpSpPr bwMode="auto">
              <a:xfrm>
                <a:off x="4058" y="130"/>
                <a:ext cx="681" cy="283"/>
                <a:chOff x="3082" y="3101"/>
                <a:chExt cx="533" cy="235"/>
              </a:xfrm>
            </p:grpSpPr>
            <p:sp>
              <p:nvSpPr>
                <p:cNvPr id="312771" name="Rectangle 451"/>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solidFill>
                        <a:srgbClr val="790015"/>
                      </a:solidFill>
                      <a:effectLst/>
                      <a:latin typeface="Helvetica" charset="0"/>
                      <a:cs typeface="ＭＳ Ｐゴシック" charset="0"/>
                    </a:rPr>
                    <a:t>   </a:t>
                  </a:r>
                  <a:endParaRPr lang="ja-JP" altLang="en-US" sz="4000" b="1">
                    <a:solidFill>
                      <a:srgbClr val="FFA27C"/>
                    </a:solidFill>
                    <a:effectLst>
                      <a:outerShdw blurRad="38100" dist="38100" dir="2700000" algn="tl">
                        <a:srgbClr val="000000"/>
                      </a:outerShdw>
                    </a:effectLst>
                    <a:latin typeface="Helvetica" charset="0"/>
                    <a:cs typeface="ＭＳ Ｐゴシック" charset="0"/>
                  </a:endParaRPr>
                </a:p>
              </p:txBody>
            </p:sp>
            <p:sp>
              <p:nvSpPr>
                <p:cNvPr id="312772" name="Rectangle 452"/>
                <p:cNvSpPr>
                  <a:spLocks noChangeArrowheads="1"/>
                </p:cNvSpPr>
                <p:nvPr/>
              </p:nvSpPr>
              <p:spPr bwMode="auto">
                <a:xfrm>
                  <a:off x="3139" y="3101"/>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900" b="1">
                      <a:solidFill>
                        <a:srgbClr val="790015"/>
                      </a:solidFill>
                      <a:effectLst/>
                      <a:latin typeface="Helvetica" charset="0"/>
                      <a:cs typeface="ＭＳ Ｐゴシック" charset="0"/>
                    </a:rPr>
                    <a:t>イエス</a:t>
                  </a:r>
                  <a:endParaRPr lang="ja-JP" altLang="en-US" sz="4000" b="1">
                    <a:solidFill>
                      <a:srgbClr val="FFA27C"/>
                    </a:solidFill>
                    <a:effectLst>
                      <a:outerShdw blurRad="38100" dist="38100" dir="2700000" algn="tl">
                        <a:srgbClr val="000000"/>
                      </a:outerShdw>
                    </a:effectLst>
                    <a:latin typeface="Helvetica" charset="0"/>
                    <a:cs typeface="ＭＳ Ｐゴシック" charset="0"/>
                  </a:endParaRPr>
                </a:p>
              </p:txBody>
            </p:sp>
          </p:grpSp>
          <p:sp>
            <p:nvSpPr>
              <p:cNvPr id="312773" name="Line 453"/>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774" name="Line 454"/>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2712"/>
                                        </p:tgtEl>
                                        <p:attrNameLst>
                                          <p:attrName>style.visibility</p:attrName>
                                        </p:attrNameLst>
                                      </p:cBhvr>
                                      <p:to>
                                        <p:strVal val="visible"/>
                                      </p:to>
                                    </p:set>
                                    <p:anim calcmode="lin" valueType="num">
                                      <p:cBhvr additive="base">
                                        <p:cTn id="7" dur="500" fill="hold"/>
                                        <p:tgtEl>
                                          <p:spTgt spid="312712"/>
                                        </p:tgtEl>
                                        <p:attrNameLst>
                                          <p:attrName>ppt_x</p:attrName>
                                        </p:attrNameLst>
                                      </p:cBhvr>
                                      <p:tavLst>
                                        <p:tav tm="0">
                                          <p:val>
                                            <p:strVal val="#ppt_x"/>
                                          </p:val>
                                        </p:tav>
                                        <p:tav tm="100000">
                                          <p:val>
                                            <p:strVal val="#ppt_x"/>
                                          </p:val>
                                        </p:tav>
                                      </p:tavLst>
                                    </p:anim>
                                    <p:anim calcmode="lin" valueType="num">
                                      <p:cBhvr additive="base">
                                        <p:cTn id="8" dur="500" fill="hold"/>
                                        <p:tgtEl>
                                          <p:spTgt spid="312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204" name="Picture 7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82700" y="611188"/>
            <a:ext cx="6837363" cy="5632450"/>
          </a:xfrm>
          <a:prstGeom prst="rect">
            <a:avLst/>
          </a:prstGeom>
          <a:noFill/>
          <a:extLst>
            <a:ext uri="{909E8E84-426E-40dd-AFC4-6F175D3DCCD1}">
              <a14:hiddenFill xmlns:a14="http://schemas.microsoft.com/office/drawing/2010/main">
                <a:solidFill>
                  <a:srgbClr val="FFFFFF"/>
                </a:solidFill>
              </a14:hiddenFill>
            </a:ext>
          </a:extLst>
        </p:spPr>
      </p:pic>
      <p:sp>
        <p:nvSpPr>
          <p:cNvPr id="560131" name="Text Box 3"/>
          <p:cNvSpPr txBox="1">
            <a:spLocks noChangeArrowheads="1"/>
          </p:cNvSpPr>
          <p:nvPr/>
        </p:nvSpPr>
        <p:spPr bwMode="auto">
          <a:xfrm>
            <a:off x="457200" y="3221038"/>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r>
              <a:rPr lang="ja-JP" altLang="en-US" sz="4000" b="1">
                <a:solidFill>
                  <a:srgbClr val="DCF210"/>
                </a:solidFill>
                <a:effectLst>
                  <a:outerShdw blurRad="38100" dist="38100" dir="2700000" algn="tl">
                    <a:srgbClr val="000000"/>
                  </a:outerShdw>
                </a:effectLst>
                <a:latin typeface="Comic Sans MS" charset="0"/>
                <a:cs typeface="ＭＳ Ｐゴシック" charset="0"/>
              </a:rPr>
              <a:t>頭のなかに地図を描くこと</a:t>
            </a: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p>
        </p:txBody>
      </p:sp>
      <p:sp>
        <p:nvSpPr>
          <p:cNvPr id="560196" name="Text Box 68"/>
          <p:cNvSpPr txBox="1">
            <a:spLocks noChangeArrowheads="1"/>
          </p:cNvSpPr>
          <p:nvPr/>
        </p:nvSpPr>
        <p:spPr bwMode="auto">
          <a:xfrm>
            <a:off x="406400" y="3932238"/>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r>
              <a:rPr lang="ja-JP" altLang="en-US" sz="4000" b="1">
                <a:solidFill>
                  <a:srgbClr val="DCF210"/>
                </a:solidFill>
                <a:effectLst>
                  <a:outerShdw blurRad="38100" dist="38100" dir="2700000" algn="tl">
                    <a:srgbClr val="000000"/>
                  </a:outerShdw>
                </a:effectLst>
                <a:latin typeface="Comic Sans MS" charset="0"/>
                <a:cs typeface="ＭＳ Ｐゴシック" charset="0"/>
              </a:rPr>
              <a:t>細かいことは覚えなくていい</a:t>
            </a: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p>
        </p:txBody>
      </p:sp>
      <p:sp>
        <p:nvSpPr>
          <p:cNvPr id="560197" name="Text Box 69"/>
          <p:cNvSpPr txBox="1">
            <a:spLocks noChangeArrowheads="1"/>
          </p:cNvSpPr>
          <p:nvPr/>
        </p:nvSpPr>
        <p:spPr bwMode="auto">
          <a:xfrm>
            <a:off x="533400" y="4587875"/>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r>
              <a:rPr lang="ja-JP" altLang="en-US" sz="4000" b="1">
                <a:solidFill>
                  <a:srgbClr val="DCF210"/>
                </a:solidFill>
                <a:effectLst>
                  <a:outerShdw blurRad="38100" dist="38100" dir="2700000" algn="tl">
                    <a:srgbClr val="000000"/>
                  </a:outerShdw>
                </a:effectLst>
                <a:latin typeface="Comic Sans MS" charset="0"/>
                <a:cs typeface="ＭＳ Ｐゴシック" charset="0"/>
              </a:rPr>
              <a:t>おおまかな地図を覚えること</a:t>
            </a: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p>
        </p:txBody>
      </p:sp>
      <p:sp>
        <p:nvSpPr>
          <p:cNvPr id="560198" name="Text Box 70"/>
          <p:cNvSpPr txBox="1">
            <a:spLocks noChangeArrowheads="1"/>
          </p:cNvSpPr>
          <p:nvPr/>
        </p:nvSpPr>
        <p:spPr bwMode="auto">
          <a:xfrm>
            <a:off x="482600" y="5354638"/>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ja-JP" sz="4000" b="1">
                <a:solidFill>
                  <a:srgbClr val="DCF210"/>
                </a:solidFill>
                <a:effectLst>
                  <a:outerShdw blurRad="38100" dist="38100" dir="2700000" algn="tl">
                    <a:srgbClr val="000000"/>
                  </a:outerShdw>
                </a:effectLst>
                <a:latin typeface="Comic Sans MS" charset="0"/>
                <a:cs typeface="ＭＳ Ｐゴシック" charset="0"/>
              </a:rPr>
              <a:t>•</a:t>
            </a:r>
            <a:r>
              <a:rPr lang="ja-JP" altLang="en-US" sz="4000" b="1">
                <a:solidFill>
                  <a:srgbClr val="DCF210"/>
                </a:solidFill>
                <a:effectLst>
                  <a:outerShdw blurRad="38100" dist="38100" dir="2700000" algn="tl">
                    <a:srgbClr val="000000"/>
                  </a:outerShdw>
                </a:effectLst>
                <a:latin typeface="Comic Sans MS" charset="0"/>
                <a:cs typeface="ＭＳ Ｐゴシック" charset="0"/>
              </a:rPr>
              <a:t>聖書のおおまかなあらすじを学ぶ</a:t>
            </a:r>
          </a:p>
        </p:txBody>
      </p:sp>
      <p:grpSp>
        <p:nvGrpSpPr>
          <p:cNvPr id="560206" name="Group 78"/>
          <p:cNvGrpSpPr>
            <a:grpSpLocks/>
          </p:cNvGrpSpPr>
          <p:nvPr/>
        </p:nvGrpSpPr>
        <p:grpSpPr bwMode="auto">
          <a:xfrm>
            <a:off x="4462463" y="1428750"/>
            <a:ext cx="2198687" cy="1709738"/>
            <a:chOff x="1508" y="1397"/>
            <a:chExt cx="2752" cy="2267"/>
          </a:xfrm>
        </p:grpSpPr>
        <p:sp>
          <p:nvSpPr>
            <p:cNvPr id="560207" name="Rectangle 79"/>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0208" name="Rectangle 80"/>
            <p:cNvSpPr>
              <a:spLocks noChangeArrowheads="1"/>
            </p:cNvSpPr>
            <p:nvPr/>
          </p:nvSpPr>
          <p:spPr bwMode="auto">
            <a:xfrm>
              <a:off x="1633" y="1431"/>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800">
                  <a:solidFill>
                    <a:srgbClr val="790015"/>
                  </a:solidFill>
                  <a:effectLst/>
                  <a:latin typeface="Times" charset="0"/>
                  <a:cs typeface="ＭＳ Ｐゴシック" charset="0"/>
                </a:rPr>
                <a:t>ABRAHAM</a:t>
              </a:r>
              <a:endParaRPr lang="en-US" altLang="ja-JP" sz="800">
                <a:solidFill>
                  <a:srgbClr val="FFA27C"/>
                </a:solidFill>
                <a:effectLst>
                  <a:outerShdw blurRad="38100" dist="38100" dir="2700000" algn="tl">
                    <a:srgbClr val="000000"/>
                  </a:outerShdw>
                </a:effectLst>
                <a:latin typeface="Times" charset="0"/>
                <a:cs typeface="ＭＳ Ｐゴシック" charset="0"/>
              </a:endParaRPr>
            </a:p>
          </p:txBody>
        </p:sp>
        <p:sp>
          <p:nvSpPr>
            <p:cNvPr id="560209" name="Rectangle 81"/>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10" name="AutoShape 82"/>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11" name="Rectangle 83"/>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0212" name="Rectangle 84"/>
            <p:cNvSpPr>
              <a:spLocks noChangeArrowheads="1"/>
            </p:cNvSpPr>
            <p:nvPr/>
          </p:nvSpPr>
          <p:spPr bwMode="auto">
            <a:xfrm>
              <a:off x="1508" y="1399"/>
              <a:ext cx="73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CREATION</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13" name="Line 85"/>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14" name="Line 86"/>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15" name="Rectangle 87"/>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0216" name="Rectangle 88"/>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800">
                  <a:solidFill>
                    <a:srgbClr val="790015"/>
                  </a:solidFill>
                  <a:effectLst/>
                  <a:latin typeface="Times" charset="0"/>
                  <a:cs typeface="ＭＳ Ｐゴシック" charset="0"/>
                </a:rPr>
                <a:t>ABRAHAM</a:t>
              </a:r>
              <a:endParaRPr lang="en-US" altLang="ja-JP" sz="800">
                <a:solidFill>
                  <a:srgbClr val="FFA27C"/>
                </a:solidFill>
                <a:effectLst>
                  <a:outerShdw blurRad="38100" dist="38100" dir="2700000" algn="tl">
                    <a:srgbClr val="000000"/>
                  </a:outerShdw>
                </a:effectLst>
                <a:latin typeface="Times" charset="0"/>
                <a:cs typeface="ＭＳ Ｐゴシック" charset="0"/>
              </a:endParaRPr>
            </a:p>
          </p:txBody>
        </p:sp>
        <p:sp>
          <p:nvSpPr>
            <p:cNvPr id="560217" name="Rectangle 89"/>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18" name="AutoShape 90"/>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19" name="Rectangle 91"/>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20" name="Rectangle 92"/>
            <p:cNvSpPr>
              <a:spLocks noChangeArrowheads="1"/>
            </p:cNvSpPr>
            <p:nvPr/>
          </p:nvSpPr>
          <p:spPr bwMode="auto">
            <a:xfrm>
              <a:off x="1647" y="1565"/>
              <a:ext cx="72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ABRAHAM</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21" name="Line 93"/>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22" name="Line 94"/>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23" name="Rectangle 95"/>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0224" name="Rectangle 96"/>
            <p:cNvSpPr>
              <a:spLocks noChangeArrowheads="1"/>
            </p:cNvSpPr>
            <p:nvPr/>
          </p:nvSpPr>
          <p:spPr bwMode="auto">
            <a:xfrm>
              <a:off x="1917" y="1767"/>
              <a:ext cx="65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800">
                  <a:solidFill>
                    <a:srgbClr val="790015"/>
                  </a:solidFill>
                  <a:effectLst/>
                  <a:latin typeface="Times" charset="0"/>
                  <a:cs typeface="ＭＳ Ｐゴシック" charset="0"/>
                </a:rPr>
                <a:t>ABRAHAM</a:t>
              </a:r>
              <a:endParaRPr lang="en-US" altLang="ja-JP" sz="800">
                <a:solidFill>
                  <a:srgbClr val="FFA27C"/>
                </a:solidFill>
                <a:effectLst>
                  <a:outerShdw blurRad="38100" dist="38100" dir="2700000" algn="tl">
                    <a:srgbClr val="000000"/>
                  </a:outerShdw>
                </a:effectLst>
                <a:latin typeface="Times" charset="0"/>
                <a:cs typeface="ＭＳ Ｐゴシック" charset="0"/>
              </a:endParaRPr>
            </a:p>
          </p:txBody>
        </p:sp>
        <p:sp>
          <p:nvSpPr>
            <p:cNvPr id="560225" name="Rectangle 97"/>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26" name="AutoShape 98"/>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27" name="Rectangle 99"/>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0228" name="Rectangle 100"/>
            <p:cNvSpPr>
              <a:spLocks noChangeArrowheads="1"/>
            </p:cNvSpPr>
            <p:nvPr/>
          </p:nvSpPr>
          <p:spPr bwMode="auto">
            <a:xfrm>
              <a:off x="1834" y="1736"/>
              <a:ext cx="6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JOSEPH</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29" name="Line 101"/>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0" name="Line 102"/>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1" name="Rectangle 103"/>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2" name="AutoShape 104"/>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3" name="Rectangle 105"/>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34" name="Rectangle 106"/>
            <p:cNvSpPr>
              <a:spLocks noChangeArrowheads="1"/>
            </p:cNvSpPr>
            <p:nvPr/>
          </p:nvSpPr>
          <p:spPr bwMode="auto">
            <a:xfrm>
              <a:off x="2046" y="1894"/>
              <a:ext cx="56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MOSES</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35" name="Line 107"/>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6" name="Line 108"/>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7" name="Rectangle 109"/>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8" name="AutoShape 110"/>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9" name="Rectangle 111"/>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0240" name="Rectangle 112"/>
            <p:cNvSpPr>
              <a:spLocks noChangeArrowheads="1"/>
            </p:cNvSpPr>
            <p:nvPr/>
          </p:nvSpPr>
          <p:spPr bwMode="auto">
            <a:xfrm>
              <a:off x="2142" y="2071"/>
              <a:ext cx="6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JOSHUA</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41" name="Line 113"/>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42" name="Rectangle 114"/>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43" name="AutoShape 115"/>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0244" name="Rectangle 116"/>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0245" name="Rectangle 117"/>
            <p:cNvSpPr>
              <a:spLocks noChangeArrowheads="1"/>
            </p:cNvSpPr>
            <p:nvPr/>
          </p:nvSpPr>
          <p:spPr bwMode="auto">
            <a:xfrm>
              <a:off x="2227" y="2235"/>
              <a:ext cx="74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ANARCHY</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46" name="Line 118"/>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47" name="Rectangle 119"/>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0248" name="AutoShape 120"/>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49" name="Rectangle 121"/>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50" name="Rectangle 122"/>
            <p:cNvSpPr>
              <a:spLocks noChangeArrowheads="1"/>
            </p:cNvSpPr>
            <p:nvPr/>
          </p:nvSpPr>
          <p:spPr bwMode="auto">
            <a:xfrm>
              <a:off x="2400" y="2416"/>
              <a:ext cx="7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ROYALTY</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51" name="Line 123"/>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2" name="Rectangle 124"/>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53" name="AutoShape 125"/>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54" name="Rectangle 126"/>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55" name="Rectangle 127"/>
            <p:cNvSpPr>
              <a:spLocks noChangeArrowheads="1"/>
            </p:cNvSpPr>
            <p:nvPr/>
          </p:nvSpPr>
          <p:spPr bwMode="auto">
            <a:xfrm>
              <a:off x="2494" y="2590"/>
              <a:ext cx="7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CAPTIVITY</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56" name="Line 128"/>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7" name="Line 129"/>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8" name="Rectangle 130"/>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0259" name="AutoShape 131"/>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0" name="Rectangle 132"/>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0261" name="Rectangle 133"/>
            <p:cNvSpPr>
              <a:spLocks noChangeArrowheads="1"/>
            </p:cNvSpPr>
            <p:nvPr/>
          </p:nvSpPr>
          <p:spPr bwMode="auto">
            <a:xfrm>
              <a:off x="2724" y="2776"/>
              <a:ext cx="6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rgbClr val="790015"/>
                  </a:solidFill>
                  <a:effectLst/>
                  <a:latin typeface="Helvetica" charset="0"/>
                  <a:cs typeface="ＭＳ Ｐゴシック" charset="0"/>
                </a:rPr>
                <a:t>   </a:t>
              </a:r>
              <a:r>
                <a:rPr lang="en-US" altLang="ja-JP" sz="800" b="1">
                  <a:solidFill>
                    <a:srgbClr val="790015"/>
                  </a:solidFill>
                  <a:effectLst/>
                  <a:latin typeface="Helvetica" charset="0"/>
                  <a:cs typeface="ＭＳ Ｐゴシック" charset="0"/>
                </a:rPr>
                <a:t>SILENCE</a:t>
              </a:r>
              <a:endParaRPr lang="en-US" altLang="ja-JP" sz="800" b="1">
                <a:solidFill>
                  <a:srgbClr val="FFA27C"/>
                </a:solidFill>
                <a:effectLst>
                  <a:outerShdw blurRad="38100" dist="38100" dir="2700000" algn="tl">
                    <a:srgbClr val="000000"/>
                  </a:outerShdw>
                </a:effectLst>
                <a:latin typeface="Helvetica" charset="0"/>
                <a:cs typeface="ＭＳ Ｐゴシック" charset="0"/>
              </a:endParaRPr>
            </a:p>
          </p:txBody>
        </p:sp>
        <p:sp>
          <p:nvSpPr>
            <p:cNvPr id="560262" name="Line 134"/>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63" name="Line 135"/>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0265" name="AutoShape 137"/>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6" name="Rectangle 138"/>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0267" name="Group 139"/>
            <p:cNvGrpSpPr>
              <a:grpSpLocks/>
            </p:cNvGrpSpPr>
            <p:nvPr/>
          </p:nvGrpSpPr>
          <p:grpSpPr bwMode="auto">
            <a:xfrm>
              <a:off x="3014" y="2963"/>
              <a:ext cx="485" cy="175"/>
              <a:chOff x="3102" y="3099"/>
              <a:chExt cx="485" cy="175"/>
            </a:xfrm>
          </p:grpSpPr>
          <p:sp>
            <p:nvSpPr>
              <p:cNvPr id="560268" name="Rectangle 140"/>
              <p:cNvSpPr>
                <a:spLocks noChangeArrowheads="1"/>
              </p:cNvSpPr>
              <p:nvPr/>
            </p:nvSpPr>
            <p:spPr bwMode="auto">
              <a:xfrm>
                <a:off x="3102" y="3112"/>
                <a:ext cx="1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800" b="1">
                    <a:solidFill>
                      <a:schemeClr val="accent1"/>
                    </a:solidFill>
                    <a:effectLst/>
                    <a:latin typeface="Helvetica" charset="0"/>
                    <a:cs typeface="ＭＳ Ｐゴシック" charset="0"/>
                  </a:rPr>
                  <a:t>   </a:t>
                </a:r>
                <a:endParaRPr lang="ja-JP" altLang="en-US" sz="800" b="1">
                  <a:solidFill>
                    <a:schemeClr val="accent1"/>
                  </a:solidFill>
                  <a:effectLst>
                    <a:outerShdw blurRad="38100" dist="38100" dir="2700000" algn="tl">
                      <a:srgbClr val="000000"/>
                    </a:outerShdw>
                  </a:effectLst>
                  <a:latin typeface="Helvetica" charset="0"/>
                  <a:cs typeface="ＭＳ Ｐゴシック" charset="0"/>
                </a:endParaRPr>
              </a:p>
            </p:txBody>
          </p:sp>
          <p:sp>
            <p:nvSpPr>
              <p:cNvPr id="560269" name="Rectangle 141"/>
              <p:cNvSpPr>
                <a:spLocks noChangeArrowheads="1"/>
              </p:cNvSpPr>
              <p:nvPr/>
            </p:nvSpPr>
            <p:spPr bwMode="auto">
              <a:xfrm>
                <a:off x="3170" y="3099"/>
                <a:ext cx="41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800" b="1">
                    <a:solidFill>
                      <a:schemeClr val="accent1"/>
                    </a:solidFill>
                    <a:effectLst/>
                    <a:latin typeface="Helvetica" charset="0"/>
                    <a:cs typeface="ＭＳ Ｐゴシック" charset="0"/>
                  </a:rPr>
                  <a:t>JESUS</a:t>
                </a:r>
                <a:endParaRPr lang="en-US" altLang="ja-JP" sz="800" b="1">
                  <a:solidFill>
                    <a:schemeClr val="accent1"/>
                  </a:solidFill>
                  <a:effectLst>
                    <a:outerShdw blurRad="38100" dist="38100" dir="2700000" algn="tl">
                      <a:srgbClr val="000000"/>
                    </a:outerShdw>
                  </a:effectLst>
                  <a:latin typeface="Helvetica" charset="0"/>
                  <a:cs typeface="ＭＳ Ｐゴシック" charset="0"/>
                </a:endParaRPr>
              </a:p>
            </p:txBody>
          </p:sp>
        </p:grpSp>
        <p:sp>
          <p:nvSpPr>
            <p:cNvPr id="560270" name="Line 142"/>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71" name="Line 143"/>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0273" name="Text Box 145"/>
          <p:cNvSpPr txBox="1">
            <a:spLocks noChangeArrowheads="1"/>
          </p:cNvSpPr>
          <p:nvPr/>
        </p:nvSpPr>
        <p:spPr bwMode="auto">
          <a:xfrm>
            <a:off x="8589963" y="645001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ja-JP" sz="2000" b="1">
                <a:solidFill>
                  <a:schemeClr val="tx1"/>
                </a:solidFill>
                <a:effectLst/>
                <a:latin typeface="Comic Sans MS" charset="0"/>
                <a:cs typeface="ＭＳ Ｐゴシック" charset="0"/>
              </a:rPr>
              <a:t>4</a:t>
            </a:r>
            <a:endParaRPr lang="en-US" altLang="ja-JP" sz="2000" b="1">
              <a:solidFill>
                <a:srgbClr val="FFA27C"/>
              </a:solidFill>
              <a:effectLst/>
              <a:latin typeface="Comic Sans MS" charset="0"/>
              <a:cs typeface="ＭＳ Ｐゴシック" charset="0"/>
            </a:endParaRPr>
          </a:p>
        </p:txBody>
      </p:sp>
      <p:sp>
        <p:nvSpPr>
          <p:cNvPr id="560284" name="Rectangle 156"/>
          <p:cNvSpPr>
            <a:spLocks noChangeArrowheads="1"/>
          </p:cNvSpPr>
          <p:nvPr/>
        </p:nvSpPr>
        <p:spPr bwMode="auto">
          <a:xfrm>
            <a:off x="8077200"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ja-JP" sz="1000" b="1">
                <a:solidFill>
                  <a:schemeClr val="tx1"/>
                </a:solidFill>
                <a:effectLst>
                  <a:outerShdw blurRad="38100" dist="38100" dir="2700000" algn="tl">
                    <a:srgbClr val="000000"/>
                  </a:outerShdw>
                </a:effectLst>
                <a:latin typeface="Comic Sans MS" charset="0"/>
                <a:cs typeface="ＭＳ Ｐゴシック" charset="0"/>
              </a:rPr>
              <a:t>09</a:t>
            </a:r>
          </a:p>
        </p:txBody>
      </p:sp>
      <p:grpSp>
        <p:nvGrpSpPr>
          <p:cNvPr id="560288" name="Group 160"/>
          <p:cNvGrpSpPr>
            <a:grpSpLocks/>
          </p:cNvGrpSpPr>
          <p:nvPr/>
        </p:nvGrpSpPr>
        <p:grpSpPr bwMode="auto">
          <a:xfrm>
            <a:off x="519113" y="7938"/>
            <a:ext cx="854075" cy="1704975"/>
            <a:chOff x="327" y="5"/>
            <a:chExt cx="538" cy="1074"/>
          </a:xfrm>
        </p:grpSpPr>
        <p:sp>
          <p:nvSpPr>
            <p:cNvPr id="560289" name="Rectangle 161"/>
            <p:cNvSpPr>
              <a:spLocks noChangeArrowheads="1"/>
            </p:cNvSpPr>
            <p:nvPr/>
          </p:nvSpPr>
          <p:spPr bwMode="auto">
            <a:xfrm>
              <a:off x="327" y="5"/>
              <a:ext cx="538" cy="107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ja-JP" sz="10600">
                  <a:solidFill>
                    <a:srgbClr val="FFFF00"/>
                  </a:solidFill>
                  <a:effectLst/>
                  <a:latin typeface="Times" charset="0"/>
                  <a:cs typeface="ＭＳ Ｐゴシック" charset="0"/>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16707</TotalTime>
  <Pages>52</Pages>
  <Words>979</Words>
  <Application>Microsoft Macintosh PowerPoint</Application>
  <PresentationFormat>On-screen Show (4:3)</PresentationFormat>
  <Paragraphs>302</Paragraphs>
  <Slides>28</Slides>
  <Notes>6</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3" baseType="lpstr">
      <vt:lpstr>Times</vt:lpstr>
      <vt:lpstr>Monotype Sorts</vt:lpstr>
      <vt:lpstr>Arial</vt:lpstr>
      <vt:lpstr>ＭＳ Ｐゴシック</vt:lpstr>
      <vt:lpstr>Comic Sans MS</vt:lpstr>
      <vt:lpstr>Times New Roman</vt:lpstr>
      <vt:lpstr>굴림</vt:lpstr>
      <vt:lpstr>Helvetica</vt:lpstr>
      <vt:lpstr>B VAG Rounded Bold</vt:lpstr>
      <vt:lpstr>Kosher-Normal</vt:lpstr>
      <vt:lpstr>Chicago</vt:lpstr>
      <vt:lpstr>untitled 3</vt:lpstr>
      <vt:lpstr>Blank Presentation</vt:lpstr>
      <vt:lpstr>Orbit</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バイブル　ベイシック　•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573</cp:revision>
  <cp:lastPrinted>1997-02-12T13:49:34Z</cp:lastPrinted>
  <dcterms:created xsi:type="dcterms:W3CDTF">1999-07-29T18:12:04Z</dcterms:created>
  <dcterms:modified xsi:type="dcterms:W3CDTF">2016-10-12T09:26:09Z</dcterms:modified>
</cp:coreProperties>
</file>