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4.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Lst>
  <p:notesMasterIdLst>
    <p:notesMasterId r:id="rId82"/>
  </p:notesMasterIdLst>
  <p:handoutMasterIdLst>
    <p:handoutMasterId r:id="rId83"/>
  </p:handoutMasterIdLst>
  <p:sldIdLst>
    <p:sldId id="448" r:id="rId4"/>
    <p:sldId id="374" r:id="rId5"/>
    <p:sldId id="414" r:id="rId6"/>
    <p:sldId id="442" r:id="rId7"/>
    <p:sldId id="333" r:id="rId8"/>
    <p:sldId id="445" r:id="rId9"/>
    <p:sldId id="435" r:id="rId10"/>
    <p:sldId id="385" r:id="rId11"/>
    <p:sldId id="316" r:id="rId12"/>
    <p:sldId id="373" r:id="rId13"/>
    <p:sldId id="388" r:id="rId14"/>
    <p:sldId id="416" r:id="rId15"/>
    <p:sldId id="430" r:id="rId16"/>
    <p:sldId id="411" r:id="rId17"/>
    <p:sldId id="354" r:id="rId18"/>
    <p:sldId id="261" r:id="rId19"/>
    <p:sldId id="262" r:id="rId20"/>
    <p:sldId id="299" r:id="rId21"/>
    <p:sldId id="340" r:id="rId22"/>
    <p:sldId id="264" r:id="rId23"/>
    <p:sldId id="371" r:id="rId24"/>
    <p:sldId id="372" r:id="rId25"/>
    <p:sldId id="268" r:id="rId26"/>
    <p:sldId id="436" r:id="rId27"/>
    <p:sldId id="446" r:id="rId28"/>
    <p:sldId id="403" r:id="rId29"/>
    <p:sldId id="260" r:id="rId30"/>
    <p:sldId id="412" r:id="rId31"/>
    <p:sldId id="272" r:id="rId32"/>
    <p:sldId id="317" r:id="rId33"/>
    <p:sldId id="318" r:id="rId34"/>
    <p:sldId id="319" r:id="rId35"/>
    <p:sldId id="320" r:id="rId36"/>
    <p:sldId id="337" r:id="rId37"/>
    <p:sldId id="321" r:id="rId38"/>
    <p:sldId id="270" r:id="rId39"/>
    <p:sldId id="305" r:id="rId40"/>
    <p:sldId id="304" r:id="rId41"/>
    <p:sldId id="275" r:id="rId42"/>
    <p:sldId id="441" r:id="rId43"/>
    <p:sldId id="341" r:id="rId44"/>
    <p:sldId id="440" r:id="rId45"/>
    <p:sldId id="277" r:id="rId46"/>
    <p:sldId id="278" r:id="rId47"/>
    <p:sldId id="279" r:id="rId48"/>
    <p:sldId id="342" r:id="rId49"/>
    <p:sldId id="343" r:id="rId50"/>
    <p:sldId id="280" r:id="rId51"/>
    <p:sldId id="281" r:id="rId52"/>
    <p:sldId id="327" r:id="rId53"/>
    <p:sldId id="282" r:id="rId54"/>
    <p:sldId id="344" r:id="rId55"/>
    <p:sldId id="284" r:id="rId56"/>
    <p:sldId id="283" r:id="rId57"/>
    <p:sldId id="285" r:id="rId58"/>
    <p:sldId id="286" r:id="rId59"/>
    <p:sldId id="287" r:id="rId60"/>
    <p:sldId id="288" r:id="rId61"/>
    <p:sldId id="407" r:id="rId62"/>
    <p:sldId id="431" r:id="rId63"/>
    <p:sldId id="432" r:id="rId64"/>
    <p:sldId id="433" r:id="rId65"/>
    <p:sldId id="434" r:id="rId66"/>
    <p:sldId id="292" r:id="rId67"/>
    <p:sldId id="293" r:id="rId68"/>
    <p:sldId id="294" r:id="rId69"/>
    <p:sldId id="295" r:id="rId70"/>
    <p:sldId id="355" r:id="rId71"/>
    <p:sldId id="351" r:id="rId72"/>
    <p:sldId id="408" r:id="rId73"/>
    <p:sldId id="394" r:id="rId74"/>
    <p:sldId id="393" r:id="rId75"/>
    <p:sldId id="315" r:id="rId76"/>
    <p:sldId id="312" r:id="rId77"/>
    <p:sldId id="410" r:id="rId78"/>
    <p:sldId id="449" r:id="rId79"/>
    <p:sldId id="418" r:id="rId80"/>
    <p:sldId id="450" r:id="rId81"/>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2C3E"/>
    <a:srgbClr val="C0BECC"/>
    <a:srgbClr val="1EAFCC"/>
    <a:srgbClr val="1FCC16"/>
    <a:srgbClr val="F06157"/>
    <a:srgbClr val="5F5F5F"/>
    <a:srgbClr val="808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1032" y="-112"/>
      </p:cViewPr>
      <p:guideLst>
        <p:guide orient="horz" pos="4153"/>
        <p:guide orient="horz" pos="4217"/>
        <p:guide orient="horz" pos="759"/>
        <p:guide orient="horz" pos="1643"/>
        <p:guide orient="horz" pos="2419"/>
        <p:guide orient="horz" pos="4101"/>
        <p:guide pos="5153"/>
        <p:guide pos="2023"/>
        <p:guide pos="5259"/>
        <p:guide pos="5570"/>
        <p:guide pos="56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724ACF40-7E63-484D-B81E-A925AFE90203}" type="slidenum">
              <a:rPr lang="en-US" altLang="ja-JP" sz="1400">
                <a:solidFill>
                  <a:schemeClr val="tx1"/>
                </a:solidFill>
                <a:latin typeface="Times" charset="0"/>
              </a:rPr>
              <a:pPr algn="r"/>
              <a:t>‹#›</a:t>
            </a:fld>
            <a:endParaRPr lang="en-US" altLang="ja-JP" sz="1400">
              <a:solidFill>
                <a:schemeClr val="tx1"/>
              </a:solidFill>
              <a:latin typeface="Times" charset="0"/>
            </a:endParaRPr>
          </a:p>
        </p:txBody>
      </p:sp>
    </p:spTree>
    <p:extLst>
      <p:ext uri="{BB962C8B-B14F-4D97-AF65-F5344CB8AC3E}">
        <p14:creationId xmlns:p14="http://schemas.microsoft.com/office/powerpoint/2010/main" val="2793642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15364"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83C269F4-27D0-B449-841F-888998A7E49F}" type="slidenum">
              <a:rPr lang="en-US" altLang="ja-JP" sz="1400">
                <a:solidFill>
                  <a:schemeClr val="tx1"/>
                </a:solidFill>
                <a:latin typeface="Times" charset="0"/>
              </a:rPr>
              <a:pPr algn="r"/>
              <a:t>‹#›</a:t>
            </a:fld>
            <a:endParaRPr lang="en-US" altLang="ja-JP" sz="1400">
              <a:solidFill>
                <a:schemeClr val="tx1"/>
              </a:solidFill>
              <a:latin typeface="Times" charset="0"/>
            </a:endParaRPr>
          </a:p>
        </p:txBody>
      </p:sp>
    </p:spTree>
    <p:extLst>
      <p:ext uri="{BB962C8B-B14F-4D97-AF65-F5344CB8AC3E}">
        <p14:creationId xmlns:p14="http://schemas.microsoft.com/office/powerpoint/2010/main" val="3098228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p:cNvSpPr>
          <p:nvPr>
            <p:ph type="sldImg"/>
          </p:nvPr>
        </p:nvSpPr>
        <p:spPr>
          <a:xfrm>
            <a:off x="1143000" y="685800"/>
            <a:ext cx="4572000" cy="3429000"/>
          </a:xfrm>
          <a:solidFill>
            <a:srgbClr val="FFFFFF"/>
          </a:solidFill>
          <a:ln/>
        </p:spPr>
      </p:sp>
      <p:sp>
        <p:nvSpPr>
          <p:cNvPr id="17410"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rPr>
              <a:t>Japanese title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64514"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69634"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71682" name="Rectangle 3"/>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74754" name="Rectangle 3"/>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76802" name="Rectangle 3"/>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78850" name="Rectangle 3"/>
          <p:cNvSpPr>
            <a:spLocks noGrp="1" noRot="1" noChangeAspect="1" noChangeArrowheads="1" noTextEdit="1"/>
          </p:cNvSpPr>
          <p:nvPr>
            <p:ph type="sldImg"/>
          </p:nvPr>
        </p:nvSpPr>
        <p:spPr>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80898" name="Rectangle 3"/>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82946"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84994" name="Rectangle 3"/>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88066"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p:cNvSpPr>
          <p:nvPr>
            <p:ph type="sldImg"/>
          </p:nvPr>
        </p:nvSpPr>
        <p:spPr>
          <a:solidFill>
            <a:srgbClr val="FFFFFF"/>
          </a:solidFill>
          <a:ln/>
        </p:spPr>
      </p:sp>
      <p:sp>
        <p:nvSpPr>
          <p:cNvPr id="2150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90114" name="Rectangle 3"/>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92162" name="Rectangle 3"/>
          <p:cNvSpPr>
            <a:spLocks noGrp="1" noRot="1" noChangeAspect="1" noChangeArrowheads="1" noTextEdit="1"/>
          </p:cNvSpPr>
          <p:nvPr>
            <p:ph type="sldImg"/>
          </p:nvPr>
        </p:nvSpPr>
        <p:spPr>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94210" name="Rectangle 3"/>
          <p:cNvSpPr>
            <a:spLocks noGrp="1" noRot="1" noChangeAspect="1" noChangeArrowheads="1" noTextEdit="1"/>
          </p:cNvSpPr>
          <p:nvPr>
            <p:ph type="sldImg"/>
          </p:nvPr>
        </p:nvSpPr>
        <p:spPr>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96258" name="Rectangle 3"/>
          <p:cNvSpPr>
            <a:spLocks noGrp="1" noRot="1" noChangeAspect="1" noChangeArrowheads="1" noTextEdit="1"/>
          </p:cNvSpPr>
          <p:nvPr>
            <p:ph type="sldImg"/>
          </p:nvPr>
        </p:nvSpPr>
        <p:spPr>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98306" name="Rectangle 3"/>
          <p:cNvSpPr>
            <a:spLocks noGrp="1" noRot="1" noChangeAspect="1" noChangeArrowheads="1" noTextEdit="1"/>
          </p:cNvSpPr>
          <p:nvPr>
            <p:ph type="sldImg"/>
          </p:nvPr>
        </p:nvSpPr>
        <p:spPr>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100354" name="Rectangle 3"/>
          <p:cNvSpPr>
            <a:spLocks noGrp="1" noRot="1" noChangeAspect="1" noChangeArrowheads="1" noTextEdit="1"/>
          </p:cNvSpPr>
          <p:nvPr>
            <p:ph type="sldImg"/>
          </p:nvPr>
        </p:nvSpPr>
        <p:spPr>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116738" name="Rectangle 3"/>
          <p:cNvSpPr>
            <a:spLocks noGrp="1" noRot="1" noChangeAspect="1" noChangeArrowheads="1" noTextEdit="1"/>
          </p:cNvSpPr>
          <p:nvPr>
            <p:ph type="sldImg"/>
          </p:nvPr>
        </p:nvSpPr>
        <p:spPr>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p:cNvSpPr>
          <p:nvPr>
            <p:ph type="sldImg"/>
          </p:nvPr>
        </p:nvSpPr>
        <p:spPr>
          <a:xfrm>
            <a:off x="1143000" y="685800"/>
            <a:ext cx="4572000" cy="3429000"/>
          </a:xfrm>
          <a:solidFill>
            <a:srgbClr val="FFFFFF"/>
          </a:solidFill>
          <a:ln/>
        </p:spPr>
      </p:sp>
      <p:sp>
        <p:nvSpPr>
          <p:cNvPr id="24578"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rPr>
              <a:t>Japanese title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p:cNvSpPr>
          <p:nvPr>
            <p:ph type="sldImg"/>
          </p:nvPr>
        </p:nvSpPr>
        <p:spPr>
          <a:xfrm>
            <a:off x="1143000" y="685800"/>
            <a:ext cx="4572000" cy="3429000"/>
          </a:xfrm>
          <a:solidFill>
            <a:srgbClr val="FFFFFF"/>
          </a:solidFill>
          <a:ln/>
        </p:spPr>
      </p:sp>
      <p:sp>
        <p:nvSpPr>
          <p:cNvPr id="24578"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rPr>
              <a:t>Japanese title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p:cNvSpPr>
          <p:nvPr>
            <p:ph type="sldImg"/>
          </p:nvPr>
        </p:nvSpPr>
        <p:spPr>
          <a:xfrm>
            <a:off x="1143000" y="685800"/>
            <a:ext cx="4572000" cy="3429000"/>
          </a:xfrm>
          <a:solidFill>
            <a:srgbClr val="FFFFFF"/>
          </a:solidFill>
          <a:ln/>
        </p:spPr>
      </p:sp>
      <p:sp>
        <p:nvSpPr>
          <p:cNvPr id="45058"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rPr>
              <a:t>Japanese title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ja-JP">
                <a:latin typeface="Times" charset="0"/>
              </a:rPr>
              <a:t>CHANGED FROM THE ORIGINALS (TQC)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ja-JP">
                <a:latin typeface="Times" charset="0"/>
              </a:rPr>
              <a:t>CHANGED FROM THE ORIGINALS (TQC)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ja-JP">
                <a:latin typeface="Times" charset="0"/>
              </a:rPr>
              <a:t>CHANGED FROM THE ORIGINALS (TQC)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ja-JP">
                <a:latin typeface="Times" charset="0"/>
              </a:rPr>
              <a:t>CHANGED FROM THE ORIGINALS (TQC)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ndParaRPr>
          </a:p>
        </p:txBody>
      </p:sp>
      <p:sp>
        <p:nvSpPr>
          <p:cNvPr id="60418"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17038165"/>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7710827"/>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994385"/>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25818D-3DCF-1049-B53F-C94FDBE71D46}" type="slidenum">
              <a:rPr lang="en-US"/>
              <a:pPr>
                <a:defRPr/>
              </a:pPr>
              <a:t>‹#›</a:t>
            </a:fld>
            <a:endParaRPr lang="en-US"/>
          </a:p>
        </p:txBody>
      </p:sp>
    </p:spTree>
    <p:extLst>
      <p:ext uri="{BB962C8B-B14F-4D97-AF65-F5344CB8AC3E}">
        <p14:creationId xmlns:p14="http://schemas.microsoft.com/office/powerpoint/2010/main" val="484001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A16929-FCEC-3E49-A53E-DF0795535108}" type="slidenum">
              <a:rPr lang="en-US"/>
              <a:pPr>
                <a:defRPr/>
              </a:pPr>
              <a:t>‹#›</a:t>
            </a:fld>
            <a:endParaRPr lang="en-US"/>
          </a:p>
        </p:txBody>
      </p:sp>
    </p:spTree>
    <p:extLst>
      <p:ext uri="{BB962C8B-B14F-4D97-AF65-F5344CB8AC3E}">
        <p14:creationId xmlns:p14="http://schemas.microsoft.com/office/powerpoint/2010/main" val="3542422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0E4B1-50B0-A146-98F1-2A7066928043}" type="slidenum">
              <a:rPr lang="en-US"/>
              <a:pPr>
                <a:defRPr/>
              </a:pPr>
              <a:t>‹#›</a:t>
            </a:fld>
            <a:endParaRPr lang="en-US"/>
          </a:p>
        </p:txBody>
      </p:sp>
    </p:spTree>
    <p:extLst>
      <p:ext uri="{BB962C8B-B14F-4D97-AF65-F5344CB8AC3E}">
        <p14:creationId xmlns:p14="http://schemas.microsoft.com/office/powerpoint/2010/main" val="3826518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2A1519-6686-0947-B470-65A3785FC8DF}" type="slidenum">
              <a:rPr lang="en-US"/>
              <a:pPr>
                <a:defRPr/>
              </a:pPr>
              <a:t>‹#›</a:t>
            </a:fld>
            <a:endParaRPr lang="en-US"/>
          </a:p>
        </p:txBody>
      </p:sp>
    </p:spTree>
    <p:extLst>
      <p:ext uri="{BB962C8B-B14F-4D97-AF65-F5344CB8AC3E}">
        <p14:creationId xmlns:p14="http://schemas.microsoft.com/office/powerpoint/2010/main" val="1268423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A355A0-261B-8E40-9B98-918EE7288D2B}" type="slidenum">
              <a:rPr lang="en-US"/>
              <a:pPr>
                <a:defRPr/>
              </a:pPr>
              <a:t>‹#›</a:t>
            </a:fld>
            <a:endParaRPr lang="en-US"/>
          </a:p>
        </p:txBody>
      </p:sp>
    </p:spTree>
    <p:extLst>
      <p:ext uri="{BB962C8B-B14F-4D97-AF65-F5344CB8AC3E}">
        <p14:creationId xmlns:p14="http://schemas.microsoft.com/office/powerpoint/2010/main" val="7066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29331B-F400-D44F-B4CA-5C132E77A20A}" type="slidenum">
              <a:rPr lang="en-US"/>
              <a:pPr>
                <a:defRPr/>
              </a:pPr>
              <a:t>‹#›</a:t>
            </a:fld>
            <a:endParaRPr lang="en-US"/>
          </a:p>
        </p:txBody>
      </p:sp>
    </p:spTree>
    <p:extLst>
      <p:ext uri="{BB962C8B-B14F-4D97-AF65-F5344CB8AC3E}">
        <p14:creationId xmlns:p14="http://schemas.microsoft.com/office/powerpoint/2010/main" val="2513868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76E9C7-02AA-BC42-A23F-EA5F9195DFB0}" type="slidenum">
              <a:rPr lang="en-US"/>
              <a:pPr>
                <a:defRPr/>
              </a:pPr>
              <a:t>‹#›</a:t>
            </a:fld>
            <a:endParaRPr lang="en-US"/>
          </a:p>
        </p:txBody>
      </p:sp>
    </p:spTree>
    <p:extLst>
      <p:ext uri="{BB962C8B-B14F-4D97-AF65-F5344CB8AC3E}">
        <p14:creationId xmlns:p14="http://schemas.microsoft.com/office/powerpoint/2010/main" val="1798034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651C83-9C83-6844-B17E-DDD711336634}" type="slidenum">
              <a:rPr lang="en-US"/>
              <a:pPr>
                <a:defRPr/>
              </a:pPr>
              <a:t>‹#›</a:t>
            </a:fld>
            <a:endParaRPr lang="en-US"/>
          </a:p>
        </p:txBody>
      </p:sp>
    </p:spTree>
    <p:extLst>
      <p:ext uri="{BB962C8B-B14F-4D97-AF65-F5344CB8AC3E}">
        <p14:creationId xmlns:p14="http://schemas.microsoft.com/office/powerpoint/2010/main" val="7602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490284"/>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37F999-D43A-BA41-B516-75164B61985C}" type="slidenum">
              <a:rPr lang="en-US"/>
              <a:pPr>
                <a:defRPr/>
              </a:pPr>
              <a:t>‹#›</a:t>
            </a:fld>
            <a:endParaRPr lang="en-US"/>
          </a:p>
        </p:txBody>
      </p:sp>
    </p:spTree>
    <p:extLst>
      <p:ext uri="{BB962C8B-B14F-4D97-AF65-F5344CB8AC3E}">
        <p14:creationId xmlns:p14="http://schemas.microsoft.com/office/powerpoint/2010/main" val="196167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823CE1-E449-E842-9B52-E442351E3C0B}" type="slidenum">
              <a:rPr lang="en-US"/>
              <a:pPr>
                <a:defRPr/>
              </a:pPr>
              <a:t>‹#›</a:t>
            </a:fld>
            <a:endParaRPr lang="en-US"/>
          </a:p>
        </p:txBody>
      </p:sp>
    </p:spTree>
    <p:extLst>
      <p:ext uri="{BB962C8B-B14F-4D97-AF65-F5344CB8AC3E}">
        <p14:creationId xmlns:p14="http://schemas.microsoft.com/office/powerpoint/2010/main" val="3067572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35E6E9-95CC-0840-8543-E1634891C2A9}" type="slidenum">
              <a:rPr lang="en-US"/>
              <a:pPr>
                <a:defRPr/>
              </a:pPr>
              <a:t>‹#›</a:t>
            </a:fld>
            <a:endParaRPr lang="en-US"/>
          </a:p>
        </p:txBody>
      </p:sp>
    </p:spTree>
    <p:extLst>
      <p:ext uri="{BB962C8B-B14F-4D97-AF65-F5344CB8AC3E}">
        <p14:creationId xmlns:p14="http://schemas.microsoft.com/office/powerpoint/2010/main" val="2974053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0060534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8238058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2084621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997965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7549278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97382445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3021766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395017"/>
      </p:ext>
    </p:extLst>
  </p:cSld>
  <p:clrMapOvr>
    <a:masterClrMapping/>
  </p:clrMapOvr>
  <p:transition xmlns:p14="http://schemas.microsoft.com/office/powerpoint/2010/mai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7750404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4116676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2660626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3417888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992201"/>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2463613"/>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46421452"/>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719056"/>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9154899"/>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3402516"/>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027" name="Text Box 34"/>
          <p:cNvSpPr txBox="1">
            <a:spLocks noChangeArrowheads="1"/>
          </p:cNvSpPr>
          <p:nvPr/>
        </p:nvSpPr>
        <p:spPr bwMode="auto">
          <a:xfrm>
            <a:off x="282575" y="6542088"/>
            <a:ext cx="995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000" b="1" smtClean="0">
                <a:solidFill>
                  <a:srgbClr val="FFFFFF"/>
                </a:solidFill>
              </a:rPr>
              <a:t>©2006 TBBMI</a:t>
            </a:r>
          </a:p>
        </p:txBody>
      </p:sp>
      <p:sp>
        <p:nvSpPr>
          <p:cNvPr id="1059" name="Rectangle 35"/>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p>
            <a:pPr>
              <a:defRPr/>
            </a:pPr>
            <a:r>
              <a:rPr lang="en-US" altLang="ja-JP" sz="1000" b="1">
                <a:solidFill>
                  <a:schemeClr val="tx1"/>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12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solidFill>
                  <a:schemeClr val="tx1"/>
                </a:solidFill>
                <a:latin typeface="Arial" pitchFamily="-107" charset="0"/>
                <a:ea typeface="+mn-ea"/>
                <a:cs typeface="+mn-cs"/>
              </a:defRPr>
            </a:lvl1pPr>
          </a:lstStyle>
          <a:p>
            <a:pPr>
              <a:defRPr/>
            </a:pPr>
            <a:endParaRPr lang="en-US"/>
          </a:p>
        </p:txBody>
      </p:sp>
      <p:sp>
        <p:nvSpPr>
          <p:cNvPr id="3512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107" charset="0"/>
                <a:ea typeface="+mn-ea"/>
                <a:cs typeface="+mn-cs"/>
              </a:defRPr>
            </a:lvl1pPr>
          </a:lstStyle>
          <a:p>
            <a:pPr>
              <a:defRPr/>
            </a:pPr>
            <a:endParaRPr lang="en-US"/>
          </a:p>
        </p:txBody>
      </p:sp>
      <p:sp>
        <p:nvSpPr>
          <p:cNvPr id="3512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CB3511F7-4835-994D-90D1-E01DBEECA5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6pPr>
      <a:lvl7pPr marL="9144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7pPr>
      <a:lvl8pPr marL="13716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8pPr>
      <a:lvl9pPr marL="18288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62569784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0.jpeg"/><Relationship Id="rId5" Type="http://schemas.openxmlformats.org/officeDocument/2006/relationships/oleObject" Target="../embeddings/oleObject4.bin"/><Relationship Id="rId6"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32.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file://localhost/Macintosh%20HD/Desktop%20Folder/TBB%20BIG%20SHOW%207.0/7.0.02-MAP%20"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33.xml"/><Relationship Id="rId2" Type="http://schemas.openxmlformats.org/officeDocument/2006/relationships/notesSlide" Target="../notesSlides/notesSlide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굴림" charset="0"/>
                <a:cs typeface="굴림" charset="0"/>
              </a:rPr>
              <a:t>©2004 TBBMI</a:t>
            </a:r>
          </a:p>
        </p:txBody>
      </p:sp>
      <p:sp>
        <p:nvSpPr>
          <p:cNvPr id="16388" name="Rectangle 9"/>
          <p:cNvSpPr>
            <a:spLocks noChangeArrowheads="1"/>
          </p:cNvSpPr>
          <p:nvPr/>
        </p:nvSpPr>
        <p:spPr bwMode="auto">
          <a:xfrm>
            <a:off x="7626350" y="6526213"/>
            <a:ext cx="6492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altLang="ko-KR" sz="1000" b="1">
                <a:solidFill>
                  <a:srgbClr val="FFFFFF"/>
                </a:solidFill>
                <a:ea typeface="굴림" charset="0"/>
                <a:cs typeface="굴림" charset="0"/>
              </a:rPr>
              <a:t>9.65.01.</a:t>
            </a:r>
          </a:p>
        </p:txBody>
      </p:sp>
      <p:sp>
        <p:nvSpPr>
          <p:cNvPr id="16389" name="Text Box 10"/>
          <p:cNvSpPr txBox="1">
            <a:spLocks noChangeArrowheads="1"/>
          </p:cNvSpPr>
          <p:nvPr/>
        </p:nvSpPr>
        <p:spPr bwMode="auto">
          <a:xfrm>
            <a:off x="8086725" y="652780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굴림" charset="0"/>
                <a:cs typeface="굴림" charset="0"/>
              </a:rPr>
              <a:t>04</a:t>
            </a:r>
          </a:p>
        </p:txBody>
      </p:sp>
      <p:sp>
        <p:nvSpPr>
          <p:cNvPr id="16390" name="WordArt 11"/>
          <p:cNvSpPr>
            <a:spLocks noChangeArrowheads="1" noChangeShapeType="1" noTextEdit="1"/>
          </p:cNvSpPr>
          <p:nvPr/>
        </p:nvSpPr>
        <p:spPr bwMode="auto">
          <a:xfrm>
            <a:off x="222250" y="733425"/>
            <a:ext cx="8812213" cy="4346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44444"/>
              </a:avLst>
            </a:prstTxWarp>
          </a:bodyPr>
          <a:lstStyle/>
          <a:p>
            <a:r>
              <a:rPr lang="ja-JP" altLang="en-US" sz="3600" kern="10">
                <a:solidFill>
                  <a:srgbClr val="FFFF00"/>
                </a:solidFill>
                <a:effectLst>
                  <a:outerShdw blurRad="63500" dist="35921" dir="2700000" algn="ctr" rotWithShape="0">
                    <a:srgbClr val="000000"/>
                  </a:outerShdw>
                </a:effectLst>
                <a:latin typeface="Impact"/>
                <a:ea typeface="Impact"/>
                <a:cs typeface="Impact"/>
              </a:rPr>
              <a:t>バイブル　ベイシック　</a:t>
            </a:r>
            <a:endParaRPr lang="en-US" sz="3600" kern="10">
              <a:solidFill>
                <a:srgbClr val="FFFF00"/>
              </a:solidFill>
              <a:effectLst>
                <a:outerShdw blurRad="63500" dist="35921" dir="2700000" algn="ctr" rotWithShape="0">
                  <a:srgbClr val="000000"/>
                </a:outerShdw>
              </a:effectLst>
              <a:latin typeface="Impact"/>
              <a:ea typeface="Impact"/>
              <a:cs typeface="Impact"/>
            </a:endParaRPr>
          </a:p>
        </p:txBody>
      </p:sp>
      <p:sp>
        <p:nvSpPr>
          <p:cNvPr id="11" name="Rectangle 10"/>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Designed by Dr. John Fryman, Texas, USA • BibleBasically.org</a:t>
            </a:r>
            <a:b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b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Taught by Dr</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8674"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28675"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179399" name="Text Box 199"/>
          <p:cNvSpPr txBox="1">
            <a:spLocks noChangeArrowheads="1"/>
          </p:cNvSpPr>
          <p:nvPr/>
        </p:nvSpPr>
        <p:spPr bwMode="auto">
          <a:xfrm>
            <a:off x="201613" y="2252663"/>
            <a:ext cx="8942387" cy="2289175"/>
          </a:xfrm>
          <a:prstGeom prst="rect">
            <a:avLst/>
          </a:prstGeom>
          <a:noFill/>
          <a:ln w="9525">
            <a:noFill/>
            <a:miter lim="800000"/>
            <a:headEnd/>
            <a:tailEnd/>
          </a:ln>
          <a:effectLst>
            <a:outerShdw blurRad="63500" dist="81320" dir="3080412" algn="ctr" rotWithShape="0">
              <a:srgbClr val="85FBFF">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i="1" smtClean="0">
                <a:solidFill>
                  <a:schemeClr val="bg2"/>
                </a:solidFill>
                <a:latin typeface="Comic Sans MS" charset="0"/>
              </a:rPr>
              <a:t>“</a:t>
            </a:r>
            <a:r>
              <a:rPr lang="ja-JP" altLang="en-US" sz="3600" b="1" i="1" smtClean="0">
                <a:solidFill>
                  <a:schemeClr val="bg2"/>
                </a:solidFill>
                <a:latin typeface="Comic Sans MS" charset="0"/>
              </a:rPr>
              <a:t>聖書はいったいどんな書物なのか</a:t>
            </a:r>
            <a:r>
              <a:rPr lang="en-US" altLang="ja-JP" sz="3600" b="1" i="1" smtClean="0">
                <a:solidFill>
                  <a:schemeClr val="bg2"/>
                </a:solidFill>
                <a:latin typeface="Comic Sans MS" charset="0"/>
              </a:rPr>
              <a:t>!”</a:t>
            </a:r>
          </a:p>
          <a:p>
            <a:pPr>
              <a:spcBef>
                <a:spcPct val="50000"/>
              </a:spcBef>
              <a:defRPr/>
            </a:pPr>
            <a:r>
              <a:rPr lang="ja-JP" altLang="en-US" sz="3600" b="1" smtClean="0">
                <a:solidFill>
                  <a:schemeClr val="bg2"/>
                </a:solidFill>
                <a:latin typeface="Comic Sans MS" charset="0"/>
              </a:rPr>
              <a:t>ヘンリエッタ メアーズ博士は著書のなかで</a:t>
            </a:r>
          </a:p>
          <a:p>
            <a:pPr>
              <a:spcBef>
                <a:spcPct val="50000"/>
              </a:spcBef>
              <a:defRPr/>
            </a:pPr>
            <a:r>
              <a:rPr lang="ja-JP" altLang="en-US" sz="3600" b="1" smtClean="0">
                <a:solidFill>
                  <a:schemeClr val="bg2"/>
                </a:solidFill>
                <a:latin typeface="Comic Sans MS" charset="0"/>
              </a:rPr>
              <a:t>次のように述べている</a:t>
            </a:r>
            <a:r>
              <a:rPr lang="en-US" altLang="ja-JP" sz="3600" b="1" smtClean="0">
                <a:solidFill>
                  <a:schemeClr val="bg2"/>
                </a:solidFill>
                <a:latin typeface="Comic Sans MS" charset="0"/>
              </a:rPr>
              <a:t>…</a:t>
            </a:r>
          </a:p>
        </p:txBody>
      </p:sp>
      <p:sp>
        <p:nvSpPr>
          <p:cNvPr id="28677"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28678" name="Text Box 210"/>
          <p:cNvSpPr txBox="1">
            <a:spLocks noChangeArrowheads="1"/>
          </p:cNvSpPr>
          <p:nvPr/>
        </p:nvSpPr>
        <p:spPr bwMode="auto">
          <a:xfrm>
            <a:off x="8093075" y="65230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08</a:t>
            </a:r>
          </a:p>
        </p:txBody>
      </p:sp>
      <p:sp>
        <p:nvSpPr>
          <p:cNvPr id="28679" name="Text Box 212"/>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6</a:t>
            </a:r>
          </a:p>
        </p:txBody>
      </p:sp>
      <p:sp>
        <p:nvSpPr>
          <p:cNvPr id="28680"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600" b="1">
              <a:solidFill>
                <a:schemeClr val="tx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9698"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29699"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198666" name="Text Box 10"/>
          <p:cNvSpPr txBox="1">
            <a:spLocks noChangeArrowheads="1"/>
          </p:cNvSpPr>
          <p:nvPr/>
        </p:nvSpPr>
        <p:spPr bwMode="auto">
          <a:xfrm>
            <a:off x="584200" y="2368550"/>
            <a:ext cx="7950200" cy="2014538"/>
          </a:xfrm>
          <a:prstGeom prst="rect">
            <a:avLst/>
          </a:prstGeom>
          <a:noFill/>
          <a:ln w="9525">
            <a:noFill/>
            <a:miter lim="800000"/>
            <a:headEnd/>
            <a:tailEnd/>
          </a:ln>
          <a:effectLst>
            <a:outerShdw blurRad="63500" dist="63500" dir="3187806" algn="ctr" rotWithShape="0">
              <a:srgbClr val="85FBFF">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3600" b="1" smtClean="0">
                <a:solidFill>
                  <a:schemeClr val="bg2"/>
                </a:solidFill>
                <a:latin typeface="Comic Sans MS" charset="0"/>
              </a:rPr>
              <a:t>多くの人々の聖書の知識は：　高価な真珠をつなぎ合わせたようなものである</a:t>
            </a:r>
            <a:endParaRPr lang="en-US" altLang="ja-JP" sz="3600" b="1" smtClean="0">
              <a:solidFill>
                <a:schemeClr val="bg2"/>
              </a:solidFill>
              <a:latin typeface="Comic Sans MS" charset="0"/>
            </a:endParaRPr>
          </a:p>
          <a:p>
            <a:pPr>
              <a:spcBef>
                <a:spcPct val="50000"/>
              </a:spcBef>
              <a:defRPr/>
            </a:pPr>
            <a:r>
              <a:rPr lang="ja-JP" altLang="en-US" sz="3600" b="1" smtClean="0">
                <a:solidFill>
                  <a:schemeClr val="bg2"/>
                </a:solidFill>
                <a:latin typeface="Comic Sans MS" charset="0"/>
              </a:rPr>
              <a:t>しかし たいていの読者は実は</a:t>
            </a:r>
            <a:r>
              <a:rPr lang="en-US" altLang="ja-JP" sz="3600" b="1" smtClean="0">
                <a:solidFill>
                  <a:schemeClr val="bg2"/>
                </a:solidFill>
                <a:latin typeface="Comic Sans MS" charset="0"/>
              </a:rPr>
              <a:t>…</a:t>
            </a:r>
          </a:p>
        </p:txBody>
      </p:sp>
      <p:sp>
        <p:nvSpPr>
          <p:cNvPr id="29701" name="Text Box 21"/>
          <p:cNvSpPr txBox="1">
            <a:spLocks noChangeArrowheads="1"/>
          </p:cNvSpPr>
          <p:nvPr/>
        </p:nvSpPr>
        <p:spPr bwMode="auto">
          <a:xfrm>
            <a:off x="8091488" y="6523038"/>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09</a:t>
            </a:r>
          </a:p>
        </p:txBody>
      </p:sp>
      <p:sp>
        <p:nvSpPr>
          <p:cNvPr id="29702" name="Text Box 23"/>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lum bright="-6000" contrast="12000"/>
            <a:extLst>
              <a:ext uri="{28A0092B-C50C-407E-A947-70E740481C1C}">
                <a14:useLocalDpi xmlns:a14="http://schemas.microsoft.com/office/drawing/2010/main"/>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22"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30723"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239621" name="Text Box 5"/>
          <p:cNvSpPr txBox="1">
            <a:spLocks noChangeArrowheads="1"/>
          </p:cNvSpPr>
          <p:nvPr/>
        </p:nvSpPr>
        <p:spPr bwMode="auto">
          <a:xfrm>
            <a:off x="660400" y="1693863"/>
            <a:ext cx="7950200" cy="3140075"/>
          </a:xfrm>
          <a:prstGeom prst="rect">
            <a:avLst/>
          </a:prstGeom>
          <a:noFill/>
          <a:ln w="9525">
            <a:noFill/>
            <a:miter lim="800000"/>
            <a:headEnd/>
            <a:tailEnd/>
          </a:ln>
          <a:effectLst>
            <a:outerShdw blurRad="63500" dist="57501" dir="3723739" algn="ctr" rotWithShape="0">
              <a:srgbClr val="85FBFF">
                <a:alpha val="74998"/>
              </a:srgbClr>
            </a:outerShdw>
          </a:effectLst>
        </p:spPr>
        <p:txBody>
          <a:bodyPr>
            <a:spAutoFit/>
          </a:bodyPr>
          <a:lstStyle/>
          <a:p>
            <a:pPr>
              <a:spcBef>
                <a:spcPct val="50000"/>
              </a:spcBef>
              <a:defRPr/>
            </a:pPr>
            <a:r>
              <a:rPr lang="en-US" altLang="ja-JP" sz="4000" b="1">
                <a:solidFill>
                  <a:schemeClr val="bg2"/>
                </a:solidFill>
                <a:latin typeface="Comic Sans MS" pitchFamily="-107" charset="0"/>
                <a:ea typeface="ＭＳ Ｐゴシック" pitchFamily="-107" charset="-128"/>
                <a:cs typeface="ＭＳ Ｐゴシック" pitchFamily="-107" charset="-128"/>
              </a:rPr>
              <a:t>…</a:t>
            </a:r>
            <a:r>
              <a:rPr lang="ja-JP" altLang="en-US" sz="4000" b="1">
                <a:solidFill>
                  <a:schemeClr val="bg2"/>
                </a:solidFill>
                <a:latin typeface="Comic Sans MS" pitchFamily="-107" charset="0"/>
                <a:ea typeface="ＭＳ Ｐゴシック" pitchFamily="-107" charset="-128"/>
                <a:cs typeface="ＭＳ Ｐゴシック" pitchFamily="-107" charset="-128"/>
              </a:rPr>
              <a:t>ビーズをつなぐ糸が切れてしまい</a:t>
            </a:r>
            <a:r>
              <a:rPr lang="en-US" altLang="ja-JP" sz="4000" b="1">
                <a:solidFill>
                  <a:schemeClr val="bg2"/>
                </a:solidFill>
                <a:latin typeface="Comic Sans MS" pitchFamily="-107" charset="0"/>
                <a:ea typeface="ＭＳ Ｐゴシック" pitchFamily="-107" charset="-128"/>
                <a:cs typeface="ＭＳ Ｐゴシック" pitchFamily="-107" charset="-128"/>
              </a:rPr>
              <a:t>…                        </a:t>
            </a:r>
            <a:r>
              <a:rPr lang="ja-JP" altLang="en-US" sz="4000" b="1">
                <a:solidFill>
                  <a:schemeClr val="bg2"/>
                </a:solidFill>
                <a:latin typeface="Comic Sans MS" pitchFamily="-107" charset="0"/>
                <a:ea typeface="ＭＳ Ｐゴシック" pitchFamily="-107" charset="-128"/>
                <a:cs typeface="ＭＳ Ｐゴシック" pitchFamily="-107" charset="-128"/>
              </a:rPr>
              <a:t>秩序系統立った</a:t>
            </a:r>
          </a:p>
          <a:p>
            <a:pPr>
              <a:spcBef>
                <a:spcPct val="50000"/>
              </a:spcBef>
              <a:defRPr/>
            </a:pPr>
            <a:r>
              <a:rPr lang="ja-JP" altLang="en-US" sz="4000" b="1">
                <a:solidFill>
                  <a:schemeClr val="bg2"/>
                </a:solidFill>
                <a:latin typeface="Comic Sans MS" pitchFamily="-107" charset="0"/>
                <a:ea typeface="ＭＳ Ｐゴシック" pitchFamily="-107" charset="-128"/>
                <a:cs typeface="ＭＳ Ｐゴシック" pitchFamily="-107" charset="-128"/>
              </a:rPr>
              <a:t>聖書のあらすじが </a:t>
            </a:r>
          </a:p>
          <a:p>
            <a:pPr>
              <a:spcBef>
                <a:spcPct val="50000"/>
              </a:spcBef>
              <a:defRPr/>
            </a:pPr>
            <a:r>
              <a:rPr lang="ja-JP" altLang="en-US" sz="4000" b="1">
                <a:solidFill>
                  <a:schemeClr val="bg2"/>
                </a:solidFill>
                <a:latin typeface="Comic Sans MS" pitchFamily="-107" charset="0"/>
                <a:ea typeface="ＭＳ Ｐゴシック" pitchFamily="-107" charset="-128"/>
                <a:cs typeface="ＭＳ Ｐゴシック" pitchFamily="-107" charset="-128"/>
              </a:rPr>
              <a:t>ばらばらで、混乱している</a:t>
            </a:r>
            <a:r>
              <a:rPr lang="en-US" altLang="ja-JP" sz="4000" b="1">
                <a:solidFill>
                  <a:schemeClr val="bg2"/>
                </a:solidFill>
                <a:latin typeface="Comic Sans MS" pitchFamily="-107" charset="0"/>
                <a:ea typeface="ＭＳ Ｐゴシック" pitchFamily="-107" charset="-128"/>
                <a:cs typeface="ＭＳ Ｐゴシック" pitchFamily="-107" charset="-128"/>
              </a:rPr>
              <a:t>!</a:t>
            </a:r>
          </a:p>
        </p:txBody>
      </p:sp>
      <p:sp>
        <p:nvSpPr>
          <p:cNvPr id="30725"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30726"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10</a:t>
            </a:r>
          </a:p>
        </p:txBody>
      </p:sp>
      <p:sp>
        <p:nvSpPr>
          <p:cNvPr id="30727" name="Text Box 19"/>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31746"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31747"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31748"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31749" name="Text Box 54"/>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11</a:t>
            </a:r>
          </a:p>
        </p:txBody>
      </p:sp>
      <p:sp>
        <p:nvSpPr>
          <p:cNvPr id="31750" name="Text Box 55"/>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6</a:t>
            </a:r>
          </a:p>
        </p:txBody>
      </p:sp>
      <p:grpSp>
        <p:nvGrpSpPr>
          <p:cNvPr id="2" name="Group 390"/>
          <p:cNvGrpSpPr>
            <a:grpSpLocks/>
          </p:cNvGrpSpPr>
          <p:nvPr/>
        </p:nvGrpSpPr>
        <p:grpSpPr bwMode="auto">
          <a:xfrm>
            <a:off x="2027238" y="2601913"/>
            <a:ext cx="379412" cy="379412"/>
            <a:chOff x="3461" y="3471"/>
            <a:chExt cx="239" cy="239"/>
          </a:xfrm>
        </p:grpSpPr>
        <p:pic>
          <p:nvPicPr>
            <p:cNvPr id="31891" name="Picture 39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92" name="Picture 39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31889" name="Picture 39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90" name="Picture 39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31887" name="Picture 39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88" name="Picture 39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31885" name="Picture 40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86" name="Picture 4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31883" name="Picture 40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84" name="Picture 4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31881" name="Picture 40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82" name="Picture 4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31879" name="Picture 40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80" name="Picture 4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31877" name="Picture 41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78" name="Picture 4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31875" name="Picture 41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76" name="Picture 4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31873" name="Picture 41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74" name="Picture 4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31871" name="Picture 42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72" name="Picture 42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31869" name="Picture 42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70" name="Picture 4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31867" name="Picture 42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68" name="Picture 4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31865" name="Picture 43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66" name="Picture 43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31863" name="Picture 43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64" name="Picture 43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31861" name="Picture 43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62" name="Picture 43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31859" name="Picture 43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60" name="Picture 44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31857" name="Picture 44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58" name="Picture 4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31855" name="Picture 44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56" name="Picture 44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31853" name="Picture 44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54" name="Picture 44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31851" name="Picture 45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52" name="Picture 45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31849" name="Picture 45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50" name="Picture 45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31847" name="Picture 45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48" name="Picture 45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31845" name="Picture 46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46" name="Picture 4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31843" name="Picture 46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44" name="Picture 46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31841" name="Picture 46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42" name="Picture 46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31839" name="Picture 46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40" name="Picture 47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31837" name="Picture 47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38" name="Picture 47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31835" name="Picture 47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36" name="Picture 47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31833" name="Picture 47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34" name="Picture 47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584" name="Group 480"/>
          <p:cNvGrpSpPr>
            <a:grpSpLocks/>
          </p:cNvGrpSpPr>
          <p:nvPr/>
        </p:nvGrpSpPr>
        <p:grpSpPr bwMode="auto">
          <a:xfrm>
            <a:off x="7229475" y="2290763"/>
            <a:ext cx="379413" cy="379412"/>
            <a:chOff x="3461" y="3471"/>
            <a:chExt cx="239" cy="239"/>
          </a:xfrm>
        </p:grpSpPr>
        <p:pic>
          <p:nvPicPr>
            <p:cNvPr id="31831" name="Picture 48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32" name="Picture 48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585" name="Group 483"/>
          <p:cNvGrpSpPr>
            <a:grpSpLocks/>
          </p:cNvGrpSpPr>
          <p:nvPr/>
        </p:nvGrpSpPr>
        <p:grpSpPr bwMode="auto">
          <a:xfrm>
            <a:off x="7421563" y="2559050"/>
            <a:ext cx="379412" cy="379413"/>
            <a:chOff x="3461" y="3471"/>
            <a:chExt cx="239" cy="239"/>
          </a:xfrm>
        </p:grpSpPr>
        <p:pic>
          <p:nvPicPr>
            <p:cNvPr id="31829" name="Picture 48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30" name="Picture 48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586" name="Group 486"/>
          <p:cNvGrpSpPr>
            <a:grpSpLocks/>
          </p:cNvGrpSpPr>
          <p:nvPr/>
        </p:nvGrpSpPr>
        <p:grpSpPr bwMode="auto">
          <a:xfrm>
            <a:off x="7513638" y="2846388"/>
            <a:ext cx="379412" cy="379412"/>
            <a:chOff x="3461" y="3471"/>
            <a:chExt cx="239" cy="239"/>
          </a:xfrm>
        </p:grpSpPr>
        <p:pic>
          <p:nvPicPr>
            <p:cNvPr id="31827" name="Picture 48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28" name="Picture 48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587" name="Group 489"/>
          <p:cNvGrpSpPr>
            <a:grpSpLocks/>
          </p:cNvGrpSpPr>
          <p:nvPr/>
        </p:nvGrpSpPr>
        <p:grpSpPr bwMode="auto">
          <a:xfrm>
            <a:off x="7466013" y="3670300"/>
            <a:ext cx="379412" cy="379413"/>
            <a:chOff x="3461" y="3471"/>
            <a:chExt cx="239" cy="239"/>
          </a:xfrm>
        </p:grpSpPr>
        <p:pic>
          <p:nvPicPr>
            <p:cNvPr id="31825" name="Picture 49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26" name="Picture 49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588" name="Group 492"/>
          <p:cNvGrpSpPr>
            <a:grpSpLocks/>
          </p:cNvGrpSpPr>
          <p:nvPr/>
        </p:nvGrpSpPr>
        <p:grpSpPr bwMode="auto">
          <a:xfrm>
            <a:off x="6497638" y="3730625"/>
            <a:ext cx="379412" cy="379413"/>
            <a:chOff x="3461" y="3471"/>
            <a:chExt cx="239" cy="239"/>
          </a:xfrm>
        </p:grpSpPr>
        <p:pic>
          <p:nvPicPr>
            <p:cNvPr id="31823" name="Picture 49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24" name="Picture 4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589" name="Group 495"/>
          <p:cNvGrpSpPr>
            <a:grpSpLocks/>
          </p:cNvGrpSpPr>
          <p:nvPr/>
        </p:nvGrpSpPr>
        <p:grpSpPr bwMode="auto">
          <a:xfrm>
            <a:off x="6824663" y="3776663"/>
            <a:ext cx="379412" cy="379412"/>
            <a:chOff x="3461" y="3471"/>
            <a:chExt cx="239" cy="239"/>
          </a:xfrm>
        </p:grpSpPr>
        <p:pic>
          <p:nvPicPr>
            <p:cNvPr id="31821" name="Picture 49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22" name="Picture 49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590" name="Group 498"/>
          <p:cNvGrpSpPr>
            <a:grpSpLocks/>
          </p:cNvGrpSpPr>
          <p:nvPr/>
        </p:nvGrpSpPr>
        <p:grpSpPr bwMode="auto">
          <a:xfrm>
            <a:off x="5178425" y="3679825"/>
            <a:ext cx="379413" cy="379413"/>
            <a:chOff x="3461" y="3471"/>
            <a:chExt cx="239" cy="239"/>
          </a:xfrm>
        </p:grpSpPr>
        <p:pic>
          <p:nvPicPr>
            <p:cNvPr id="31819" name="Picture 49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20" name="Picture 5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593" name="Group 501"/>
          <p:cNvGrpSpPr>
            <a:grpSpLocks/>
          </p:cNvGrpSpPr>
          <p:nvPr/>
        </p:nvGrpSpPr>
        <p:grpSpPr bwMode="auto">
          <a:xfrm>
            <a:off x="4908550" y="3752850"/>
            <a:ext cx="379413" cy="379413"/>
            <a:chOff x="3461" y="3471"/>
            <a:chExt cx="239" cy="239"/>
          </a:xfrm>
        </p:grpSpPr>
        <p:pic>
          <p:nvPicPr>
            <p:cNvPr id="31817" name="Picture 50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18" name="Picture 5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596" name="Group 504"/>
          <p:cNvGrpSpPr>
            <a:grpSpLocks/>
          </p:cNvGrpSpPr>
          <p:nvPr/>
        </p:nvGrpSpPr>
        <p:grpSpPr bwMode="auto">
          <a:xfrm>
            <a:off x="4325938" y="3940175"/>
            <a:ext cx="379412" cy="379413"/>
            <a:chOff x="3461" y="3471"/>
            <a:chExt cx="239" cy="239"/>
          </a:xfrm>
        </p:grpSpPr>
        <p:pic>
          <p:nvPicPr>
            <p:cNvPr id="31815" name="Picture 50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16" name="Picture 5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599" name="Group 507"/>
          <p:cNvGrpSpPr>
            <a:grpSpLocks/>
          </p:cNvGrpSpPr>
          <p:nvPr/>
        </p:nvGrpSpPr>
        <p:grpSpPr bwMode="auto">
          <a:xfrm>
            <a:off x="5854700" y="3581400"/>
            <a:ext cx="379413" cy="379413"/>
            <a:chOff x="3461" y="3471"/>
            <a:chExt cx="239" cy="239"/>
          </a:xfrm>
        </p:grpSpPr>
        <p:pic>
          <p:nvPicPr>
            <p:cNvPr id="31813" name="Picture 50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14" name="Picture 5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602" name="Group 510"/>
          <p:cNvGrpSpPr>
            <a:grpSpLocks/>
          </p:cNvGrpSpPr>
          <p:nvPr/>
        </p:nvGrpSpPr>
        <p:grpSpPr bwMode="auto">
          <a:xfrm>
            <a:off x="4019550" y="4027488"/>
            <a:ext cx="379413" cy="379412"/>
            <a:chOff x="3461" y="3471"/>
            <a:chExt cx="239" cy="239"/>
          </a:xfrm>
        </p:grpSpPr>
        <p:pic>
          <p:nvPicPr>
            <p:cNvPr id="31811" name="Picture 51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12" name="Picture 5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605" name="Group 513"/>
          <p:cNvGrpSpPr>
            <a:grpSpLocks/>
          </p:cNvGrpSpPr>
          <p:nvPr/>
        </p:nvGrpSpPr>
        <p:grpSpPr bwMode="auto">
          <a:xfrm>
            <a:off x="3692525" y="4160838"/>
            <a:ext cx="379413" cy="379412"/>
            <a:chOff x="3461" y="3471"/>
            <a:chExt cx="239" cy="239"/>
          </a:xfrm>
        </p:grpSpPr>
        <p:pic>
          <p:nvPicPr>
            <p:cNvPr id="31809" name="Picture 51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10" name="Picture 5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608" name="Group 516"/>
          <p:cNvGrpSpPr>
            <a:grpSpLocks/>
          </p:cNvGrpSpPr>
          <p:nvPr/>
        </p:nvGrpSpPr>
        <p:grpSpPr bwMode="auto">
          <a:xfrm>
            <a:off x="2998788" y="4141788"/>
            <a:ext cx="379412" cy="379412"/>
            <a:chOff x="3461" y="3471"/>
            <a:chExt cx="239" cy="239"/>
          </a:xfrm>
        </p:grpSpPr>
        <p:pic>
          <p:nvPicPr>
            <p:cNvPr id="31807" name="Picture 51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08" name="Picture 5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611" name="Group 519"/>
          <p:cNvGrpSpPr>
            <a:grpSpLocks/>
          </p:cNvGrpSpPr>
          <p:nvPr/>
        </p:nvGrpSpPr>
        <p:grpSpPr bwMode="auto">
          <a:xfrm>
            <a:off x="2474913" y="3810000"/>
            <a:ext cx="379412" cy="379413"/>
            <a:chOff x="3461" y="3471"/>
            <a:chExt cx="239" cy="239"/>
          </a:xfrm>
        </p:grpSpPr>
        <p:pic>
          <p:nvPicPr>
            <p:cNvPr id="31805" name="Picture 52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06" name="Picture 5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614" name="Group 522"/>
          <p:cNvGrpSpPr>
            <a:grpSpLocks/>
          </p:cNvGrpSpPr>
          <p:nvPr/>
        </p:nvGrpSpPr>
        <p:grpSpPr bwMode="auto">
          <a:xfrm>
            <a:off x="2038350" y="3389313"/>
            <a:ext cx="346075" cy="336550"/>
            <a:chOff x="3461" y="3471"/>
            <a:chExt cx="239" cy="239"/>
          </a:xfrm>
        </p:grpSpPr>
        <p:pic>
          <p:nvPicPr>
            <p:cNvPr id="31803" name="Picture 52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04" name="Picture 52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617" name="Group 525"/>
          <p:cNvGrpSpPr>
            <a:grpSpLocks/>
          </p:cNvGrpSpPr>
          <p:nvPr/>
        </p:nvGrpSpPr>
        <p:grpSpPr bwMode="auto">
          <a:xfrm>
            <a:off x="3101975" y="1228725"/>
            <a:ext cx="379413" cy="379413"/>
            <a:chOff x="3461" y="3471"/>
            <a:chExt cx="239" cy="239"/>
          </a:xfrm>
        </p:grpSpPr>
        <p:pic>
          <p:nvPicPr>
            <p:cNvPr id="31801" name="Picture 52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02" name="Picture 5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620" name="Group 528"/>
          <p:cNvGrpSpPr>
            <a:grpSpLocks/>
          </p:cNvGrpSpPr>
          <p:nvPr/>
        </p:nvGrpSpPr>
        <p:grpSpPr bwMode="auto">
          <a:xfrm>
            <a:off x="7604125" y="3424238"/>
            <a:ext cx="379413" cy="379412"/>
            <a:chOff x="3461" y="3471"/>
            <a:chExt cx="239" cy="239"/>
          </a:xfrm>
        </p:grpSpPr>
        <p:pic>
          <p:nvPicPr>
            <p:cNvPr id="31799" name="Picture 52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800" name="Picture 5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307620"/>
                                        </p:tgtEl>
                                        <p:attrNameLst>
                                          <p:attrName>style.visibility</p:attrName>
                                        </p:attrNameLst>
                                      </p:cBhvr>
                                      <p:to>
                                        <p:strVal val="visible"/>
                                      </p:to>
                                    </p:set>
                                    <p:anim calcmode="lin" valueType="num">
                                      <p:cBhvr>
                                        <p:cTn id="28" dur="500" fill="hold"/>
                                        <p:tgtEl>
                                          <p:spTgt spid="307620"/>
                                        </p:tgtEl>
                                        <p:attrNameLst>
                                          <p:attrName>ppt_w</p:attrName>
                                        </p:attrNameLst>
                                      </p:cBhvr>
                                      <p:tavLst>
                                        <p:tav tm="0">
                                          <p:val>
                                            <p:strVal val="(6*min(max(#ppt_w*#ppt_h,.3),1)-7.4)/-.7*#ppt_w"/>
                                          </p:val>
                                        </p:tav>
                                        <p:tav tm="100000">
                                          <p:val>
                                            <p:strVal val="#ppt_w"/>
                                          </p:val>
                                        </p:tav>
                                      </p:tavLst>
                                    </p:anim>
                                    <p:anim calcmode="lin" valueType="num">
                                      <p:cBhvr>
                                        <p:cTn id="29" dur="500" fill="hold"/>
                                        <p:tgtEl>
                                          <p:spTgt spid="307620"/>
                                        </p:tgtEl>
                                        <p:attrNameLst>
                                          <p:attrName>ppt_h</p:attrName>
                                        </p:attrNameLst>
                                      </p:cBhvr>
                                      <p:tavLst>
                                        <p:tav tm="0">
                                          <p:val>
                                            <p:strVal val="(6*min(max(#ppt_w*#ppt_h,.3),1)-7.4)/-.7*#ppt_h"/>
                                          </p:val>
                                        </p:tav>
                                        <p:tav tm="100000">
                                          <p:val>
                                            <p:strVal val="#ppt_h"/>
                                          </p:val>
                                        </p:tav>
                                      </p:tavLst>
                                    </p:anim>
                                    <p:anim calcmode="lin" valueType="num">
                                      <p:cBhvr>
                                        <p:cTn id="30" dur="500" fill="hold"/>
                                        <p:tgtEl>
                                          <p:spTgt spid="307620"/>
                                        </p:tgtEl>
                                        <p:attrNameLst>
                                          <p:attrName>ppt_x</p:attrName>
                                        </p:attrNameLst>
                                      </p:cBhvr>
                                      <p:tavLst>
                                        <p:tav tm="0">
                                          <p:val>
                                            <p:fltVal val="0.5"/>
                                          </p:val>
                                        </p:tav>
                                        <p:tav tm="100000">
                                          <p:val>
                                            <p:strVal val="#ppt_x"/>
                                          </p:val>
                                        </p:tav>
                                      </p:tavLst>
                                    </p:anim>
                                    <p:anim calcmode="lin" valueType="num">
                                      <p:cBhvr>
                                        <p:cTn id="31" dur="500" fill="hold"/>
                                        <p:tgtEl>
                                          <p:spTgt spid="307620"/>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307589"/>
                                        </p:tgtEl>
                                        <p:attrNameLst>
                                          <p:attrName>style.visibility</p:attrName>
                                        </p:attrNameLst>
                                      </p:cBhvr>
                                      <p:to>
                                        <p:strVal val="visible"/>
                                      </p:to>
                                    </p:set>
                                    <p:anim calcmode="lin" valueType="num">
                                      <p:cBhvr>
                                        <p:cTn id="42" dur="500" fill="hold"/>
                                        <p:tgtEl>
                                          <p:spTgt spid="307589"/>
                                        </p:tgtEl>
                                        <p:attrNameLst>
                                          <p:attrName>ppt_w</p:attrName>
                                        </p:attrNameLst>
                                      </p:cBhvr>
                                      <p:tavLst>
                                        <p:tav tm="0">
                                          <p:val>
                                            <p:strVal val="(6*min(max(#ppt_w*#ppt_h,.3),1)-7.4)/-.7*#ppt_w"/>
                                          </p:val>
                                        </p:tav>
                                        <p:tav tm="100000">
                                          <p:val>
                                            <p:strVal val="#ppt_w"/>
                                          </p:val>
                                        </p:tav>
                                      </p:tavLst>
                                    </p:anim>
                                    <p:anim calcmode="lin" valueType="num">
                                      <p:cBhvr>
                                        <p:cTn id="43" dur="500" fill="hold"/>
                                        <p:tgtEl>
                                          <p:spTgt spid="307589"/>
                                        </p:tgtEl>
                                        <p:attrNameLst>
                                          <p:attrName>ppt_h</p:attrName>
                                        </p:attrNameLst>
                                      </p:cBhvr>
                                      <p:tavLst>
                                        <p:tav tm="0">
                                          <p:val>
                                            <p:strVal val="(6*min(max(#ppt_w*#ppt_h,.3),1)-7.4)/-.7*#ppt_h"/>
                                          </p:val>
                                        </p:tav>
                                        <p:tav tm="100000">
                                          <p:val>
                                            <p:strVal val="#ppt_h"/>
                                          </p:val>
                                        </p:tav>
                                      </p:tavLst>
                                    </p:anim>
                                    <p:anim calcmode="lin" valueType="num">
                                      <p:cBhvr>
                                        <p:cTn id="44" dur="500" fill="hold"/>
                                        <p:tgtEl>
                                          <p:spTgt spid="307589"/>
                                        </p:tgtEl>
                                        <p:attrNameLst>
                                          <p:attrName>ppt_x</p:attrName>
                                        </p:attrNameLst>
                                      </p:cBhvr>
                                      <p:tavLst>
                                        <p:tav tm="0">
                                          <p:val>
                                            <p:fltVal val="0.5"/>
                                          </p:val>
                                        </p:tav>
                                        <p:tav tm="100000">
                                          <p:val>
                                            <p:strVal val="#ppt_x"/>
                                          </p:val>
                                        </p:tav>
                                      </p:tavLst>
                                    </p:anim>
                                    <p:anim calcmode="lin" valueType="num">
                                      <p:cBhvr>
                                        <p:cTn id="45" dur="500" fill="hold"/>
                                        <p:tgtEl>
                                          <p:spTgt spid="307589"/>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307590"/>
                                        </p:tgtEl>
                                        <p:attrNameLst>
                                          <p:attrName>style.visibility</p:attrName>
                                        </p:attrNameLst>
                                      </p:cBhvr>
                                      <p:to>
                                        <p:strVal val="visible"/>
                                      </p:to>
                                    </p:set>
                                    <p:anim calcmode="lin" valueType="num">
                                      <p:cBhvr>
                                        <p:cTn id="70" dur="500" fill="hold"/>
                                        <p:tgtEl>
                                          <p:spTgt spid="307590"/>
                                        </p:tgtEl>
                                        <p:attrNameLst>
                                          <p:attrName>ppt_w</p:attrName>
                                        </p:attrNameLst>
                                      </p:cBhvr>
                                      <p:tavLst>
                                        <p:tav tm="0">
                                          <p:val>
                                            <p:strVal val="(6*min(max(#ppt_w*#ppt_h,.3),1)-7.4)/-.7*#ppt_w"/>
                                          </p:val>
                                        </p:tav>
                                        <p:tav tm="100000">
                                          <p:val>
                                            <p:strVal val="#ppt_w"/>
                                          </p:val>
                                        </p:tav>
                                      </p:tavLst>
                                    </p:anim>
                                    <p:anim calcmode="lin" valueType="num">
                                      <p:cBhvr>
                                        <p:cTn id="71" dur="500" fill="hold"/>
                                        <p:tgtEl>
                                          <p:spTgt spid="307590"/>
                                        </p:tgtEl>
                                        <p:attrNameLst>
                                          <p:attrName>ppt_h</p:attrName>
                                        </p:attrNameLst>
                                      </p:cBhvr>
                                      <p:tavLst>
                                        <p:tav tm="0">
                                          <p:val>
                                            <p:strVal val="(6*min(max(#ppt_w*#ppt_h,.3),1)-7.4)/-.7*#ppt_h"/>
                                          </p:val>
                                        </p:tav>
                                        <p:tav tm="100000">
                                          <p:val>
                                            <p:strVal val="#ppt_h"/>
                                          </p:val>
                                        </p:tav>
                                      </p:tavLst>
                                    </p:anim>
                                    <p:anim calcmode="lin" valueType="num">
                                      <p:cBhvr>
                                        <p:cTn id="72" dur="500" fill="hold"/>
                                        <p:tgtEl>
                                          <p:spTgt spid="307590"/>
                                        </p:tgtEl>
                                        <p:attrNameLst>
                                          <p:attrName>ppt_x</p:attrName>
                                        </p:attrNameLst>
                                      </p:cBhvr>
                                      <p:tavLst>
                                        <p:tav tm="0">
                                          <p:val>
                                            <p:fltVal val="0.5"/>
                                          </p:val>
                                        </p:tav>
                                        <p:tav tm="100000">
                                          <p:val>
                                            <p:strVal val="#ppt_x"/>
                                          </p:val>
                                        </p:tav>
                                      </p:tavLst>
                                    </p:anim>
                                    <p:anim calcmode="lin" valueType="num">
                                      <p:cBhvr>
                                        <p:cTn id="73" dur="500" fill="hold"/>
                                        <p:tgtEl>
                                          <p:spTgt spid="307590"/>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307585"/>
                                        </p:tgtEl>
                                        <p:attrNameLst>
                                          <p:attrName>style.visibility</p:attrName>
                                        </p:attrNameLst>
                                      </p:cBhvr>
                                      <p:to>
                                        <p:strVal val="visible"/>
                                      </p:to>
                                    </p:set>
                                    <p:anim calcmode="lin" valueType="num">
                                      <p:cBhvr>
                                        <p:cTn id="77" dur="500" fill="hold"/>
                                        <p:tgtEl>
                                          <p:spTgt spid="307585"/>
                                        </p:tgtEl>
                                        <p:attrNameLst>
                                          <p:attrName>ppt_w</p:attrName>
                                        </p:attrNameLst>
                                      </p:cBhvr>
                                      <p:tavLst>
                                        <p:tav tm="0">
                                          <p:val>
                                            <p:strVal val="(6*min(max(#ppt_w*#ppt_h,.3),1)-7.4)/-.7*#ppt_w"/>
                                          </p:val>
                                        </p:tav>
                                        <p:tav tm="100000">
                                          <p:val>
                                            <p:strVal val="#ppt_w"/>
                                          </p:val>
                                        </p:tav>
                                      </p:tavLst>
                                    </p:anim>
                                    <p:anim calcmode="lin" valueType="num">
                                      <p:cBhvr>
                                        <p:cTn id="78" dur="500" fill="hold"/>
                                        <p:tgtEl>
                                          <p:spTgt spid="307585"/>
                                        </p:tgtEl>
                                        <p:attrNameLst>
                                          <p:attrName>ppt_h</p:attrName>
                                        </p:attrNameLst>
                                      </p:cBhvr>
                                      <p:tavLst>
                                        <p:tav tm="0">
                                          <p:val>
                                            <p:strVal val="(6*min(max(#ppt_w*#ppt_h,.3),1)-7.4)/-.7*#ppt_h"/>
                                          </p:val>
                                        </p:tav>
                                        <p:tav tm="100000">
                                          <p:val>
                                            <p:strVal val="#ppt_h"/>
                                          </p:val>
                                        </p:tav>
                                      </p:tavLst>
                                    </p:anim>
                                    <p:anim calcmode="lin" valueType="num">
                                      <p:cBhvr>
                                        <p:cTn id="79" dur="500" fill="hold"/>
                                        <p:tgtEl>
                                          <p:spTgt spid="307585"/>
                                        </p:tgtEl>
                                        <p:attrNameLst>
                                          <p:attrName>ppt_x</p:attrName>
                                        </p:attrNameLst>
                                      </p:cBhvr>
                                      <p:tavLst>
                                        <p:tav tm="0">
                                          <p:val>
                                            <p:fltVal val="0.5"/>
                                          </p:val>
                                        </p:tav>
                                        <p:tav tm="100000">
                                          <p:val>
                                            <p:strVal val="#ppt_x"/>
                                          </p:val>
                                        </p:tav>
                                      </p:tavLst>
                                    </p:anim>
                                    <p:anim calcmode="lin" valueType="num">
                                      <p:cBhvr>
                                        <p:cTn id="80" dur="500" fill="hold"/>
                                        <p:tgtEl>
                                          <p:spTgt spid="307585"/>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307593"/>
                                        </p:tgtEl>
                                        <p:attrNameLst>
                                          <p:attrName>style.visibility</p:attrName>
                                        </p:attrNameLst>
                                      </p:cBhvr>
                                      <p:to>
                                        <p:strVal val="visible"/>
                                      </p:to>
                                    </p:set>
                                    <p:anim calcmode="lin" valueType="num">
                                      <p:cBhvr>
                                        <p:cTn id="91" dur="500" fill="hold"/>
                                        <p:tgtEl>
                                          <p:spTgt spid="307593"/>
                                        </p:tgtEl>
                                        <p:attrNameLst>
                                          <p:attrName>ppt_w</p:attrName>
                                        </p:attrNameLst>
                                      </p:cBhvr>
                                      <p:tavLst>
                                        <p:tav tm="0">
                                          <p:val>
                                            <p:strVal val="(6*min(max(#ppt_w*#ppt_h,.3),1)-7.4)/-.7*#ppt_w"/>
                                          </p:val>
                                        </p:tav>
                                        <p:tav tm="100000">
                                          <p:val>
                                            <p:strVal val="#ppt_w"/>
                                          </p:val>
                                        </p:tav>
                                      </p:tavLst>
                                    </p:anim>
                                    <p:anim calcmode="lin" valueType="num">
                                      <p:cBhvr>
                                        <p:cTn id="92" dur="500" fill="hold"/>
                                        <p:tgtEl>
                                          <p:spTgt spid="307593"/>
                                        </p:tgtEl>
                                        <p:attrNameLst>
                                          <p:attrName>ppt_h</p:attrName>
                                        </p:attrNameLst>
                                      </p:cBhvr>
                                      <p:tavLst>
                                        <p:tav tm="0">
                                          <p:val>
                                            <p:strVal val="(6*min(max(#ppt_w*#ppt_h,.3),1)-7.4)/-.7*#ppt_h"/>
                                          </p:val>
                                        </p:tav>
                                        <p:tav tm="100000">
                                          <p:val>
                                            <p:strVal val="#ppt_h"/>
                                          </p:val>
                                        </p:tav>
                                      </p:tavLst>
                                    </p:anim>
                                    <p:anim calcmode="lin" valueType="num">
                                      <p:cBhvr>
                                        <p:cTn id="93" dur="500" fill="hold"/>
                                        <p:tgtEl>
                                          <p:spTgt spid="307593"/>
                                        </p:tgtEl>
                                        <p:attrNameLst>
                                          <p:attrName>ppt_x</p:attrName>
                                        </p:attrNameLst>
                                      </p:cBhvr>
                                      <p:tavLst>
                                        <p:tav tm="0">
                                          <p:val>
                                            <p:fltVal val="0.5"/>
                                          </p:val>
                                        </p:tav>
                                        <p:tav tm="100000">
                                          <p:val>
                                            <p:strVal val="#ppt_x"/>
                                          </p:val>
                                        </p:tav>
                                      </p:tavLst>
                                    </p:anim>
                                    <p:anim calcmode="lin" valueType="num">
                                      <p:cBhvr>
                                        <p:cTn id="94" dur="500" fill="hold"/>
                                        <p:tgtEl>
                                          <p:spTgt spid="307593"/>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307617"/>
                                        </p:tgtEl>
                                        <p:attrNameLst>
                                          <p:attrName>style.visibility</p:attrName>
                                        </p:attrNameLst>
                                      </p:cBhvr>
                                      <p:to>
                                        <p:strVal val="visible"/>
                                      </p:to>
                                    </p:set>
                                    <p:anim calcmode="lin" valueType="num">
                                      <p:cBhvr>
                                        <p:cTn id="105" dur="500" fill="hold"/>
                                        <p:tgtEl>
                                          <p:spTgt spid="307617"/>
                                        </p:tgtEl>
                                        <p:attrNameLst>
                                          <p:attrName>ppt_w</p:attrName>
                                        </p:attrNameLst>
                                      </p:cBhvr>
                                      <p:tavLst>
                                        <p:tav tm="0">
                                          <p:val>
                                            <p:strVal val="(6*min(max(#ppt_w*#ppt_h,.3),1)-7.4)/-.7*#ppt_w"/>
                                          </p:val>
                                        </p:tav>
                                        <p:tav tm="100000">
                                          <p:val>
                                            <p:strVal val="#ppt_w"/>
                                          </p:val>
                                        </p:tav>
                                      </p:tavLst>
                                    </p:anim>
                                    <p:anim calcmode="lin" valueType="num">
                                      <p:cBhvr>
                                        <p:cTn id="106" dur="500" fill="hold"/>
                                        <p:tgtEl>
                                          <p:spTgt spid="307617"/>
                                        </p:tgtEl>
                                        <p:attrNameLst>
                                          <p:attrName>ppt_h</p:attrName>
                                        </p:attrNameLst>
                                      </p:cBhvr>
                                      <p:tavLst>
                                        <p:tav tm="0">
                                          <p:val>
                                            <p:strVal val="(6*min(max(#ppt_w*#ppt_h,.3),1)-7.4)/-.7*#ppt_h"/>
                                          </p:val>
                                        </p:tav>
                                        <p:tav tm="100000">
                                          <p:val>
                                            <p:strVal val="#ppt_h"/>
                                          </p:val>
                                        </p:tav>
                                      </p:tavLst>
                                    </p:anim>
                                    <p:anim calcmode="lin" valueType="num">
                                      <p:cBhvr>
                                        <p:cTn id="107" dur="500" fill="hold"/>
                                        <p:tgtEl>
                                          <p:spTgt spid="307617"/>
                                        </p:tgtEl>
                                        <p:attrNameLst>
                                          <p:attrName>ppt_x</p:attrName>
                                        </p:attrNameLst>
                                      </p:cBhvr>
                                      <p:tavLst>
                                        <p:tav tm="0">
                                          <p:val>
                                            <p:fltVal val="0.5"/>
                                          </p:val>
                                        </p:tav>
                                        <p:tav tm="100000">
                                          <p:val>
                                            <p:strVal val="#ppt_x"/>
                                          </p:val>
                                        </p:tav>
                                      </p:tavLst>
                                    </p:anim>
                                    <p:anim calcmode="lin" valueType="num">
                                      <p:cBhvr>
                                        <p:cTn id="108" dur="500" fill="hold"/>
                                        <p:tgtEl>
                                          <p:spTgt spid="307617"/>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307596"/>
                                        </p:tgtEl>
                                        <p:attrNameLst>
                                          <p:attrName>style.visibility</p:attrName>
                                        </p:attrNameLst>
                                      </p:cBhvr>
                                      <p:to>
                                        <p:strVal val="visible"/>
                                      </p:to>
                                    </p:set>
                                    <p:anim calcmode="lin" valueType="num">
                                      <p:cBhvr>
                                        <p:cTn id="140" dur="500" fill="hold"/>
                                        <p:tgtEl>
                                          <p:spTgt spid="307596"/>
                                        </p:tgtEl>
                                        <p:attrNameLst>
                                          <p:attrName>ppt_w</p:attrName>
                                        </p:attrNameLst>
                                      </p:cBhvr>
                                      <p:tavLst>
                                        <p:tav tm="0">
                                          <p:val>
                                            <p:strVal val="(6*min(max(#ppt_w*#ppt_h,.3),1)-7.4)/-.7*#ppt_w"/>
                                          </p:val>
                                        </p:tav>
                                        <p:tav tm="100000">
                                          <p:val>
                                            <p:strVal val="#ppt_w"/>
                                          </p:val>
                                        </p:tav>
                                      </p:tavLst>
                                    </p:anim>
                                    <p:anim calcmode="lin" valueType="num">
                                      <p:cBhvr>
                                        <p:cTn id="141" dur="500" fill="hold"/>
                                        <p:tgtEl>
                                          <p:spTgt spid="307596"/>
                                        </p:tgtEl>
                                        <p:attrNameLst>
                                          <p:attrName>ppt_h</p:attrName>
                                        </p:attrNameLst>
                                      </p:cBhvr>
                                      <p:tavLst>
                                        <p:tav tm="0">
                                          <p:val>
                                            <p:strVal val="(6*min(max(#ppt_w*#ppt_h,.3),1)-7.4)/-.7*#ppt_h"/>
                                          </p:val>
                                        </p:tav>
                                        <p:tav tm="100000">
                                          <p:val>
                                            <p:strVal val="#ppt_h"/>
                                          </p:val>
                                        </p:tav>
                                      </p:tavLst>
                                    </p:anim>
                                    <p:anim calcmode="lin" valueType="num">
                                      <p:cBhvr>
                                        <p:cTn id="142" dur="500" fill="hold"/>
                                        <p:tgtEl>
                                          <p:spTgt spid="307596"/>
                                        </p:tgtEl>
                                        <p:attrNameLst>
                                          <p:attrName>ppt_x</p:attrName>
                                        </p:attrNameLst>
                                      </p:cBhvr>
                                      <p:tavLst>
                                        <p:tav tm="0">
                                          <p:val>
                                            <p:fltVal val="0.5"/>
                                          </p:val>
                                        </p:tav>
                                        <p:tav tm="100000">
                                          <p:val>
                                            <p:strVal val="#ppt_x"/>
                                          </p:val>
                                        </p:tav>
                                      </p:tavLst>
                                    </p:anim>
                                    <p:anim calcmode="lin" valueType="num">
                                      <p:cBhvr>
                                        <p:cTn id="143" dur="500" fill="hold"/>
                                        <p:tgtEl>
                                          <p:spTgt spid="307596"/>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307599"/>
                                        </p:tgtEl>
                                        <p:attrNameLst>
                                          <p:attrName>style.visibility</p:attrName>
                                        </p:attrNameLst>
                                      </p:cBhvr>
                                      <p:to>
                                        <p:strVal val="visible"/>
                                      </p:to>
                                    </p:set>
                                    <p:anim calcmode="lin" valueType="num">
                                      <p:cBhvr>
                                        <p:cTn id="161" dur="500" fill="hold"/>
                                        <p:tgtEl>
                                          <p:spTgt spid="307599"/>
                                        </p:tgtEl>
                                        <p:attrNameLst>
                                          <p:attrName>ppt_w</p:attrName>
                                        </p:attrNameLst>
                                      </p:cBhvr>
                                      <p:tavLst>
                                        <p:tav tm="0">
                                          <p:val>
                                            <p:strVal val="(6*min(max(#ppt_w*#ppt_h,.3),1)-7.4)/-.7*#ppt_w"/>
                                          </p:val>
                                        </p:tav>
                                        <p:tav tm="100000">
                                          <p:val>
                                            <p:strVal val="#ppt_w"/>
                                          </p:val>
                                        </p:tav>
                                      </p:tavLst>
                                    </p:anim>
                                    <p:anim calcmode="lin" valueType="num">
                                      <p:cBhvr>
                                        <p:cTn id="162" dur="500" fill="hold"/>
                                        <p:tgtEl>
                                          <p:spTgt spid="307599"/>
                                        </p:tgtEl>
                                        <p:attrNameLst>
                                          <p:attrName>ppt_h</p:attrName>
                                        </p:attrNameLst>
                                      </p:cBhvr>
                                      <p:tavLst>
                                        <p:tav tm="0">
                                          <p:val>
                                            <p:strVal val="(6*min(max(#ppt_w*#ppt_h,.3),1)-7.4)/-.7*#ppt_h"/>
                                          </p:val>
                                        </p:tav>
                                        <p:tav tm="100000">
                                          <p:val>
                                            <p:strVal val="#ppt_h"/>
                                          </p:val>
                                        </p:tav>
                                      </p:tavLst>
                                    </p:anim>
                                    <p:anim calcmode="lin" valueType="num">
                                      <p:cBhvr>
                                        <p:cTn id="163" dur="500" fill="hold"/>
                                        <p:tgtEl>
                                          <p:spTgt spid="307599"/>
                                        </p:tgtEl>
                                        <p:attrNameLst>
                                          <p:attrName>ppt_x</p:attrName>
                                        </p:attrNameLst>
                                      </p:cBhvr>
                                      <p:tavLst>
                                        <p:tav tm="0">
                                          <p:val>
                                            <p:fltVal val="0.5"/>
                                          </p:val>
                                        </p:tav>
                                        <p:tav tm="100000">
                                          <p:val>
                                            <p:strVal val="#ppt_x"/>
                                          </p:val>
                                        </p:tav>
                                      </p:tavLst>
                                    </p:anim>
                                    <p:anim calcmode="lin" valueType="num">
                                      <p:cBhvr>
                                        <p:cTn id="164" dur="500" fill="hold"/>
                                        <p:tgtEl>
                                          <p:spTgt spid="307599"/>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307602"/>
                                        </p:tgtEl>
                                        <p:attrNameLst>
                                          <p:attrName>style.visibility</p:attrName>
                                        </p:attrNameLst>
                                      </p:cBhvr>
                                      <p:to>
                                        <p:strVal val="visible"/>
                                      </p:to>
                                    </p:set>
                                    <p:anim calcmode="lin" valueType="num">
                                      <p:cBhvr>
                                        <p:cTn id="182" dur="500" fill="hold"/>
                                        <p:tgtEl>
                                          <p:spTgt spid="307602"/>
                                        </p:tgtEl>
                                        <p:attrNameLst>
                                          <p:attrName>ppt_w</p:attrName>
                                        </p:attrNameLst>
                                      </p:cBhvr>
                                      <p:tavLst>
                                        <p:tav tm="0">
                                          <p:val>
                                            <p:strVal val="(6*min(max(#ppt_w*#ppt_h,.3),1)-7.4)/-.7*#ppt_w"/>
                                          </p:val>
                                        </p:tav>
                                        <p:tav tm="100000">
                                          <p:val>
                                            <p:strVal val="#ppt_w"/>
                                          </p:val>
                                        </p:tav>
                                      </p:tavLst>
                                    </p:anim>
                                    <p:anim calcmode="lin" valueType="num">
                                      <p:cBhvr>
                                        <p:cTn id="183" dur="500" fill="hold"/>
                                        <p:tgtEl>
                                          <p:spTgt spid="307602"/>
                                        </p:tgtEl>
                                        <p:attrNameLst>
                                          <p:attrName>ppt_h</p:attrName>
                                        </p:attrNameLst>
                                      </p:cBhvr>
                                      <p:tavLst>
                                        <p:tav tm="0">
                                          <p:val>
                                            <p:strVal val="(6*min(max(#ppt_w*#ppt_h,.3),1)-7.4)/-.7*#ppt_h"/>
                                          </p:val>
                                        </p:tav>
                                        <p:tav tm="100000">
                                          <p:val>
                                            <p:strVal val="#ppt_h"/>
                                          </p:val>
                                        </p:tav>
                                      </p:tavLst>
                                    </p:anim>
                                    <p:anim calcmode="lin" valueType="num">
                                      <p:cBhvr>
                                        <p:cTn id="184" dur="500" fill="hold"/>
                                        <p:tgtEl>
                                          <p:spTgt spid="307602"/>
                                        </p:tgtEl>
                                        <p:attrNameLst>
                                          <p:attrName>ppt_x</p:attrName>
                                        </p:attrNameLst>
                                      </p:cBhvr>
                                      <p:tavLst>
                                        <p:tav tm="0">
                                          <p:val>
                                            <p:fltVal val="0.5"/>
                                          </p:val>
                                        </p:tav>
                                        <p:tav tm="100000">
                                          <p:val>
                                            <p:strVal val="#ppt_x"/>
                                          </p:val>
                                        </p:tav>
                                      </p:tavLst>
                                    </p:anim>
                                    <p:anim calcmode="lin" valueType="num">
                                      <p:cBhvr>
                                        <p:cTn id="185" dur="500" fill="hold"/>
                                        <p:tgtEl>
                                          <p:spTgt spid="307602"/>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307605"/>
                                        </p:tgtEl>
                                        <p:attrNameLst>
                                          <p:attrName>style.visibility</p:attrName>
                                        </p:attrNameLst>
                                      </p:cBhvr>
                                      <p:to>
                                        <p:strVal val="visible"/>
                                      </p:to>
                                    </p:set>
                                    <p:anim calcmode="lin" valueType="num">
                                      <p:cBhvr>
                                        <p:cTn id="189" dur="500" fill="hold"/>
                                        <p:tgtEl>
                                          <p:spTgt spid="307605"/>
                                        </p:tgtEl>
                                        <p:attrNameLst>
                                          <p:attrName>ppt_w</p:attrName>
                                        </p:attrNameLst>
                                      </p:cBhvr>
                                      <p:tavLst>
                                        <p:tav tm="0">
                                          <p:val>
                                            <p:strVal val="(6*min(max(#ppt_w*#ppt_h,.3),1)-7.4)/-.7*#ppt_w"/>
                                          </p:val>
                                        </p:tav>
                                        <p:tav tm="100000">
                                          <p:val>
                                            <p:strVal val="#ppt_w"/>
                                          </p:val>
                                        </p:tav>
                                      </p:tavLst>
                                    </p:anim>
                                    <p:anim calcmode="lin" valueType="num">
                                      <p:cBhvr>
                                        <p:cTn id="190" dur="500" fill="hold"/>
                                        <p:tgtEl>
                                          <p:spTgt spid="307605"/>
                                        </p:tgtEl>
                                        <p:attrNameLst>
                                          <p:attrName>ppt_h</p:attrName>
                                        </p:attrNameLst>
                                      </p:cBhvr>
                                      <p:tavLst>
                                        <p:tav tm="0">
                                          <p:val>
                                            <p:strVal val="(6*min(max(#ppt_w*#ppt_h,.3),1)-7.4)/-.7*#ppt_h"/>
                                          </p:val>
                                        </p:tav>
                                        <p:tav tm="100000">
                                          <p:val>
                                            <p:strVal val="#ppt_h"/>
                                          </p:val>
                                        </p:tav>
                                      </p:tavLst>
                                    </p:anim>
                                    <p:anim calcmode="lin" valueType="num">
                                      <p:cBhvr>
                                        <p:cTn id="191" dur="500" fill="hold"/>
                                        <p:tgtEl>
                                          <p:spTgt spid="307605"/>
                                        </p:tgtEl>
                                        <p:attrNameLst>
                                          <p:attrName>ppt_x</p:attrName>
                                        </p:attrNameLst>
                                      </p:cBhvr>
                                      <p:tavLst>
                                        <p:tav tm="0">
                                          <p:val>
                                            <p:fltVal val="0.5"/>
                                          </p:val>
                                        </p:tav>
                                        <p:tav tm="100000">
                                          <p:val>
                                            <p:strVal val="#ppt_x"/>
                                          </p:val>
                                        </p:tav>
                                      </p:tavLst>
                                    </p:anim>
                                    <p:anim calcmode="lin" valueType="num">
                                      <p:cBhvr>
                                        <p:cTn id="192" dur="500" fill="hold"/>
                                        <p:tgtEl>
                                          <p:spTgt spid="307605"/>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307587"/>
                                        </p:tgtEl>
                                        <p:attrNameLst>
                                          <p:attrName>style.visibility</p:attrName>
                                        </p:attrNameLst>
                                      </p:cBhvr>
                                      <p:to>
                                        <p:strVal val="visible"/>
                                      </p:to>
                                    </p:set>
                                    <p:anim calcmode="lin" valueType="num">
                                      <p:cBhvr>
                                        <p:cTn id="203" dur="500" fill="hold"/>
                                        <p:tgtEl>
                                          <p:spTgt spid="307587"/>
                                        </p:tgtEl>
                                        <p:attrNameLst>
                                          <p:attrName>ppt_w</p:attrName>
                                        </p:attrNameLst>
                                      </p:cBhvr>
                                      <p:tavLst>
                                        <p:tav tm="0">
                                          <p:val>
                                            <p:strVal val="(6*min(max(#ppt_w*#ppt_h,.3),1)-7.4)/-.7*#ppt_w"/>
                                          </p:val>
                                        </p:tav>
                                        <p:tav tm="100000">
                                          <p:val>
                                            <p:strVal val="#ppt_w"/>
                                          </p:val>
                                        </p:tav>
                                      </p:tavLst>
                                    </p:anim>
                                    <p:anim calcmode="lin" valueType="num">
                                      <p:cBhvr>
                                        <p:cTn id="204" dur="500" fill="hold"/>
                                        <p:tgtEl>
                                          <p:spTgt spid="307587"/>
                                        </p:tgtEl>
                                        <p:attrNameLst>
                                          <p:attrName>ppt_h</p:attrName>
                                        </p:attrNameLst>
                                      </p:cBhvr>
                                      <p:tavLst>
                                        <p:tav tm="0">
                                          <p:val>
                                            <p:strVal val="(6*min(max(#ppt_w*#ppt_h,.3),1)-7.4)/-.7*#ppt_h"/>
                                          </p:val>
                                        </p:tav>
                                        <p:tav tm="100000">
                                          <p:val>
                                            <p:strVal val="#ppt_h"/>
                                          </p:val>
                                        </p:tav>
                                      </p:tavLst>
                                    </p:anim>
                                    <p:anim calcmode="lin" valueType="num">
                                      <p:cBhvr>
                                        <p:cTn id="205" dur="500" fill="hold"/>
                                        <p:tgtEl>
                                          <p:spTgt spid="307587"/>
                                        </p:tgtEl>
                                        <p:attrNameLst>
                                          <p:attrName>ppt_x</p:attrName>
                                        </p:attrNameLst>
                                      </p:cBhvr>
                                      <p:tavLst>
                                        <p:tav tm="0">
                                          <p:val>
                                            <p:fltVal val="0.5"/>
                                          </p:val>
                                        </p:tav>
                                        <p:tav tm="100000">
                                          <p:val>
                                            <p:strVal val="#ppt_x"/>
                                          </p:val>
                                        </p:tav>
                                      </p:tavLst>
                                    </p:anim>
                                    <p:anim calcmode="lin" valueType="num">
                                      <p:cBhvr>
                                        <p:cTn id="206" dur="500" fill="hold"/>
                                        <p:tgtEl>
                                          <p:spTgt spid="307587"/>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307608"/>
                                        </p:tgtEl>
                                        <p:attrNameLst>
                                          <p:attrName>style.visibility</p:attrName>
                                        </p:attrNameLst>
                                      </p:cBhvr>
                                      <p:to>
                                        <p:strVal val="visible"/>
                                      </p:to>
                                    </p:set>
                                    <p:anim calcmode="lin" valueType="num">
                                      <p:cBhvr>
                                        <p:cTn id="210" dur="500" fill="hold"/>
                                        <p:tgtEl>
                                          <p:spTgt spid="307608"/>
                                        </p:tgtEl>
                                        <p:attrNameLst>
                                          <p:attrName>ppt_w</p:attrName>
                                        </p:attrNameLst>
                                      </p:cBhvr>
                                      <p:tavLst>
                                        <p:tav tm="0">
                                          <p:val>
                                            <p:strVal val="(6*min(max(#ppt_w*#ppt_h,.3),1)-7.4)/-.7*#ppt_w"/>
                                          </p:val>
                                        </p:tav>
                                        <p:tav tm="100000">
                                          <p:val>
                                            <p:strVal val="#ppt_w"/>
                                          </p:val>
                                        </p:tav>
                                      </p:tavLst>
                                    </p:anim>
                                    <p:anim calcmode="lin" valueType="num">
                                      <p:cBhvr>
                                        <p:cTn id="211" dur="500" fill="hold"/>
                                        <p:tgtEl>
                                          <p:spTgt spid="307608"/>
                                        </p:tgtEl>
                                        <p:attrNameLst>
                                          <p:attrName>ppt_h</p:attrName>
                                        </p:attrNameLst>
                                      </p:cBhvr>
                                      <p:tavLst>
                                        <p:tav tm="0">
                                          <p:val>
                                            <p:strVal val="(6*min(max(#ppt_w*#ppt_h,.3),1)-7.4)/-.7*#ppt_h"/>
                                          </p:val>
                                        </p:tav>
                                        <p:tav tm="100000">
                                          <p:val>
                                            <p:strVal val="#ppt_h"/>
                                          </p:val>
                                        </p:tav>
                                      </p:tavLst>
                                    </p:anim>
                                    <p:anim calcmode="lin" valueType="num">
                                      <p:cBhvr>
                                        <p:cTn id="212" dur="500" fill="hold"/>
                                        <p:tgtEl>
                                          <p:spTgt spid="307608"/>
                                        </p:tgtEl>
                                        <p:attrNameLst>
                                          <p:attrName>ppt_x</p:attrName>
                                        </p:attrNameLst>
                                      </p:cBhvr>
                                      <p:tavLst>
                                        <p:tav tm="0">
                                          <p:val>
                                            <p:fltVal val="0.5"/>
                                          </p:val>
                                        </p:tav>
                                        <p:tav tm="100000">
                                          <p:val>
                                            <p:strVal val="#ppt_x"/>
                                          </p:val>
                                        </p:tav>
                                      </p:tavLst>
                                    </p:anim>
                                    <p:anim calcmode="lin" valueType="num">
                                      <p:cBhvr>
                                        <p:cTn id="213" dur="500" fill="hold"/>
                                        <p:tgtEl>
                                          <p:spTgt spid="307608"/>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307588"/>
                                        </p:tgtEl>
                                        <p:attrNameLst>
                                          <p:attrName>style.visibility</p:attrName>
                                        </p:attrNameLst>
                                      </p:cBhvr>
                                      <p:to>
                                        <p:strVal val="visible"/>
                                      </p:to>
                                    </p:set>
                                    <p:anim calcmode="lin" valueType="num">
                                      <p:cBhvr>
                                        <p:cTn id="231" dur="500" fill="hold"/>
                                        <p:tgtEl>
                                          <p:spTgt spid="307588"/>
                                        </p:tgtEl>
                                        <p:attrNameLst>
                                          <p:attrName>ppt_w</p:attrName>
                                        </p:attrNameLst>
                                      </p:cBhvr>
                                      <p:tavLst>
                                        <p:tav tm="0">
                                          <p:val>
                                            <p:strVal val="(6*min(max(#ppt_w*#ppt_h,.3),1)-7.4)/-.7*#ppt_w"/>
                                          </p:val>
                                        </p:tav>
                                        <p:tav tm="100000">
                                          <p:val>
                                            <p:strVal val="#ppt_w"/>
                                          </p:val>
                                        </p:tav>
                                      </p:tavLst>
                                    </p:anim>
                                    <p:anim calcmode="lin" valueType="num">
                                      <p:cBhvr>
                                        <p:cTn id="232" dur="500" fill="hold"/>
                                        <p:tgtEl>
                                          <p:spTgt spid="307588"/>
                                        </p:tgtEl>
                                        <p:attrNameLst>
                                          <p:attrName>ppt_h</p:attrName>
                                        </p:attrNameLst>
                                      </p:cBhvr>
                                      <p:tavLst>
                                        <p:tav tm="0">
                                          <p:val>
                                            <p:strVal val="(6*min(max(#ppt_w*#ppt_h,.3),1)-7.4)/-.7*#ppt_h"/>
                                          </p:val>
                                        </p:tav>
                                        <p:tav tm="100000">
                                          <p:val>
                                            <p:strVal val="#ppt_h"/>
                                          </p:val>
                                        </p:tav>
                                      </p:tavLst>
                                    </p:anim>
                                    <p:anim calcmode="lin" valueType="num">
                                      <p:cBhvr>
                                        <p:cTn id="233" dur="500" fill="hold"/>
                                        <p:tgtEl>
                                          <p:spTgt spid="307588"/>
                                        </p:tgtEl>
                                        <p:attrNameLst>
                                          <p:attrName>ppt_x</p:attrName>
                                        </p:attrNameLst>
                                      </p:cBhvr>
                                      <p:tavLst>
                                        <p:tav tm="0">
                                          <p:val>
                                            <p:fltVal val="0.5"/>
                                          </p:val>
                                        </p:tav>
                                        <p:tav tm="100000">
                                          <p:val>
                                            <p:strVal val="#ppt_x"/>
                                          </p:val>
                                        </p:tav>
                                      </p:tavLst>
                                    </p:anim>
                                    <p:anim calcmode="lin" valueType="num">
                                      <p:cBhvr>
                                        <p:cTn id="234" dur="500" fill="hold"/>
                                        <p:tgtEl>
                                          <p:spTgt spid="307588"/>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307584"/>
                                        </p:tgtEl>
                                        <p:attrNameLst>
                                          <p:attrName>style.visibility</p:attrName>
                                        </p:attrNameLst>
                                      </p:cBhvr>
                                      <p:to>
                                        <p:strVal val="visible"/>
                                      </p:to>
                                    </p:set>
                                    <p:anim calcmode="lin" valueType="num">
                                      <p:cBhvr>
                                        <p:cTn id="259" dur="500" fill="hold"/>
                                        <p:tgtEl>
                                          <p:spTgt spid="307584"/>
                                        </p:tgtEl>
                                        <p:attrNameLst>
                                          <p:attrName>ppt_w</p:attrName>
                                        </p:attrNameLst>
                                      </p:cBhvr>
                                      <p:tavLst>
                                        <p:tav tm="0">
                                          <p:val>
                                            <p:strVal val="(6*min(max(#ppt_w*#ppt_h,.3),1)-7.4)/-.7*#ppt_w"/>
                                          </p:val>
                                        </p:tav>
                                        <p:tav tm="100000">
                                          <p:val>
                                            <p:strVal val="#ppt_w"/>
                                          </p:val>
                                        </p:tav>
                                      </p:tavLst>
                                    </p:anim>
                                    <p:anim calcmode="lin" valueType="num">
                                      <p:cBhvr>
                                        <p:cTn id="260" dur="500" fill="hold"/>
                                        <p:tgtEl>
                                          <p:spTgt spid="307584"/>
                                        </p:tgtEl>
                                        <p:attrNameLst>
                                          <p:attrName>ppt_h</p:attrName>
                                        </p:attrNameLst>
                                      </p:cBhvr>
                                      <p:tavLst>
                                        <p:tav tm="0">
                                          <p:val>
                                            <p:strVal val="(6*min(max(#ppt_w*#ppt_h,.3),1)-7.4)/-.7*#ppt_h"/>
                                          </p:val>
                                        </p:tav>
                                        <p:tav tm="100000">
                                          <p:val>
                                            <p:strVal val="#ppt_h"/>
                                          </p:val>
                                        </p:tav>
                                      </p:tavLst>
                                    </p:anim>
                                    <p:anim calcmode="lin" valueType="num">
                                      <p:cBhvr>
                                        <p:cTn id="261" dur="500" fill="hold"/>
                                        <p:tgtEl>
                                          <p:spTgt spid="307584"/>
                                        </p:tgtEl>
                                        <p:attrNameLst>
                                          <p:attrName>ppt_x</p:attrName>
                                        </p:attrNameLst>
                                      </p:cBhvr>
                                      <p:tavLst>
                                        <p:tav tm="0">
                                          <p:val>
                                            <p:fltVal val="0.5"/>
                                          </p:val>
                                        </p:tav>
                                        <p:tav tm="100000">
                                          <p:val>
                                            <p:strVal val="#ppt_x"/>
                                          </p:val>
                                        </p:tav>
                                      </p:tavLst>
                                    </p:anim>
                                    <p:anim calcmode="lin" valueType="num">
                                      <p:cBhvr>
                                        <p:cTn id="262" dur="500" fill="hold"/>
                                        <p:tgtEl>
                                          <p:spTgt spid="307584"/>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307611"/>
                                        </p:tgtEl>
                                        <p:attrNameLst>
                                          <p:attrName>style.visibility</p:attrName>
                                        </p:attrNameLst>
                                      </p:cBhvr>
                                      <p:to>
                                        <p:strVal val="visible"/>
                                      </p:to>
                                    </p:set>
                                    <p:anim calcmode="lin" valueType="num">
                                      <p:cBhvr>
                                        <p:cTn id="266" dur="500" fill="hold"/>
                                        <p:tgtEl>
                                          <p:spTgt spid="307611"/>
                                        </p:tgtEl>
                                        <p:attrNameLst>
                                          <p:attrName>ppt_w</p:attrName>
                                        </p:attrNameLst>
                                      </p:cBhvr>
                                      <p:tavLst>
                                        <p:tav tm="0">
                                          <p:val>
                                            <p:strVal val="(6*min(max(#ppt_w*#ppt_h,.3),1)-7.4)/-.7*#ppt_w"/>
                                          </p:val>
                                        </p:tav>
                                        <p:tav tm="100000">
                                          <p:val>
                                            <p:strVal val="#ppt_w"/>
                                          </p:val>
                                        </p:tav>
                                      </p:tavLst>
                                    </p:anim>
                                    <p:anim calcmode="lin" valueType="num">
                                      <p:cBhvr>
                                        <p:cTn id="267" dur="500" fill="hold"/>
                                        <p:tgtEl>
                                          <p:spTgt spid="307611"/>
                                        </p:tgtEl>
                                        <p:attrNameLst>
                                          <p:attrName>ppt_h</p:attrName>
                                        </p:attrNameLst>
                                      </p:cBhvr>
                                      <p:tavLst>
                                        <p:tav tm="0">
                                          <p:val>
                                            <p:strVal val="(6*min(max(#ppt_w*#ppt_h,.3),1)-7.4)/-.7*#ppt_h"/>
                                          </p:val>
                                        </p:tav>
                                        <p:tav tm="100000">
                                          <p:val>
                                            <p:strVal val="#ppt_h"/>
                                          </p:val>
                                        </p:tav>
                                      </p:tavLst>
                                    </p:anim>
                                    <p:anim calcmode="lin" valueType="num">
                                      <p:cBhvr>
                                        <p:cTn id="268" dur="500" fill="hold"/>
                                        <p:tgtEl>
                                          <p:spTgt spid="307611"/>
                                        </p:tgtEl>
                                        <p:attrNameLst>
                                          <p:attrName>ppt_x</p:attrName>
                                        </p:attrNameLst>
                                      </p:cBhvr>
                                      <p:tavLst>
                                        <p:tav tm="0">
                                          <p:val>
                                            <p:fltVal val="0.5"/>
                                          </p:val>
                                        </p:tav>
                                        <p:tav tm="100000">
                                          <p:val>
                                            <p:strVal val="#ppt_x"/>
                                          </p:val>
                                        </p:tav>
                                      </p:tavLst>
                                    </p:anim>
                                    <p:anim calcmode="lin" valueType="num">
                                      <p:cBhvr>
                                        <p:cTn id="269" dur="500" fill="hold"/>
                                        <p:tgtEl>
                                          <p:spTgt spid="307611"/>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307614"/>
                                        </p:tgtEl>
                                        <p:attrNameLst>
                                          <p:attrName>style.visibility</p:attrName>
                                        </p:attrNameLst>
                                      </p:cBhvr>
                                      <p:to>
                                        <p:strVal val="visible"/>
                                      </p:to>
                                    </p:set>
                                    <p:anim calcmode="lin" valueType="num">
                                      <p:cBhvr>
                                        <p:cTn id="301" dur="500" fill="hold"/>
                                        <p:tgtEl>
                                          <p:spTgt spid="307614"/>
                                        </p:tgtEl>
                                        <p:attrNameLst>
                                          <p:attrName>ppt_w</p:attrName>
                                        </p:attrNameLst>
                                      </p:cBhvr>
                                      <p:tavLst>
                                        <p:tav tm="0">
                                          <p:val>
                                            <p:strVal val="(6*min(max(#ppt_w*#ppt_h,.3),1)-7.4)/-.7*#ppt_w"/>
                                          </p:val>
                                        </p:tav>
                                        <p:tav tm="100000">
                                          <p:val>
                                            <p:strVal val="#ppt_w"/>
                                          </p:val>
                                        </p:tav>
                                      </p:tavLst>
                                    </p:anim>
                                    <p:anim calcmode="lin" valueType="num">
                                      <p:cBhvr>
                                        <p:cTn id="302" dur="500" fill="hold"/>
                                        <p:tgtEl>
                                          <p:spTgt spid="307614"/>
                                        </p:tgtEl>
                                        <p:attrNameLst>
                                          <p:attrName>ppt_h</p:attrName>
                                        </p:attrNameLst>
                                      </p:cBhvr>
                                      <p:tavLst>
                                        <p:tav tm="0">
                                          <p:val>
                                            <p:strVal val="(6*min(max(#ppt_w*#ppt_h,.3),1)-7.4)/-.7*#ppt_h"/>
                                          </p:val>
                                        </p:tav>
                                        <p:tav tm="100000">
                                          <p:val>
                                            <p:strVal val="#ppt_h"/>
                                          </p:val>
                                        </p:tav>
                                      </p:tavLst>
                                    </p:anim>
                                    <p:anim calcmode="lin" valueType="num">
                                      <p:cBhvr>
                                        <p:cTn id="303" dur="500" fill="hold"/>
                                        <p:tgtEl>
                                          <p:spTgt spid="307614"/>
                                        </p:tgtEl>
                                        <p:attrNameLst>
                                          <p:attrName>ppt_x</p:attrName>
                                        </p:attrNameLst>
                                      </p:cBhvr>
                                      <p:tavLst>
                                        <p:tav tm="0">
                                          <p:val>
                                            <p:fltVal val="0.5"/>
                                          </p:val>
                                        </p:tav>
                                        <p:tav tm="100000">
                                          <p:val>
                                            <p:strVal val="#ppt_x"/>
                                          </p:val>
                                        </p:tav>
                                      </p:tavLst>
                                    </p:anim>
                                    <p:anim calcmode="lin" valueType="num">
                                      <p:cBhvr>
                                        <p:cTn id="304" dur="500" fill="hold"/>
                                        <p:tgtEl>
                                          <p:spTgt spid="307614"/>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307586"/>
                                        </p:tgtEl>
                                        <p:attrNameLst>
                                          <p:attrName>style.visibility</p:attrName>
                                        </p:attrNameLst>
                                      </p:cBhvr>
                                      <p:to>
                                        <p:strVal val="visible"/>
                                      </p:to>
                                    </p:set>
                                    <p:anim calcmode="lin" valueType="num">
                                      <p:cBhvr>
                                        <p:cTn id="308" dur="500" fill="hold"/>
                                        <p:tgtEl>
                                          <p:spTgt spid="30758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30758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307586"/>
                                        </p:tgtEl>
                                        <p:attrNameLst>
                                          <p:attrName>ppt_x</p:attrName>
                                        </p:attrNameLst>
                                      </p:cBhvr>
                                      <p:tavLst>
                                        <p:tav tm="0">
                                          <p:val>
                                            <p:fltVal val="0.5"/>
                                          </p:val>
                                        </p:tav>
                                        <p:tav tm="100000">
                                          <p:val>
                                            <p:strVal val="#ppt_x"/>
                                          </p:val>
                                        </p:tav>
                                      </p:tavLst>
                                    </p:anim>
                                    <p:anim calcmode="lin" valueType="num">
                                      <p:cBhvr>
                                        <p:cTn id="311" dur="500" fill="hold"/>
                                        <p:tgtEl>
                                          <p:spTgt spid="30758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0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770"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32771"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32772"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233670" name="Text Box 198"/>
          <p:cNvSpPr txBox="1">
            <a:spLocks noChangeArrowheads="1"/>
          </p:cNvSpPr>
          <p:nvPr/>
        </p:nvSpPr>
        <p:spPr bwMode="auto">
          <a:xfrm>
            <a:off x="0" y="2614613"/>
            <a:ext cx="9144000" cy="762000"/>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4400" b="1" smtClean="0">
                <a:solidFill>
                  <a:srgbClr val="FFFF00"/>
                </a:solidFill>
                <a:latin typeface="Comic Sans MS" charset="0"/>
              </a:rPr>
              <a:t>そのニュアンスを把握することで</a:t>
            </a:r>
          </a:p>
        </p:txBody>
      </p:sp>
      <p:sp>
        <p:nvSpPr>
          <p:cNvPr id="233671" name="Text Box 199"/>
          <p:cNvSpPr txBox="1">
            <a:spLocks noChangeArrowheads="1"/>
          </p:cNvSpPr>
          <p:nvPr/>
        </p:nvSpPr>
        <p:spPr bwMode="auto">
          <a:xfrm>
            <a:off x="846138" y="3616325"/>
            <a:ext cx="7488237" cy="1922463"/>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4800" b="1" smtClean="0">
                <a:solidFill>
                  <a:srgbClr val="FFFF00"/>
                </a:solidFill>
                <a:latin typeface="Comic Sans MS" charset="0"/>
              </a:rPr>
              <a:t>聖霊についてより深く</a:t>
            </a:r>
          </a:p>
          <a:p>
            <a:pPr>
              <a:spcBef>
                <a:spcPct val="50000"/>
              </a:spcBef>
              <a:defRPr/>
            </a:pPr>
            <a:r>
              <a:rPr lang="ja-JP" altLang="en-US" sz="4800" b="1" smtClean="0">
                <a:solidFill>
                  <a:srgbClr val="FFFF00"/>
                </a:solidFill>
                <a:latin typeface="Comic Sans MS" charset="0"/>
              </a:rPr>
              <a:t>理解することができる</a:t>
            </a:r>
          </a:p>
        </p:txBody>
      </p:sp>
      <p:sp>
        <p:nvSpPr>
          <p:cNvPr id="233672" name="Text Box 200"/>
          <p:cNvSpPr txBox="1">
            <a:spLocks noChangeArrowheads="1"/>
          </p:cNvSpPr>
          <p:nvPr/>
        </p:nvSpPr>
        <p:spPr bwMode="auto">
          <a:xfrm>
            <a:off x="2173288" y="1385888"/>
            <a:ext cx="5202237" cy="823912"/>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4800" b="1" smtClean="0">
                <a:solidFill>
                  <a:srgbClr val="FFFF00"/>
                </a:solidFill>
                <a:latin typeface="Comic Sans MS" charset="0"/>
              </a:rPr>
              <a:t>聖書を深く学び</a:t>
            </a:r>
          </a:p>
        </p:txBody>
      </p:sp>
      <p:sp>
        <p:nvSpPr>
          <p:cNvPr id="32776"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32777"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32778" name="Text Box 214"/>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12</a:t>
            </a:r>
          </a:p>
        </p:txBody>
      </p:sp>
      <p:sp>
        <p:nvSpPr>
          <p:cNvPr id="32779"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0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3794"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155833" name="Text Box 185"/>
          <p:cNvSpPr txBox="1">
            <a:spLocks noChangeArrowheads="1"/>
          </p:cNvSpPr>
          <p:nvPr/>
        </p:nvSpPr>
        <p:spPr bwMode="auto">
          <a:xfrm>
            <a:off x="754063" y="1811338"/>
            <a:ext cx="7550150" cy="3297237"/>
          </a:xfrm>
          <a:prstGeom prst="rect">
            <a:avLst/>
          </a:prstGeom>
          <a:noFill/>
          <a:ln w="12700">
            <a:noFill/>
            <a:miter lim="800000"/>
            <a:headEnd/>
            <a:tailEnd/>
          </a:ln>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80000"/>
              </a:lnSpc>
              <a:spcBef>
                <a:spcPct val="50000"/>
              </a:spcBef>
              <a:defRPr/>
            </a:pPr>
            <a:r>
              <a:rPr lang="ja-JP" altLang="en-US" sz="4400" b="1" dirty="0" smtClean="0">
                <a:solidFill>
                  <a:srgbClr val="FFFF00"/>
                </a:solidFill>
                <a:effectLst>
                  <a:outerShdw blurRad="50800" dist="38100" dir="2700000" algn="tl" rotWithShape="0">
                    <a:srgbClr val="000000"/>
                  </a:outerShdw>
                </a:effectLst>
                <a:latin typeface="Comic Sans MS" charset="0"/>
              </a:rPr>
              <a:t>神の購いの計画</a:t>
            </a:r>
          </a:p>
          <a:p>
            <a:pPr>
              <a:lnSpc>
                <a:spcPct val="80000"/>
              </a:lnSpc>
              <a:spcBef>
                <a:spcPct val="50000"/>
              </a:spcBef>
              <a:defRPr/>
            </a:pPr>
            <a:r>
              <a:rPr lang="ja-JP" altLang="en-US" sz="4400" b="1" dirty="0" smtClean="0">
                <a:solidFill>
                  <a:srgbClr val="FFFF00"/>
                </a:solidFill>
                <a:effectLst>
                  <a:outerShdw blurRad="50800" dist="38100" dir="2700000" algn="tl" rotWithShape="0">
                    <a:srgbClr val="000000"/>
                  </a:outerShdw>
                </a:effectLst>
                <a:latin typeface="Comic Sans MS" charset="0"/>
              </a:rPr>
              <a:t>アブラハム </a:t>
            </a:r>
            <a:r>
              <a:rPr lang="en-US" altLang="ja-JP" sz="4400" b="1" dirty="0" smtClean="0">
                <a:solidFill>
                  <a:srgbClr val="FFFF00"/>
                </a:solidFill>
                <a:effectLst>
                  <a:outerShdw blurRad="50800" dist="38100" dir="2700000" algn="tl" rotWithShape="0">
                    <a:srgbClr val="000000"/>
                  </a:outerShdw>
                </a:effectLst>
                <a:latin typeface="Comic Sans MS" charset="0"/>
              </a:rPr>
              <a:t>&amp; </a:t>
            </a:r>
            <a:r>
              <a:rPr lang="ja-JP" altLang="en-US" sz="4400" b="1" dirty="0" smtClean="0">
                <a:solidFill>
                  <a:srgbClr val="FFFF00"/>
                </a:solidFill>
                <a:effectLst>
                  <a:outerShdw blurRad="50800" dist="38100" dir="2700000" algn="tl" rotWithShape="0">
                    <a:srgbClr val="000000"/>
                  </a:outerShdw>
                </a:effectLst>
                <a:latin typeface="Comic Sans MS" charset="0"/>
              </a:rPr>
              <a:t>古代イスラエル</a:t>
            </a:r>
          </a:p>
          <a:p>
            <a:pPr>
              <a:lnSpc>
                <a:spcPct val="80000"/>
              </a:lnSpc>
              <a:spcBef>
                <a:spcPct val="50000"/>
              </a:spcBef>
              <a:defRPr/>
            </a:pPr>
            <a:r>
              <a:rPr lang="ja-JP" altLang="en-US" sz="4400" b="1" dirty="0" smtClean="0">
                <a:solidFill>
                  <a:srgbClr val="FFFF00"/>
                </a:solidFill>
                <a:effectLst>
                  <a:outerShdw blurRad="50800" dist="38100" dir="2700000" algn="tl" rotWithShape="0">
                    <a:srgbClr val="000000"/>
                  </a:outerShdw>
                </a:effectLst>
                <a:latin typeface="Comic Sans MS" charset="0"/>
              </a:rPr>
              <a:t>主イエスキリストの出現</a:t>
            </a:r>
          </a:p>
          <a:p>
            <a:pPr>
              <a:lnSpc>
                <a:spcPct val="80000"/>
              </a:lnSpc>
              <a:spcBef>
                <a:spcPct val="50000"/>
              </a:spcBef>
              <a:defRPr/>
            </a:pPr>
            <a:r>
              <a:rPr lang="ja-JP" altLang="en-US" sz="4400" b="1" dirty="0" smtClean="0">
                <a:solidFill>
                  <a:srgbClr val="FFFF00"/>
                </a:solidFill>
                <a:effectLst>
                  <a:outerShdw blurRad="50800" dist="38100" dir="2700000" algn="tl" rotWithShape="0">
                    <a:srgbClr val="000000"/>
                  </a:outerShdw>
                </a:effectLst>
                <a:latin typeface="Comic Sans MS" charset="0"/>
              </a:rPr>
              <a:t>教会の誕生</a:t>
            </a:r>
          </a:p>
        </p:txBody>
      </p:sp>
      <p:sp>
        <p:nvSpPr>
          <p:cNvPr id="33796"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33797"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33798" name="Text Box 191"/>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33799" name="Text Box 192"/>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13</a:t>
            </a:r>
          </a:p>
        </p:txBody>
      </p:sp>
      <p:sp>
        <p:nvSpPr>
          <p:cNvPr id="33800"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33801"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5</a:t>
            </a:r>
          </a:p>
        </p:txBody>
      </p:sp>
      <p:sp>
        <p:nvSpPr>
          <p:cNvPr id="155843" name="Text Box 195"/>
          <p:cNvSpPr txBox="1">
            <a:spLocks noChangeArrowheads="1"/>
          </p:cNvSpPr>
          <p:nvPr/>
        </p:nvSpPr>
        <p:spPr bwMode="auto">
          <a:xfrm>
            <a:off x="1395413" y="171450"/>
            <a:ext cx="222091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b="1" smtClean="0">
                <a:solidFill>
                  <a:srgbClr val="FFAF18"/>
                </a:solidFill>
                <a:latin typeface="Helvetica" charset="0"/>
              </a:rPr>
              <a:t>?</a:t>
            </a:r>
            <a:endParaRPr lang="en-US" altLang="ja-JP" sz="18900" b="1" smtClean="0">
              <a:solidFill>
                <a:srgbClr val="CC1417"/>
              </a:solidFill>
              <a:latin typeface="Helvetica" charset="0"/>
            </a:endParaRPr>
          </a:p>
        </p:txBody>
      </p:sp>
      <p:sp>
        <p:nvSpPr>
          <p:cNvPr id="155844" name="Text Box 196"/>
          <p:cNvSpPr txBox="1">
            <a:spLocks noChangeArrowheads="1"/>
          </p:cNvSpPr>
          <p:nvPr/>
        </p:nvSpPr>
        <p:spPr bwMode="auto">
          <a:xfrm>
            <a:off x="3368675" y="0"/>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ja-JP" sz="18900" b="1">
                <a:solidFill>
                  <a:srgbClr val="CC1417"/>
                </a:solidFill>
                <a:latin typeface="Helvetica" pitchFamily="-107" charset="0"/>
                <a:ea typeface="ＭＳ Ｐゴシック" pitchFamily="-107" charset="-128"/>
                <a:cs typeface="ＭＳ Ｐゴシック" pitchFamily="-107" charset="-128"/>
              </a:rPr>
              <a:t>?</a:t>
            </a:r>
          </a:p>
        </p:txBody>
      </p:sp>
      <p:sp>
        <p:nvSpPr>
          <p:cNvPr id="155845" name="Text Box 197"/>
          <p:cNvSpPr txBox="1">
            <a:spLocks noChangeArrowheads="1"/>
          </p:cNvSpPr>
          <p:nvPr/>
        </p:nvSpPr>
        <p:spPr bwMode="auto">
          <a:xfrm>
            <a:off x="2828925" y="3619500"/>
            <a:ext cx="269398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b="1" smtClean="0">
                <a:solidFill>
                  <a:srgbClr val="6C18B0"/>
                </a:solidFill>
                <a:latin typeface="Helvetica" charset="0"/>
              </a:rPr>
              <a:t>?</a:t>
            </a:r>
            <a:endParaRPr lang="en-US" altLang="ja-JP" sz="18900" b="1" smtClean="0">
              <a:solidFill>
                <a:srgbClr val="CC1417"/>
              </a:solidFill>
              <a:latin typeface="Helvetica" charset="0"/>
            </a:endParaRPr>
          </a:p>
        </p:txBody>
      </p:sp>
      <p:sp>
        <p:nvSpPr>
          <p:cNvPr id="155846" name="Text Box 198"/>
          <p:cNvSpPr txBox="1">
            <a:spLocks noChangeArrowheads="1"/>
          </p:cNvSpPr>
          <p:nvPr/>
        </p:nvSpPr>
        <p:spPr bwMode="auto">
          <a:xfrm>
            <a:off x="2336800" y="2090738"/>
            <a:ext cx="19351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ja-JP" sz="18900" b="1">
                <a:solidFill>
                  <a:schemeClr val="tx1"/>
                </a:solidFill>
                <a:latin typeface="Helvetica" pitchFamily="-107" charset="0"/>
                <a:ea typeface="ＭＳ Ｐゴシック" pitchFamily="-107" charset="-128"/>
                <a:cs typeface="ＭＳ Ｐゴシック" pitchFamily="-107" charset="-128"/>
              </a:rPr>
              <a:t>?</a:t>
            </a:r>
          </a:p>
        </p:txBody>
      </p:sp>
      <p:sp>
        <p:nvSpPr>
          <p:cNvPr id="155847" name="Text Box 199"/>
          <p:cNvSpPr txBox="1">
            <a:spLocks noChangeArrowheads="1"/>
          </p:cNvSpPr>
          <p:nvPr/>
        </p:nvSpPr>
        <p:spPr bwMode="auto">
          <a:xfrm>
            <a:off x="4184650" y="1831975"/>
            <a:ext cx="20653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ja-JP" sz="18900" b="1">
                <a:solidFill>
                  <a:srgbClr val="187534"/>
                </a:solidFill>
                <a:latin typeface="Helvetica" pitchFamily="-107" charset="0"/>
                <a:ea typeface="ＭＳ Ｐゴシック" pitchFamily="-107" charset="-128"/>
                <a:cs typeface="ＭＳ Ｐゴシック" pitchFamily="-107" charset="-128"/>
              </a:rPr>
              <a:t>?</a:t>
            </a:r>
          </a:p>
        </p:txBody>
      </p:sp>
      <p:sp>
        <p:nvSpPr>
          <p:cNvPr id="155848" name="Text Box 200"/>
          <p:cNvSpPr txBox="1">
            <a:spLocks noChangeArrowheads="1"/>
          </p:cNvSpPr>
          <p:nvPr/>
        </p:nvSpPr>
        <p:spPr bwMode="auto">
          <a:xfrm>
            <a:off x="668338" y="2919413"/>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ja-JP" sz="18900" b="1" dirty="0">
                <a:solidFill>
                  <a:srgbClr val="CC1417"/>
                </a:solidFill>
                <a:latin typeface="Helvetica" pitchFamily="-107" charset="0"/>
                <a:ea typeface="ＭＳ Ｐゴシック" pitchFamily="-107" charset="-128"/>
                <a:cs typeface="ＭＳ Ｐゴシック" pitchFamily="-107" charset="-128"/>
              </a:rPr>
              <a:t>?</a:t>
            </a:r>
          </a:p>
        </p:txBody>
      </p:sp>
      <p:sp>
        <p:nvSpPr>
          <p:cNvPr id="155849" name="Text Box 201"/>
          <p:cNvSpPr txBox="1">
            <a:spLocks noChangeArrowheads="1"/>
          </p:cNvSpPr>
          <p:nvPr/>
        </p:nvSpPr>
        <p:spPr bwMode="auto">
          <a:xfrm>
            <a:off x="5565775" y="496888"/>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ja-JP" sz="18900" b="1">
                <a:solidFill>
                  <a:schemeClr val="accent1"/>
                </a:solidFill>
                <a:latin typeface="Helvetica" pitchFamily="-107" charset="0"/>
                <a:ea typeface="ＭＳ Ｐゴシック" pitchFamily="-107" charset="-128"/>
                <a:cs typeface="ＭＳ Ｐゴシック" pitchFamily="-107" charset="-128"/>
              </a:rPr>
              <a:t>?</a:t>
            </a:r>
          </a:p>
        </p:txBody>
      </p:sp>
      <p:sp>
        <p:nvSpPr>
          <p:cNvPr id="155850" name="Text Box 202"/>
          <p:cNvSpPr txBox="1">
            <a:spLocks noChangeArrowheads="1"/>
          </p:cNvSpPr>
          <p:nvPr/>
        </p:nvSpPr>
        <p:spPr bwMode="auto">
          <a:xfrm>
            <a:off x="6761163" y="2533650"/>
            <a:ext cx="159226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b="1" smtClean="0">
                <a:solidFill>
                  <a:srgbClr val="F06157"/>
                </a:solidFill>
                <a:latin typeface="Helvetica" charset="0"/>
              </a:rPr>
              <a:t>?</a:t>
            </a:r>
            <a:endParaRPr lang="en-US" altLang="ja-JP" sz="18900" b="1" smtClean="0">
              <a:solidFill>
                <a:srgbClr val="CC1417"/>
              </a:solidFill>
              <a:latin typeface="Helvetica" charset="0"/>
            </a:endParaRPr>
          </a:p>
        </p:txBody>
      </p:sp>
      <p:sp>
        <p:nvSpPr>
          <p:cNvPr id="155851" name="Text Box 203"/>
          <p:cNvSpPr txBox="1">
            <a:spLocks noChangeArrowheads="1"/>
          </p:cNvSpPr>
          <p:nvPr/>
        </p:nvSpPr>
        <p:spPr bwMode="auto">
          <a:xfrm>
            <a:off x="5280025" y="3354388"/>
            <a:ext cx="19637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ja-JP" sz="18900" b="1">
                <a:solidFill>
                  <a:srgbClr val="1FCC16"/>
                </a:solidFill>
                <a:latin typeface="Helvetica" pitchFamily="-107" charset="0"/>
                <a:ea typeface="ＭＳ Ｐゴシック" pitchFamily="-107" charset="-128"/>
                <a:cs typeface="ＭＳ Ｐゴシック" pitchFamily="-107" charset="-128"/>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34818" name="Picture 19"/>
          <p:cNvPicPr>
            <a:picLocks noChangeAspect="1" noChangeArrowheads="1"/>
          </p:cNvPicPr>
          <p:nvPr/>
        </p:nvPicPr>
        <p:blipFill>
          <a:blip r:embed="rId2">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0" name="Picture 20"/>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2"/>
          <p:cNvPicPr>
            <a:picLocks noChangeAspect="1" noChangeArrowheads="1"/>
          </p:cNvPicPr>
          <p:nvPr/>
        </p:nvPicPr>
        <p:blipFill>
          <a:blip r:embed="rId5">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3" name="Picture 23"/>
          <p:cNvPicPr>
            <a:picLocks noChangeAspect="1" noChangeArrowheads="1"/>
          </p:cNvPicPr>
          <p:nvPr/>
        </p:nvPicPr>
        <p:blipFill>
          <a:blip r:embed="rId6">
            <a:lum contrast="24000"/>
            <a:extLst>
              <a:ext uri="{28A0092B-C50C-407E-A947-70E740481C1C}">
                <a14:useLocalDpi xmlns:a14="http://schemas.microsoft.com/office/drawing/2010/main"/>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4823"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10267" name="Text Box 27"/>
          <p:cNvSpPr txBox="1">
            <a:spLocks noChangeArrowheads="1"/>
          </p:cNvSpPr>
          <p:nvPr/>
        </p:nvSpPr>
        <p:spPr bwMode="auto">
          <a:xfrm>
            <a:off x="579438" y="1300163"/>
            <a:ext cx="7432675" cy="4117975"/>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lvl="1">
              <a:spcBef>
                <a:spcPct val="50000"/>
              </a:spcBef>
              <a:defRPr/>
            </a:pPr>
            <a:r>
              <a:rPr lang="ja-JP" altLang="en-US" sz="6600" b="1">
                <a:solidFill>
                  <a:srgbClr val="FFFF00"/>
                </a:solidFill>
                <a:latin typeface="Comic Sans MS" pitchFamily="-107" charset="0"/>
                <a:ea typeface="ＭＳ Ｐゴシック" pitchFamily="-107" charset="-128"/>
                <a:cs typeface="ＭＳ Ｐゴシック" pitchFamily="-107" charset="-128"/>
              </a:rPr>
              <a:t>こんなにいろいろ</a:t>
            </a:r>
          </a:p>
          <a:p>
            <a:pPr lvl="1">
              <a:spcBef>
                <a:spcPct val="50000"/>
              </a:spcBef>
              <a:defRPr/>
            </a:pPr>
            <a:r>
              <a:rPr lang="ja-JP" altLang="en-US" sz="6600" b="1">
                <a:solidFill>
                  <a:srgbClr val="FFFF00"/>
                </a:solidFill>
                <a:latin typeface="Comic Sans MS" pitchFamily="-107" charset="0"/>
                <a:ea typeface="ＭＳ Ｐゴシック" pitchFamily="-107" charset="-128"/>
                <a:cs typeface="ＭＳ Ｐゴシック" pitchFamily="-107" charset="-128"/>
              </a:rPr>
              <a:t>聖書はあるけれど</a:t>
            </a:r>
          </a:p>
          <a:p>
            <a:pPr lvl="1">
              <a:spcBef>
                <a:spcPct val="50000"/>
              </a:spcBef>
              <a:defRPr/>
            </a:pPr>
            <a:r>
              <a:rPr lang="ja-JP" altLang="en-US" sz="6600" b="1">
                <a:solidFill>
                  <a:srgbClr val="FFFF00"/>
                </a:solidFill>
                <a:latin typeface="Comic Sans MS" pitchFamily="-107" charset="0"/>
                <a:ea typeface="ＭＳ Ｐゴシック" pitchFamily="-107" charset="-128"/>
                <a:cs typeface="ＭＳ Ｐゴシック" pitchFamily="-107" charset="-128"/>
              </a:rPr>
              <a:t>分からない</a:t>
            </a:r>
            <a:r>
              <a:rPr lang="en-US" altLang="ja-JP" sz="6600" b="1">
                <a:solidFill>
                  <a:srgbClr val="FFFF00"/>
                </a:solidFill>
                <a:latin typeface="Comic Sans MS" pitchFamily="-107" charset="0"/>
                <a:ea typeface="ＭＳ Ｐゴシック" pitchFamily="-107" charset="-128"/>
                <a:cs typeface="ＭＳ Ｐゴシック" pitchFamily="-107" charset="-128"/>
              </a:rPr>
              <a:t>!</a:t>
            </a:r>
          </a:p>
        </p:txBody>
      </p:sp>
      <p:sp>
        <p:nvSpPr>
          <p:cNvPr id="34825"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34826"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34827"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63563" y="1660525"/>
            <a:ext cx="4002087"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altLang="ja-JP" sz="6000">
                <a:solidFill>
                  <a:srgbClr val="00FF00"/>
                </a:solidFill>
                <a:latin typeface="Helvetica" charset="0"/>
              </a:rPr>
              <a:t>•</a:t>
            </a:r>
            <a:r>
              <a:rPr lang="en-US" altLang="ja-JP" sz="4400">
                <a:solidFill>
                  <a:schemeClr val="tx2"/>
                </a:solidFill>
                <a:latin typeface="Helvetica" charset="0"/>
              </a:rPr>
              <a:t> </a:t>
            </a:r>
            <a:r>
              <a:rPr lang="ja-JP" altLang="en-US" sz="4400">
                <a:solidFill>
                  <a:srgbClr val="F6FE0A"/>
                </a:solidFill>
                <a:latin typeface="Helvetica" charset="0"/>
              </a:rPr>
              <a:t>何千もの </a:t>
            </a:r>
            <a:r>
              <a:rPr lang="ja-JP" altLang="en-US" sz="4400">
                <a:solidFill>
                  <a:srgbClr val="99FF99"/>
                </a:solidFill>
                <a:latin typeface="Helvetica" charset="0"/>
              </a:rPr>
              <a:t>記述</a:t>
            </a:r>
            <a:endParaRPr lang="ja-JP" altLang="en-US" sz="4400">
              <a:solidFill>
                <a:srgbClr val="00FF00"/>
              </a:solidFill>
              <a:latin typeface="Helvetica" charset="0"/>
            </a:endParaRPr>
          </a:p>
        </p:txBody>
      </p:sp>
      <p:sp>
        <p:nvSpPr>
          <p:cNvPr id="11267" name="Rectangle 3"/>
          <p:cNvSpPr>
            <a:spLocks noChangeArrowheads="1"/>
          </p:cNvSpPr>
          <p:nvPr/>
        </p:nvSpPr>
        <p:spPr bwMode="auto">
          <a:xfrm>
            <a:off x="1052513" y="2260600"/>
            <a:ext cx="3443287"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altLang="ja-JP" sz="6000">
                <a:solidFill>
                  <a:srgbClr val="00FF00"/>
                </a:solidFill>
                <a:latin typeface="Helvetica" charset="0"/>
              </a:rPr>
              <a:t>•</a:t>
            </a:r>
            <a:r>
              <a:rPr lang="en-US" altLang="ja-JP" sz="4400">
                <a:solidFill>
                  <a:schemeClr val="tx2"/>
                </a:solidFill>
                <a:latin typeface="Helvetica" charset="0"/>
              </a:rPr>
              <a:t> </a:t>
            </a:r>
            <a:r>
              <a:rPr lang="ja-JP" altLang="en-US" sz="4400">
                <a:solidFill>
                  <a:srgbClr val="F6FE0A"/>
                </a:solidFill>
                <a:latin typeface="Helvetica" charset="0"/>
              </a:rPr>
              <a:t>何百もの </a:t>
            </a:r>
            <a:r>
              <a:rPr lang="ja-JP" altLang="en-US" sz="4400">
                <a:solidFill>
                  <a:srgbClr val="99FF99"/>
                </a:solidFill>
                <a:latin typeface="Helvetica" charset="0"/>
              </a:rPr>
              <a:t>文</a:t>
            </a:r>
            <a:endParaRPr lang="en-US" altLang="ja-JP" sz="4400">
              <a:solidFill>
                <a:srgbClr val="00FF00"/>
              </a:solidFill>
              <a:latin typeface="Helvetica" charset="0"/>
            </a:endParaRPr>
          </a:p>
        </p:txBody>
      </p:sp>
      <p:sp>
        <p:nvSpPr>
          <p:cNvPr id="11268" name="Rectangle 4"/>
          <p:cNvSpPr>
            <a:spLocks noChangeArrowheads="1"/>
          </p:cNvSpPr>
          <p:nvPr/>
        </p:nvSpPr>
        <p:spPr bwMode="auto">
          <a:xfrm>
            <a:off x="1566863" y="2908300"/>
            <a:ext cx="4454525"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altLang="ja-JP" sz="6000">
                <a:solidFill>
                  <a:srgbClr val="00FF00"/>
                </a:solidFill>
                <a:latin typeface="Helvetica" charset="0"/>
              </a:rPr>
              <a:t>•</a:t>
            </a:r>
            <a:r>
              <a:rPr lang="en-US" altLang="ja-JP" sz="4400">
                <a:solidFill>
                  <a:schemeClr val="tx2"/>
                </a:solidFill>
                <a:latin typeface="Helvetica" charset="0"/>
              </a:rPr>
              <a:t> </a:t>
            </a:r>
            <a:r>
              <a:rPr lang="en-US" altLang="ja-JP" sz="4400">
                <a:solidFill>
                  <a:srgbClr val="F6FE0A"/>
                </a:solidFill>
                <a:latin typeface="Helvetica" charset="0"/>
              </a:rPr>
              <a:t>750,000</a:t>
            </a:r>
            <a:r>
              <a:rPr lang="en-US" altLang="ja-JP" sz="4400">
                <a:solidFill>
                  <a:schemeClr val="tx2"/>
                </a:solidFill>
                <a:latin typeface="Helvetica" charset="0"/>
              </a:rPr>
              <a:t> </a:t>
            </a:r>
            <a:r>
              <a:rPr lang="ja-JP" altLang="en-US" sz="4400">
                <a:solidFill>
                  <a:schemeClr val="tx2"/>
                </a:solidFill>
                <a:latin typeface="Helvetica" charset="0"/>
              </a:rPr>
              <a:t>の単語</a:t>
            </a:r>
            <a:endParaRPr lang="en-US" altLang="ja-JP" sz="4400">
              <a:solidFill>
                <a:srgbClr val="00FF00"/>
              </a:solidFill>
              <a:latin typeface="Helvetica" charset="0"/>
            </a:endParaRPr>
          </a:p>
        </p:txBody>
      </p:sp>
      <p:sp>
        <p:nvSpPr>
          <p:cNvPr id="11269" name="Rectangle 5"/>
          <p:cNvSpPr>
            <a:spLocks noChangeArrowheads="1"/>
          </p:cNvSpPr>
          <p:nvPr/>
        </p:nvSpPr>
        <p:spPr bwMode="auto">
          <a:xfrm>
            <a:off x="2055813" y="3536950"/>
            <a:ext cx="3275012"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altLang="ja-JP" sz="6000">
                <a:solidFill>
                  <a:srgbClr val="00FF00"/>
                </a:solidFill>
                <a:latin typeface="Helvetica" charset="0"/>
              </a:rPr>
              <a:t>•</a:t>
            </a:r>
            <a:r>
              <a:rPr lang="en-US" altLang="ja-JP" sz="4400">
                <a:solidFill>
                  <a:schemeClr val="tx2"/>
                </a:solidFill>
                <a:latin typeface="Helvetica" charset="0"/>
              </a:rPr>
              <a:t> </a:t>
            </a:r>
            <a:r>
              <a:rPr lang="en-US" altLang="ja-JP" sz="4400">
                <a:solidFill>
                  <a:srgbClr val="F6FE0A"/>
                </a:solidFill>
                <a:latin typeface="Helvetica" charset="0"/>
              </a:rPr>
              <a:t>1,200</a:t>
            </a:r>
            <a:r>
              <a:rPr lang="en-US" altLang="ja-JP" sz="4400">
                <a:solidFill>
                  <a:schemeClr val="tx2"/>
                </a:solidFill>
                <a:latin typeface="Helvetica" charset="0"/>
              </a:rPr>
              <a:t> </a:t>
            </a:r>
            <a:r>
              <a:rPr lang="ja-JP" altLang="en-US" sz="4400">
                <a:solidFill>
                  <a:srgbClr val="99FF99"/>
                </a:solidFill>
                <a:latin typeface="Helvetica" charset="0"/>
              </a:rPr>
              <a:t>の章</a:t>
            </a:r>
            <a:endParaRPr lang="ja-JP" altLang="en-US" sz="4400">
              <a:solidFill>
                <a:srgbClr val="00FF00"/>
              </a:solidFill>
              <a:latin typeface="Helvetica" charset="0"/>
            </a:endParaRPr>
          </a:p>
        </p:txBody>
      </p:sp>
      <p:sp>
        <p:nvSpPr>
          <p:cNvPr id="11270" name="Rectangle 6"/>
          <p:cNvSpPr>
            <a:spLocks noChangeArrowheads="1"/>
          </p:cNvSpPr>
          <p:nvPr/>
        </p:nvSpPr>
        <p:spPr bwMode="auto">
          <a:xfrm>
            <a:off x="2595563" y="4222750"/>
            <a:ext cx="37401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altLang="ja-JP" sz="6000">
                <a:solidFill>
                  <a:srgbClr val="00FF00"/>
                </a:solidFill>
                <a:latin typeface="Helvetica" charset="0"/>
              </a:rPr>
              <a:t>•</a:t>
            </a:r>
            <a:r>
              <a:rPr lang="en-US" altLang="ja-JP" sz="4400">
                <a:solidFill>
                  <a:schemeClr val="tx2"/>
                </a:solidFill>
                <a:latin typeface="Helvetica" charset="0"/>
              </a:rPr>
              <a:t> </a:t>
            </a:r>
            <a:r>
              <a:rPr lang="en-US" altLang="ja-JP" sz="4400">
                <a:solidFill>
                  <a:srgbClr val="F6FE0A"/>
                </a:solidFill>
                <a:latin typeface="Helvetica" charset="0"/>
              </a:rPr>
              <a:t>31,000</a:t>
            </a:r>
            <a:r>
              <a:rPr lang="en-US" altLang="ja-JP" sz="4400">
                <a:solidFill>
                  <a:schemeClr val="tx2"/>
                </a:solidFill>
                <a:latin typeface="Helvetica" charset="0"/>
              </a:rPr>
              <a:t>  </a:t>
            </a:r>
            <a:r>
              <a:rPr lang="ja-JP" altLang="en-US" sz="4400">
                <a:solidFill>
                  <a:srgbClr val="99FF99"/>
                </a:solidFill>
                <a:latin typeface="Helvetica" charset="0"/>
              </a:rPr>
              <a:t>の節</a:t>
            </a:r>
            <a:endParaRPr lang="ja-JP" altLang="en-US" sz="4400">
              <a:solidFill>
                <a:srgbClr val="00FF00"/>
              </a:solidFill>
              <a:latin typeface="Helvetica" charset="0"/>
            </a:endParaRPr>
          </a:p>
        </p:txBody>
      </p:sp>
      <p:sp>
        <p:nvSpPr>
          <p:cNvPr id="11271" name="Rectangle 7"/>
          <p:cNvSpPr>
            <a:spLocks noChangeArrowheads="1"/>
          </p:cNvSpPr>
          <p:nvPr/>
        </p:nvSpPr>
        <p:spPr bwMode="auto">
          <a:xfrm>
            <a:off x="3071813" y="4832350"/>
            <a:ext cx="5122862" cy="16732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altLang="ja-JP" sz="6000">
                <a:solidFill>
                  <a:srgbClr val="00FF00"/>
                </a:solidFill>
                <a:latin typeface="Helvetica" charset="0"/>
              </a:rPr>
              <a:t>•</a:t>
            </a:r>
            <a:r>
              <a:rPr lang="en-US" altLang="ja-JP" sz="4400">
                <a:solidFill>
                  <a:schemeClr val="tx2"/>
                </a:solidFill>
                <a:latin typeface="Helvetica" charset="0"/>
              </a:rPr>
              <a:t> </a:t>
            </a:r>
            <a:r>
              <a:rPr lang="ja-JP" altLang="en-US" sz="4400">
                <a:solidFill>
                  <a:srgbClr val="F6FE0A"/>
                </a:solidFill>
                <a:latin typeface="Helvetica" charset="0"/>
              </a:rPr>
              <a:t>数え切れないくらい</a:t>
            </a:r>
          </a:p>
          <a:p>
            <a:pPr algn="l">
              <a:defRPr/>
            </a:pPr>
            <a:r>
              <a:rPr lang="ja-JP" altLang="en-US" sz="4400">
                <a:solidFill>
                  <a:srgbClr val="F6FE0A"/>
                </a:solidFill>
                <a:latin typeface="Helvetica" charset="0"/>
              </a:rPr>
              <a:t>　多くの</a:t>
            </a:r>
            <a:r>
              <a:rPr lang="ja-JP" altLang="en-US" sz="4400">
                <a:solidFill>
                  <a:schemeClr val="tx2"/>
                </a:solidFill>
                <a:latin typeface="Helvetica" charset="0"/>
              </a:rPr>
              <a:t> </a:t>
            </a:r>
            <a:r>
              <a:rPr lang="ja-JP" altLang="en-US" sz="4400">
                <a:solidFill>
                  <a:srgbClr val="99FF99"/>
                </a:solidFill>
                <a:latin typeface="Helvetica" charset="0"/>
              </a:rPr>
              <a:t>版と訳</a:t>
            </a:r>
          </a:p>
        </p:txBody>
      </p:sp>
      <p:sp>
        <p:nvSpPr>
          <p:cNvPr id="11272" name="Rectangle 8"/>
          <p:cNvSpPr>
            <a:spLocks noChangeArrowheads="1"/>
          </p:cNvSpPr>
          <p:nvPr/>
        </p:nvSpPr>
        <p:spPr bwMode="auto">
          <a:xfrm>
            <a:off x="481013" y="527050"/>
            <a:ext cx="8054975" cy="10033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defRPr/>
            </a:pPr>
            <a:r>
              <a:rPr lang="ja-JP" altLang="en-US" sz="3600">
                <a:solidFill>
                  <a:srgbClr val="F6FE0A"/>
                </a:solidFill>
                <a:latin typeface="Helvetica" charset="0"/>
              </a:rPr>
              <a:t>実は、</a:t>
            </a:r>
            <a:r>
              <a:rPr lang="ja-JP" altLang="en-US" sz="3600" i="1" u="sng">
                <a:solidFill>
                  <a:schemeClr val="tx1"/>
                </a:solidFill>
                <a:latin typeface="Helvetica" charset="0"/>
              </a:rPr>
              <a:t>それが！</a:t>
            </a:r>
            <a:r>
              <a:rPr lang="ja-JP" altLang="en-US" sz="3600">
                <a:solidFill>
                  <a:srgbClr val="F6FE0A"/>
                </a:solidFill>
                <a:latin typeface="Helvetica" charset="0"/>
              </a:rPr>
              <a:t>問題なんです</a:t>
            </a:r>
            <a:r>
              <a:rPr lang="en-US" altLang="ja-JP" sz="3600">
                <a:solidFill>
                  <a:srgbClr val="F6FE0A"/>
                </a:solidFill>
                <a:latin typeface="Helvetica" charset="0"/>
              </a:rPr>
              <a:t>!</a:t>
            </a:r>
            <a:endParaRPr lang="en-US" altLang="ja-JP" sz="3200">
              <a:solidFill>
                <a:srgbClr val="F6FE0A"/>
              </a:solidFill>
              <a:latin typeface="Helvetica" charset="0"/>
            </a:endParaRPr>
          </a:p>
          <a:p>
            <a:pPr algn="l">
              <a:defRPr/>
            </a:pPr>
            <a:endParaRPr lang="ja-JP" altLang="en-US" sz="2400" b="1" i="1">
              <a:solidFill>
                <a:srgbClr val="7FFF00"/>
              </a:solidFill>
              <a:latin typeface="Helvetica" charset="0"/>
            </a:endParaRPr>
          </a:p>
        </p:txBody>
      </p:sp>
      <p:sp>
        <p:nvSpPr>
          <p:cNvPr id="11273" name="Text Box 9"/>
          <p:cNvSpPr txBox="1">
            <a:spLocks noChangeArrowheads="1"/>
          </p:cNvSpPr>
          <p:nvPr/>
        </p:nvSpPr>
        <p:spPr bwMode="auto">
          <a:xfrm>
            <a:off x="1139825" y="1204913"/>
            <a:ext cx="6438900" cy="641350"/>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anchor="ctr">
            <a:spAutoFit/>
          </a:bodyPr>
          <a:lstStyle/>
          <a:p>
            <a:pPr>
              <a:spcBef>
                <a:spcPct val="50000"/>
              </a:spcBef>
              <a:defRPr/>
            </a:pPr>
            <a:r>
              <a:rPr lang="ja-JP" altLang="en-US" sz="2800" i="1">
                <a:solidFill>
                  <a:srgbClr val="99FF99"/>
                </a:solidFill>
                <a:latin typeface="Helvetica" pitchFamily="-107" charset="0"/>
                <a:ea typeface="ＭＳ Ｐゴシック" pitchFamily="-107" charset="-128"/>
                <a:cs typeface="ＭＳ Ｐゴシック" pitchFamily="-107" charset="-128"/>
              </a:rPr>
              <a:t> </a:t>
            </a:r>
            <a:r>
              <a:rPr lang="ja-JP" altLang="en-US" sz="3600" b="1" i="1">
                <a:solidFill>
                  <a:srgbClr val="99FF99"/>
                </a:solidFill>
                <a:latin typeface="Helvetica" pitchFamily="-107" charset="0"/>
                <a:ea typeface="ＭＳ Ｐゴシック" pitchFamily="-107" charset="-128"/>
                <a:cs typeface="ＭＳ Ｐゴシック" pitchFamily="-107" charset="-128"/>
              </a:rPr>
              <a:t>まさに、 手に負えない巨大な謎</a:t>
            </a:r>
            <a:r>
              <a:rPr lang="en-US" altLang="ja-JP" sz="3600" b="1" i="1">
                <a:solidFill>
                  <a:srgbClr val="99FF99"/>
                </a:solidFill>
                <a:latin typeface="Helvetica" pitchFamily="-107" charset="0"/>
                <a:ea typeface="ＭＳ Ｐゴシック" pitchFamily="-107" charset="-128"/>
                <a:cs typeface="ＭＳ Ｐゴシック" pitchFamily="-107" charset="-128"/>
              </a:rPr>
              <a:t>!</a:t>
            </a:r>
          </a:p>
        </p:txBody>
      </p:sp>
      <p:sp>
        <p:nvSpPr>
          <p:cNvPr id="35849"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35850"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35851"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35852" name="Text Box 17"/>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15</a:t>
            </a:r>
          </a:p>
        </p:txBody>
      </p:sp>
      <p:sp>
        <p:nvSpPr>
          <p:cNvPr id="35853"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36886"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685800" y="3009900"/>
            <a:ext cx="3179763"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b="1">
                <a:solidFill>
                  <a:srgbClr val="00FF00"/>
                </a:solidFill>
                <a:latin typeface="Times" charset="0"/>
              </a:rPr>
              <a:t>莫大な書の数</a:t>
            </a:r>
          </a:p>
        </p:txBody>
      </p:sp>
      <p:sp>
        <p:nvSpPr>
          <p:cNvPr id="62468" name="Rectangle 4"/>
          <p:cNvSpPr>
            <a:spLocks noChangeArrowheads="1"/>
          </p:cNvSpPr>
          <p:nvPr/>
        </p:nvSpPr>
        <p:spPr bwMode="auto">
          <a:xfrm rot="360000">
            <a:off x="711200" y="3683000"/>
            <a:ext cx="119697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b="1">
                <a:solidFill>
                  <a:srgbClr val="00FF00"/>
                </a:solidFill>
                <a:latin typeface="Times" charset="0"/>
              </a:rPr>
              <a:t>民族</a:t>
            </a:r>
          </a:p>
        </p:txBody>
      </p:sp>
      <p:sp>
        <p:nvSpPr>
          <p:cNvPr id="62469" name="Rectangle 5"/>
          <p:cNvSpPr>
            <a:spLocks noChangeArrowheads="1"/>
          </p:cNvSpPr>
          <p:nvPr/>
        </p:nvSpPr>
        <p:spPr bwMode="auto">
          <a:xfrm rot="20700000">
            <a:off x="6911975" y="4259263"/>
            <a:ext cx="1982788"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ja-JP" altLang="en-US" sz="4000" b="1">
                <a:solidFill>
                  <a:srgbClr val="00FF00"/>
                </a:solidFill>
                <a:latin typeface="Times" charset="0"/>
              </a:rPr>
              <a:t>時代</a:t>
            </a:r>
          </a:p>
        </p:txBody>
      </p:sp>
      <p:sp>
        <p:nvSpPr>
          <p:cNvPr id="62470" name="Rectangle 6"/>
          <p:cNvSpPr>
            <a:spLocks noChangeArrowheads="1"/>
          </p:cNvSpPr>
          <p:nvPr/>
        </p:nvSpPr>
        <p:spPr bwMode="auto">
          <a:xfrm rot="20340000">
            <a:off x="554038" y="1543050"/>
            <a:ext cx="380206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b="1">
                <a:solidFill>
                  <a:srgbClr val="F6FE0A"/>
                </a:solidFill>
                <a:latin typeface="Times" pitchFamily="-107" charset="0"/>
                <a:ea typeface="ＭＳ Ｐゴシック" pitchFamily="-107" charset="-128"/>
                <a:cs typeface="ＭＳ Ｐゴシック" pitchFamily="-107" charset="-128"/>
              </a:rPr>
              <a:t>誰が何て言った</a:t>
            </a:r>
            <a:r>
              <a:rPr lang="en-US" altLang="ja-JP" sz="4000" b="1">
                <a:solidFill>
                  <a:srgbClr val="FAFD00"/>
                </a:solidFill>
                <a:latin typeface="Times" pitchFamily="-107" charset="0"/>
                <a:ea typeface="ＭＳ Ｐゴシック" pitchFamily="-107" charset="-128"/>
                <a:cs typeface="ＭＳ Ｐゴシック" pitchFamily="-107" charset="-128"/>
              </a:rPr>
              <a:t>?</a:t>
            </a:r>
          </a:p>
        </p:txBody>
      </p:sp>
      <p:sp>
        <p:nvSpPr>
          <p:cNvPr id="62471" name="Rectangle 7"/>
          <p:cNvSpPr>
            <a:spLocks noChangeArrowheads="1"/>
          </p:cNvSpPr>
          <p:nvPr/>
        </p:nvSpPr>
        <p:spPr bwMode="auto">
          <a:xfrm rot="1080000">
            <a:off x="6669088" y="2835275"/>
            <a:ext cx="140176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b="1">
                <a:solidFill>
                  <a:srgbClr val="00FF00"/>
                </a:solidFill>
                <a:latin typeface="Times" pitchFamily="-107" charset="0"/>
                <a:ea typeface="ＭＳ Ｐゴシック" pitchFamily="-107" charset="-128"/>
                <a:cs typeface="ＭＳ Ｐゴシック" pitchFamily="-107" charset="-128"/>
              </a:rPr>
              <a:t>なぜ</a:t>
            </a:r>
            <a:r>
              <a:rPr lang="en-US" altLang="ja-JP" sz="4000" b="1">
                <a:solidFill>
                  <a:srgbClr val="00FF00"/>
                </a:solidFill>
                <a:latin typeface="Times" pitchFamily="-107" charset="0"/>
                <a:ea typeface="ＭＳ Ｐゴシック" pitchFamily="-107" charset="-128"/>
                <a:cs typeface="ＭＳ Ｐゴシック" pitchFamily="-107" charset="-128"/>
              </a:rPr>
              <a:t>?</a:t>
            </a:r>
          </a:p>
        </p:txBody>
      </p:sp>
      <p:sp>
        <p:nvSpPr>
          <p:cNvPr id="62472" name="Rectangle 8"/>
          <p:cNvSpPr>
            <a:spLocks noChangeArrowheads="1"/>
          </p:cNvSpPr>
          <p:nvPr/>
        </p:nvSpPr>
        <p:spPr bwMode="auto">
          <a:xfrm rot="1920000">
            <a:off x="5070475" y="1104900"/>
            <a:ext cx="426720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b="1">
                <a:solidFill>
                  <a:srgbClr val="F6FE0A"/>
                </a:solidFill>
                <a:latin typeface="Times" pitchFamily="-107" charset="0"/>
                <a:ea typeface="ＭＳ Ｐゴシック" pitchFamily="-107" charset="-128"/>
                <a:cs typeface="ＭＳ Ｐゴシック" pitchFamily="-107" charset="-128"/>
              </a:rPr>
              <a:t>誰が何を</a:t>
            </a:r>
            <a:r>
              <a:rPr lang="ja-JP" altLang="en-US" sz="4000" b="1">
                <a:solidFill>
                  <a:srgbClr val="00FF00"/>
                </a:solidFill>
                <a:latin typeface="Times" pitchFamily="-107" charset="0"/>
                <a:ea typeface="ＭＳ Ｐゴシック" pitchFamily="-107" charset="-128"/>
                <a:cs typeface="ＭＳ Ｐゴシック" pitchFamily="-107" charset="-128"/>
              </a:rPr>
              <a:t>したのか</a:t>
            </a:r>
            <a:r>
              <a:rPr lang="en-US" altLang="ja-JP" sz="4000" b="1">
                <a:solidFill>
                  <a:srgbClr val="F6FE0A"/>
                </a:solidFill>
                <a:latin typeface="Times" pitchFamily="-107" charset="0"/>
                <a:ea typeface="ＭＳ Ｐゴシック" pitchFamily="-107" charset="-128"/>
                <a:cs typeface="ＭＳ Ｐゴシック" pitchFamily="-107" charset="-128"/>
              </a:rPr>
              <a:t>?</a:t>
            </a:r>
          </a:p>
        </p:txBody>
      </p:sp>
      <p:sp>
        <p:nvSpPr>
          <p:cNvPr id="62473" name="Rectangle 9"/>
          <p:cNvSpPr>
            <a:spLocks noChangeArrowheads="1"/>
          </p:cNvSpPr>
          <p:nvPr/>
        </p:nvSpPr>
        <p:spPr bwMode="auto">
          <a:xfrm rot="360000">
            <a:off x="109538" y="5494338"/>
            <a:ext cx="942340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ja-JP" altLang="en-US" sz="4000" b="1">
                <a:solidFill>
                  <a:srgbClr val="00FF00"/>
                </a:solidFill>
                <a:latin typeface="Times" pitchFamily="-107" charset="0"/>
                <a:ea typeface="ＭＳ Ｐゴシック" pitchFamily="-107" charset="-128"/>
                <a:cs typeface="ＭＳ Ｐゴシック" pitchFamily="-107" charset="-128"/>
              </a:rPr>
              <a:t>何が</a:t>
            </a:r>
            <a:r>
              <a:rPr lang="ja-JP" altLang="en-US" sz="4000" b="1">
                <a:solidFill>
                  <a:schemeClr val="tx2"/>
                </a:solidFill>
                <a:latin typeface="Times" pitchFamily="-107" charset="0"/>
                <a:ea typeface="ＭＳ Ｐゴシック" pitchFamily="-107" charset="-128"/>
                <a:cs typeface="ＭＳ Ｐゴシック" pitchFamily="-107" charset="-128"/>
              </a:rPr>
              <a:t> </a:t>
            </a:r>
            <a:r>
              <a:rPr lang="ja-JP" altLang="en-US" sz="4000" b="1">
                <a:solidFill>
                  <a:srgbClr val="F6FE0A"/>
                </a:solidFill>
                <a:latin typeface="Times" pitchFamily="-107" charset="0"/>
                <a:ea typeface="ＭＳ Ｐゴシック" pitchFamily="-107" charset="-128"/>
                <a:cs typeface="ＭＳ Ｐゴシック" pitchFamily="-107" charset="-128"/>
              </a:rPr>
              <a:t>誰と・何に </a:t>
            </a:r>
            <a:r>
              <a:rPr lang="ja-JP" altLang="en-US" sz="4000" b="1">
                <a:solidFill>
                  <a:srgbClr val="00FF00"/>
                </a:solidFill>
                <a:latin typeface="Times" pitchFamily="-107" charset="0"/>
                <a:ea typeface="ＭＳ Ｐゴシック" pitchFamily="-107" charset="-128"/>
                <a:cs typeface="ＭＳ Ｐゴシック" pitchFamily="-107" charset="-128"/>
              </a:rPr>
              <a:t>関係しているの</a:t>
            </a:r>
            <a:r>
              <a:rPr lang="en-US" altLang="ja-JP" sz="4000" b="1">
                <a:solidFill>
                  <a:srgbClr val="00FF00"/>
                </a:solidFill>
                <a:latin typeface="Times" pitchFamily="-107" charset="0"/>
                <a:ea typeface="ＭＳ Ｐゴシック" pitchFamily="-107" charset="-128"/>
                <a:cs typeface="ＭＳ Ｐゴシック" pitchFamily="-107" charset="-128"/>
              </a:rPr>
              <a:t>?</a:t>
            </a:r>
          </a:p>
        </p:txBody>
      </p:sp>
      <p:sp>
        <p:nvSpPr>
          <p:cNvPr id="36873"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36874"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36875"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36876" name="Text Box 1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16</a:t>
            </a:r>
          </a:p>
        </p:txBody>
      </p:sp>
      <p:sp>
        <p:nvSpPr>
          <p:cNvPr id="36877"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1" name="Rectangle 17"/>
          <p:cNvSpPr>
            <a:spLocks noChangeArrowheads="1"/>
          </p:cNvSpPr>
          <p:nvPr/>
        </p:nvSpPr>
        <p:spPr bwMode="auto">
          <a:xfrm rot="1920000">
            <a:off x="4622800" y="1171575"/>
            <a:ext cx="452120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b="1">
                <a:solidFill>
                  <a:schemeClr val="accent1"/>
                </a:solidFill>
                <a:latin typeface="Times" pitchFamily="-107" charset="0"/>
                <a:ea typeface="ＭＳ Ｐゴシック" pitchFamily="-107" charset="-128"/>
                <a:cs typeface="ＭＳ Ｐゴシック" pitchFamily="-107" charset="-128"/>
              </a:rPr>
              <a:t>誰が 何を したのか</a:t>
            </a:r>
            <a:r>
              <a:rPr lang="en-US" altLang="ja-JP" sz="4000" b="1">
                <a:solidFill>
                  <a:schemeClr val="accent1"/>
                </a:solidFill>
                <a:latin typeface="Times" pitchFamily="-107" charset="0"/>
                <a:ea typeface="ＭＳ Ｐゴシック" pitchFamily="-107" charset="-128"/>
                <a:cs typeface="ＭＳ Ｐゴシック" pitchFamily="-107" charset="-128"/>
              </a:rPr>
              <a:t>?</a:t>
            </a:r>
          </a:p>
        </p:txBody>
      </p:sp>
      <p:graphicFrame>
        <p:nvGraphicFramePr>
          <p:cNvPr id="37890"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37910"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23907" name="Rectangle 3"/>
          <p:cNvSpPr>
            <a:spLocks noChangeArrowheads="1"/>
          </p:cNvSpPr>
          <p:nvPr/>
        </p:nvSpPr>
        <p:spPr bwMode="auto">
          <a:xfrm rot="900000">
            <a:off x="693738" y="2659063"/>
            <a:ext cx="267176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b="1">
                <a:solidFill>
                  <a:schemeClr val="accent1"/>
                </a:solidFill>
                <a:latin typeface="Times" charset="0"/>
              </a:rPr>
              <a:t>莫大な書数</a:t>
            </a:r>
          </a:p>
        </p:txBody>
      </p:sp>
      <p:sp>
        <p:nvSpPr>
          <p:cNvPr id="123908" name="Rectangle 4"/>
          <p:cNvSpPr>
            <a:spLocks noChangeArrowheads="1"/>
          </p:cNvSpPr>
          <p:nvPr/>
        </p:nvSpPr>
        <p:spPr bwMode="auto">
          <a:xfrm rot="360000">
            <a:off x="711200" y="3683000"/>
            <a:ext cx="119697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b="1">
                <a:solidFill>
                  <a:schemeClr val="accent1"/>
                </a:solidFill>
                <a:latin typeface="Times" charset="0"/>
              </a:rPr>
              <a:t>民族</a:t>
            </a:r>
          </a:p>
        </p:txBody>
      </p:sp>
      <p:sp>
        <p:nvSpPr>
          <p:cNvPr id="123909" name="Rectangle 5"/>
          <p:cNvSpPr>
            <a:spLocks noChangeArrowheads="1"/>
          </p:cNvSpPr>
          <p:nvPr/>
        </p:nvSpPr>
        <p:spPr bwMode="auto">
          <a:xfrm rot="20700000">
            <a:off x="6807200" y="4427538"/>
            <a:ext cx="119697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b="1">
                <a:solidFill>
                  <a:schemeClr val="accent1"/>
                </a:solidFill>
                <a:latin typeface="Times" charset="0"/>
              </a:rPr>
              <a:t>時代</a:t>
            </a:r>
          </a:p>
        </p:txBody>
      </p:sp>
      <p:sp>
        <p:nvSpPr>
          <p:cNvPr id="123910" name="Rectangle 6"/>
          <p:cNvSpPr>
            <a:spLocks noChangeArrowheads="1"/>
          </p:cNvSpPr>
          <p:nvPr/>
        </p:nvSpPr>
        <p:spPr bwMode="auto">
          <a:xfrm rot="20340000">
            <a:off x="530225" y="1411288"/>
            <a:ext cx="454025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b="1">
                <a:solidFill>
                  <a:schemeClr val="accent1"/>
                </a:solidFill>
                <a:latin typeface="Times" charset="0"/>
              </a:rPr>
              <a:t>誰が何を言ったのか</a:t>
            </a:r>
          </a:p>
        </p:txBody>
      </p:sp>
      <p:sp>
        <p:nvSpPr>
          <p:cNvPr id="123911" name="Rectangle 7"/>
          <p:cNvSpPr>
            <a:spLocks noChangeArrowheads="1"/>
          </p:cNvSpPr>
          <p:nvPr/>
        </p:nvSpPr>
        <p:spPr bwMode="auto">
          <a:xfrm rot="1080000">
            <a:off x="6700838" y="2795588"/>
            <a:ext cx="114776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b="1">
                <a:solidFill>
                  <a:schemeClr val="accent1"/>
                </a:solidFill>
                <a:latin typeface="Times" charset="0"/>
              </a:rPr>
              <a:t>なぜ</a:t>
            </a:r>
          </a:p>
        </p:txBody>
      </p:sp>
      <p:sp>
        <p:nvSpPr>
          <p:cNvPr id="123913" name="Rectangle 9"/>
          <p:cNvSpPr>
            <a:spLocks noChangeArrowheads="1"/>
          </p:cNvSpPr>
          <p:nvPr/>
        </p:nvSpPr>
        <p:spPr bwMode="auto">
          <a:xfrm rot="360000">
            <a:off x="109538" y="5494338"/>
            <a:ext cx="942340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ja-JP" altLang="en-US" sz="4000" b="1">
                <a:solidFill>
                  <a:schemeClr val="accent1"/>
                </a:solidFill>
                <a:latin typeface="Times" pitchFamily="-107" charset="0"/>
                <a:ea typeface="ＭＳ Ｐゴシック" pitchFamily="-107" charset="-128"/>
                <a:cs typeface="ＭＳ Ｐゴシック" pitchFamily="-107" charset="-128"/>
              </a:rPr>
              <a:t>何が 誰と・何に関係しているの</a:t>
            </a:r>
            <a:r>
              <a:rPr lang="en-US" altLang="ja-JP" sz="4000" b="1">
                <a:solidFill>
                  <a:schemeClr val="accent1"/>
                </a:solidFill>
                <a:latin typeface="Times" pitchFamily="-107" charset="0"/>
                <a:ea typeface="ＭＳ Ｐゴシック" pitchFamily="-107" charset="-128"/>
                <a:cs typeface="ＭＳ Ｐゴシック" pitchFamily="-107" charset="-128"/>
              </a:rPr>
              <a:t>?</a:t>
            </a:r>
          </a:p>
        </p:txBody>
      </p:sp>
      <p:sp>
        <p:nvSpPr>
          <p:cNvPr id="123915" name="WordArt 11"/>
          <p:cNvSpPr>
            <a:spLocks noChangeArrowheads="1" noChangeShapeType="1" noTextEdit="1"/>
          </p:cNvSpPr>
          <p:nvPr/>
        </p:nvSpPr>
        <p:spPr bwMode="auto">
          <a:xfrm>
            <a:off x="515938" y="739775"/>
            <a:ext cx="7600950" cy="5630863"/>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r>
              <a:rPr lang="ja-JP" altLang="en-US" sz="3600" kern="10">
                <a:ln w="9525">
                  <a:round/>
                  <a:headEnd/>
                  <a:tailEnd/>
                </a:ln>
                <a:gradFill rotWithShape="1">
                  <a:gsLst>
                    <a:gs pos="0">
                      <a:srgbClr val="FFE701"/>
                    </a:gs>
                    <a:gs pos="100000">
                      <a:srgbClr val="FE3E02"/>
                    </a:gs>
                  </a:gsLst>
                  <a:lin ang="5400000" scaled="1"/>
                </a:gradFill>
                <a:latin typeface="Impact"/>
                <a:ea typeface="Impact"/>
                <a:cs typeface="Impact"/>
              </a:rPr>
              <a:t>ヘルプ！</a:t>
            </a:r>
            <a:endParaRPr lang="en-US" sz="3600" kern="1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3789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37899" name="Text Box 14"/>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37900"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37901" name="Text Box 1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17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10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4"/>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4"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180247" name="Text Box 23"/>
          <p:cNvSpPr txBox="1">
            <a:spLocks noChangeArrowheads="1"/>
          </p:cNvSpPr>
          <p:nvPr/>
        </p:nvSpPr>
        <p:spPr bwMode="auto">
          <a:xfrm>
            <a:off x="3462338" y="1863725"/>
            <a:ext cx="46355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800" b="1">
                <a:solidFill>
                  <a:srgbClr val="FFEA18"/>
                </a:solidFill>
              </a:rPr>
              <a:t>お願い：  携帯電話は講義の邪魔になりますので、スイッチを切ってくださるかマナーモードにしていただけますようお願いいたします。講義を受けている皆様のためによろしくお願いいたします。</a:t>
            </a:r>
            <a:endParaRPr lang="en-US" altLang="ja-JP" sz="2800" b="1">
              <a:solidFill>
                <a:srgbClr val="FFEA18"/>
              </a:solidFill>
            </a:endParaRPr>
          </a:p>
        </p:txBody>
      </p:sp>
      <p:grpSp>
        <p:nvGrpSpPr>
          <p:cNvPr id="2" name="Group 27"/>
          <p:cNvGrpSpPr>
            <a:grpSpLocks/>
          </p:cNvGrpSpPr>
          <p:nvPr/>
        </p:nvGrpSpPr>
        <p:grpSpPr bwMode="auto">
          <a:xfrm>
            <a:off x="460375" y="1735138"/>
            <a:ext cx="2792413" cy="2836862"/>
            <a:chOff x="258" y="850"/>
            <a:chExt cx="1759" cy="1787"/>
          </a:xfrm>
        </p:grpSpPr>
        <p:pic>
          <p:nvPicPr>
            <p:cNvPr id="18441" name="Picture 2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80254" name="Rectangle 30"/>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p>
            <a:pPr>
              <a:defRPr/>
            </a:pPr>
            <a:r>
              <a:rPr lang="en-US" altLang="ja-JP" sz="1000" b="1">
                <a:solidFill>
                  <a:schemeClr val="tx1"/>
                </a:solidFill>
                <a:effectLst>
                  <a:outerShdw blurRad="38100" dist="38100" dir="2700000" algn="tl">
                    <a:srgbClr val="000000"/>
                  </a:outerShdw>
                </a:effectLst>
                <a:latin typeface="Comic Sans MS" charset="0"/>
              </a:rPr>
              <a:t>9.6.01.</a:t>
            </a:r>
          </a:p>
        </p:txBody>
      </p:sp>
      <p:sp>
        <p:nvSpPr>
          <p:cNvPr id="180255" name="Rectangle 31"/>
          <p:cNvSpPr>
            <a:spLocks noChangeArrowheads="1"/>
          </p:cNvSpPr>
          <p:nvPr/>
        </p:nvSpPr>
        <p:spPr bwMode="auto">
          <a:xfrm>
            <a:off x="8091488" y="6524625"/>
            <a:ext cx="339725" cy="244475"/>
          </a:xfrm>
          <a:prstGeom prst="rect">
            <a:avLst/>
          </a:prstGeom>
          <a:noFill/>
          <a:ln w="12700">
            <a:noFill/>
            <a:miter lim="800000"/>
            <a:headEnd/>
            <a:tailEnd/>
          </a:ln>
          <a:effectLst/>
        </p:spPr>
        <p:txBody>
          <a:bodyPr wrap="none" anchor="ctr">
            <a:spAutoFit/>
          </a:bodyPr>
          <a:lstStyle/>
          <a:p>
            <a:pPr>
              <a:defRPr/>
            </a:pPr>
            <a:r>
              <a:rPr lang="en-US" altLang="ja-JP" sz="1000" b="1">
                <a:solidFill>
                  <a:schemeClr val="tx1"/>
                </a:solidFill>
                <a:effectLst>
                  <a:outerShdw blurRad="38100" dist="38100" dir="2700000" algn="tl">
                    <a:srgbClr val="000000"/>
                  </a:outerShdw>
                </a:effectLst>
                <a:latin typeface="Comic Sans MS" charset="0"/>
              </a:rPr>
              <a:t>01</a:t>
            </a:r>
          </a:p>
        </p:txBody>
      </p:sp>
      <p:sp>
        <p:nvSpPr>
          <p:cNvPr id="18440" name="Text Box 32"/>
          <p:cNvSpPr txBox="1">
            <a:spLocks noChangeArrowheads="1"/>
          </p:cNvSpPr>
          <p:nvPr/>
        </p:nvSpPr>
        <p:spPr bwMode="auto">
          <a:xfrm>
            <a:off x="8721725" y="640397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340100" y="749300"/>
            <a:ext cx="3727450" cy="21590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22" name="Rectangle 10"/>
          <p:cNvSpPr>
            <a:spLocks noChangeArrowheads="1"/>
          </p:cNvSpPr>
          <p:nvPr/>
        </p:nvSpPr>
        <p:spPr bwMode="auto">
          <a:xfrm>
            <a:off x="3679825" y="749300"/>
            <a:ext cx="3092450" cy="1797050"/>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ja-JP" altLang="en-US" sz="4000" b="1" i="1">
                <a:solidFill>
                  <a:srgbClr val="FFFF00"/>
                </a:solidFill>
                <a:latin typeface="Times" pitchFamily="-107" charset="0"/>
                <a:ea typeface="ＭＳ Ｐゴシック" pitchFamily="-107" charset="-128"/>
                <a:cs typeface="ＭＳ Ｐゴシック" pitchFamily="-107" charset="-128"/>
              </a:rPr>
              <a:t>助けて</a:t>
            </a:r>
            <a:r>
              <a:rPr lang="en-US" altLang="ja-JP" sz="4000" b="1" i="1">
                <a:solidFill>
                  <a:srgbClr val="FFFF00"/>
                </a:solidFill>
                <a:latin typeface="Times" pitchFamily="-107" charset="0"/>
                <a:ea typeface="ＭＳ Ｐゴシック" pitchFamily="-107" charset="-128"/>
                <a:cs typeface="ＭＳ Ｐゴシック" pitchFamily="-107" charset="-128"/>
              </a:rPr>
              <a:t>!</a:t>
            </a:r>
          </a:p>
          <a:p>
            <a:pPr>
              <a:defRPr/>
            </a:pPr>
            <a:r>
              <a:rPr lang="ja-JP" altLang="en-US" sz="3600" b="1" i="1">
                <a:solidFill>
                  <a:srgbClr val="FFFF00"/>
                </a:solidFill>
                <a:latin typeface="Times" pitchFamily="-107" charset="0"/>
                <a:ea typeface="ＭＳ Ｐゴシック" pitchFamily="-107" charset="-128"/>
                <a:cs typeface="ＭＳ Ｐゴシック" pitchFamily="-107" charset="-128"/>
              </a:rPr>
              <a:t>とても手に</a:t>
            </a:r>
          </a:p>
          <a:p>
            <a:pPr>
              <a:defRPr/>
            </a:pPr>
            <a:r>
              <a:rPr lang="ja-JP" altLang="en-US" sz="3600" b="1" i="1">
                <a:solidFill>
                  <a:srgbClr val="FFFF00"/>
                </a:solidFill>
                <a:latin typeface="Times" pitchFamily="-107" charset="0"/>
                <a:ea typeface="ＭＳ Ｐゴシック" pitchFamily="-107" charset="-128"/>
                <a:cs typeface="ＭＳ Ｐゴシック" pitchFamily="-107" charset="-128"/>
              </a:rPr>
              <a:t>負えないよ</a:t>
            </a:r>
            <a:r>
              <a:rPr lang="en-US" altLang="ja-JP" sz="3600" b="1" i="1">
                <a:solidFill>
                  <a:srgbClr val="FFFF00"/>
                </a:solidFill>
                <a:latin typeface="Times" pitchFamily="-107" charset="0"/>
                <a:ea typeface="ＭＳ Ｐゴシック" pitchFamily="-107" charset="-128"/>
                <a:cs typeface="ＭＳ Ｐゴシック" pitchFamily="-107" charset="-128"/>
              </a:rPr>
              <a:t>!!!</a:t>
            </a:r>
          </a:p>
        </p:txBody>
      </p:sp>
      <p:graphicFrame>
        <p:nvGraphicFramePr>
          <p:cNvPr id="38915" name="Object 2"/>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spid="_x0000_s38931" name="Microsoft ClipArt Gallery" r:id="rId3" imgW="3835400" imgH="5473700" progId="MS_ClipArt_Gallery">
                  <p:embed/>
                </p:oleObj>
              </mc:Choice>
              <mc:Fallback>
                <p:oleObj name="Microsoft ClipArt Gallery" r:id="rId3" imgW="3835400" imgH="54737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16"/>
          <p:cNvGrpSpPr>
            <a:grpSpLocks/>
          </p:cNvGrpSpPr>
          <p:nvPr/>
        </p:nvGrpSpPr>
        <p:grpSpPr bwMode="auto">
          <a:xfrm>
            <a:off x="3568700" y="3276600"/>
            <a:ext cx="4724400" cy="2133600"/>
            <a:chOff x="2352" y="1728"/>
            <a:chExt cx="2976" cy="1752"/>
          </a:xfrm>
        </p:grpSpPr>
        <p:sp>
          <p:nvSpPr>
            <p:cNvPr id="13329" name="Oval 17"/>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30" name="Rectangle 18"/>
            <p:cNvSpPr>
              <a:spLocks noChangeArrowheads="1"/>
            </p:cNvSpPr>
            <p:nvPr/>
          </p:nvSpPr>
          <p:spPr bwMode="auto">
            <a:xfrm>
              <a:off x="2525" y="1776"/>
              <a:ext cx="2592" cy="1476"/>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ja-JP" altLang="en-US" sz="3600" b="1" i="1">
                  <a:solidFill>
                    <a:srgbClr val="FFFF00"/>
                  </a:solidFill>
                  <a:latin typeface="Times" pitchFamily="-107" charset="0"/>
                  <a:ea typeface="ＭＳ Ｐゴシック" pitchFamily="-107" charset="-128"/>
                  <a:cs typeface="ＭＳ Ｐゴシック" pitchFamily="-107" charset="-128"/>
                </a:rPr>
                <a:t>だから</a:t>
              </a:r>
              <a:r>
                <a:rPr lang="en-US" altLang="ja-JP" sz="3600" b="1" i="1">
                  <a:solidFill>
                    <a:srgbClr val="FFFF00"/>
                  </a:solidFill>
                  <a:latin typeface="Times" pitchFamily="-107" charset="0"/>
                  <a:ea typeface="ＭＳ Ｐゴシック" pitchFamily="-107" charset="-128"/>
                  <a:cs typeface="ＭＳ Ｐゴシック" pitchFamily="-107" charset="-128"/>
                </a:rPr>
                <a:t>...</a:t>
              </a:r>
              <a:r>
                <a:rPr lang="ja-JP" altLang="en-US" sz="3600" b="1" i="1">
                  <a:solidFill>
                    <a:srgbClr val="FFFF00"/>
                  </a:solidFill>
                  <a:latin typeface="Times" pitchFamily="-107" charset="0"/>
                  <a:ea typeface="ＭＳ Ｐゴシック" pitchFamily="-107" charset="-128"/>
                  <a:cs typeface="ＭＳ Ｐゴシック" pitchFamily="-107" charset="-128"/>
                </a:rPr>
                <a:t>ただ</a:t>
              </a:r>
            </a:p>
            <a:p>
              <a:pPr>
                <a:defRPr/>
              </a:pPr>
              <a:r>
                <a:rPr lang="ja-JP" altLang="en-US" sz="3600" b="1" i="1">
                  <a:solidFill>
                    <a:srgbClr val="FFFF00"/>
                  </a:solidFill>
                  <a:latin typeface="Times" pitchFamily="-107" charset="0"/>
                  <a:ea typeface="ＭＳ Ｐゴシック" pitchFamily="-107" charset="-128"/>
                  <a:cs typeface="ＭＳ Ｐゴシック" pitchFamily="-107" charset="-128"/>
                </a:rPr>
                <a:t>牧師にお任せする</a:t>
              </a:r>
            </a:p>
            <a:p>
              <a:pPr>
                <a:defRPr/>
              </a:pPr>
              <a:r>
                <a:rPr lang="ja-JP" altLang="en-US" sz="3600" b="1" i="1">
                  <a:solidFill>
                    <a:srgbClr val="FFFF00"/>
                  </a:solidFill>
                  <a:latin typeface="Times" pitchFamily="-107" charset="0"/>
                  <a:ea typeface="ＭＳ Ｐゴシック" pitchFamily="-107" charset="-128"/>
                  <a:cs typeface="ＭＳ Ｐゴシック" pitchFamily="-107" charset="-128"/>
                </a:rPr>
                <a:t>しかないんだよ</a:t>
              </a:r>
              <a:r>
                <a:rPr lang="en-US" altLang="ja-JP" sz="4000" b="1" i="1">
                  <a:solidFill>
                    <a:srgbClr val="FFFF00"/>
                  </a:solidFill>
                  <a:latin typeface="Times" pitchFamily="-107" charset="0"/>
                  <a:ea typeface="ＭＳ Ｐゴシック" pitchFamily="-107" charset="-128"/>
                  <a:cs typeface="ＭＳ Ｐゴシック" pitchFamily="-107" charset="-128"/>
                </a:rPr>
                <a:t>!</a:t>
              </a:r>
            </a:p>
          </p:txBody>
        </p:sp>
      </p:grpSp>
      <p:sp>
        <p:nvSpPr>
          <p:cNvPr id="3891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3891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38919"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38920" name="Text Box 23"/>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18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9938"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39939"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39940"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39941" name="Text Box 9"/>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19</a:t>
            </a:r>
          </a:p>
        </p:txBody>
      </p:sp>
      <p:sp>
        <p:nvSpPr>
          <p:cNvPr id="177356" name="Rectangle 204"/>
          <p:cNvSpPr>
            <a:spLocks noChangeArrowheads="1"/>
          </p:cNvSpPr>
          <p:nvPr/>
        </p:nvSpPr>
        <p:spPr bwMode="auto">
          <a:xfrm>
            <a:off x="946150" y="2474913"/>
            <a:ext cx="7535863" cy="92075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ja-JP" altLang="en-US" sz="5400" i="1" dirty="0">
                <a:solidFill>
                  <a:srgbClr val="E8EC39"/>
                </a:solidFill>
                <a:latin typeface="Times" charset="0"/>
              </a:rPr>
              <a:t>誰も気にしちゃいない？</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78181" name="Rectangle 5"/>
          <p:cNvSpPr>
            <a:spLocks noChangeArrowheads="1"/>
          </p:cNvSpPr>
          <p:nvPr/>
        </p:nvSpPr>
        <p:spPr bwMode="auto">
          <a:xfrm>
            <a:off x="1524000" y="2019300"/>
            <a:ext cx="6311900" cy="2832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ja-JP" sz="6000" i="1">
                <a:solidFill>
                  <a:srgbClr val="E8EC39"/>
                </a:solidFill>
                <a:latin typeface="Times" charset="0"/>
              </a:rPr>
              <a:t>SO</a:t>
            </a:r>
            <a:r>
              <a:rPr lang="ja-JP" altLang="en-US" sz="6000" i="1">
                <a:solidFill>
                  <a:srgbClr val="E8EC39"/>
                </a:solidFill>
                <a:latin typeface="Times" charset="0"/>
              </a:rPr>
              <a:t>　</a:t>
            </a:r>
            <a:r>
              <a:rPr lang="en-US" altLang="ja-JP" sz="6000" i="1">
                <a:solidFill>
                  <a:srgbClr val="E8EC39"/>
                </a:solidFill>
                <a:latin typeface="Times" charset="0"/>
              </a:rPr>
              <a:t>WHAT?</a:t>
            </a:r>
          </a:p>
          <a:p>
            <a:pPr>
              <a:defRPr/>
            </a:pPr>
            <a:r>
              <a:rPr lang="ja-JP" altLang="en-US" sz="6000" i="1">
                <a:solidFill>
                  <a:srgbClr val="E8EC39"/>
                </a:solidFill>
                <a:latin typeface="Times" charset="0"/>
              </a:rPr>
              <a:t>だから</a:t>
            </a:r>
          </a:p>
          <a:p>
            <a:pPr>
              <a:defRPr/>
            </a:pPr>
            <a:r>
              <a:rPr lang="ja-JP" altLang="en-US" sz="6000" i="1">
                <a:solidFill>
                  <a:srgbClr val="E8EC39"/>
                </a:solidFill>
                <a:latin typeface="Times" charset="0"/>
              </a:rPr>
              <a:t>何だっていうのさ？</a:t>
            </a:r>
          </a:p>
        </p:txBody>
      </p:sp>
      <p:sp>
        <p:nvSpPr>
          <p:cNvPr id="4096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4096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40965"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40966"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20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2638" y="1104900"/>
            <a:ext cx="7559675" cy="459898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ja-JP" altLang="en-US" sz="5400" b="1">
                <a:solidFill>
                  <a:srgbClr val="FAFD00"/>
                </a:solidFill>
                <a:latin typeface="Times" charset="0"/>
              </a:rPr>
              <a:t>       </a:t>
            </a:r>
            <a:r>
              <a:rPr lang="ja-JP" altLang="en-US" sz="4000" b="1">
                <a:solidFill>
                  <a:srgbClr val="FAFD00"/>
                </a:solidFill>
                <a:latin typeface="Times" charset="0"/>
              </a:rPr>
              <a:t>“信仰が </a:t>
            </a:r>
            <a:r>
              <a:rPr lang="ja-JP" altLang="en-US" sz="4000" b="1">
                <a:solidFill>
                  <a:schemeClr val="tx1"/>
                </a:solidFill>
                <a:latin typeface="Times" charset="0"/>
              </a:rPr>
              <a:t>事実</a:t>
            </a:r>
            <a:r>
              <a:rPr lang="ja-JP" altLang="en-US" sz="4000" b="1">
                <a:solidFill>
                  <a:srgbClr val="FAFD00"/>
                </a:solidFill>
              </a:rPr>
              <a:t>に基づいて</a:t>
            </a:r>
          </a:p>
          <a:p>
            <a:pPr algn="l">
              <a:defRPr/>
            </a:pPr>
            <a:r>
              <a:rPr lang="ja-JP" altLang="en-US" sz="4000" b="1">
                <a:solidFill>
                  <a:srgbClr val="FAFD00"/>
                </a:solidFill>
              </a:rPr>
              <a:t>　　　いるのでなければ</a:t>
            </a:r>
            <a:r>
              <a:rPr lang="en-US" altLang="ja-JP" sz="4000" b="1">
                <a:solidFill>
                  <a:srgbClr val="FAFD00"/>
                </a:solidFill>
                <a:latin typeface="Times" charset="0"/>
              </a:rPr>
              <a:t>, </a:t>
            </a:r>
            <a:r>
              <a:rPr lang="ja-JP" altLang="en-US" sz="4000" b="1">
                <a:solidFill>
                  <a:schemeClr val="tx1"/>
                </a:solidFill>
                <a:latin typeface="Times" charset="0"/>
              </a:rPr>
              <a:t>推測</a:t>
            </a:r>
            <a:r>
              <a:rPr lang="en-US" altLang="ja-JP" sz="4000" b="1">
                <a:solidFill>
                  <a:srgbClr val="FAFD00"/>
                </a:solidFill>
                <a:latin typeface="Times" charset="0"/>
              </a:rPr>
              <a:t>, </a:t>
            </a:r>
          </a:p>
          <a:p>
            <a:pPr algn="l">
              <a:defRPr/>
            </a:pPr>
            <a:r>
              <a:rPr lang="ja-JP" altLang="en-US" sz="4000" b="1">
                <a:solidFill>
                  <a:schemeClr val="tx1"/>
                </a:solidFill>
                <a:latin typeface="Times" charset="0"/>
              </a:rPr>
              <a:t>　　　迷信</a:t>
            </a:r>
            <a:r>
              <a:rPr lang="ja-JP" altLang="en-US" sz="4000" b="1">
                <a:solidFill>
                  <a:srgbClr val="FAFD00"/>
                </a:solidFill>
                <a:latin typeface="Times" charset="0"/>
              </a:rPr>
              <a:t>や </a:t>
            </a:r>
            <a:r>
              <a:rPr lang="ja-JP" altLang="en-US" sz="4000" b="1">
                <a:solidFill>
                  <a:schemeClr val="tx1"/>
                </a:solidFill>
                <a:latin typeface="Times" charset="0"/>
              </a:rPr>
              <a:t>推論</a:t>
            </a:r>
            <a:r>
              <a:rPr lang="ja-JP" altLang="en-US" sz="4000" b="1">
                <a:solidFill>
                  <a:srgbClr val="FAFD00"/>
                </a:solidFill>
                <a:latin typeface="Times" charset="0"/>
              </a:rPr>
              <a:t>にすぎない</a:t>
            </a:r>
            <a:r>
              <a:rPr lang="ja-JP" altLang="en-US" sz="5400" b="1">
                <a:solidFill>
                  <a:srgbClr val="FAFD00"/>
                </a:solidFill>
                <a:latin typeface="Times" charset="0"/>
              </a:rPr>
              <a:t>。”</a:t>
            </a:r>
          </a:p>
          <a:p>
            <a:pPr algn="l">
              <a:defRPr/>
            </a:pPr>
            <a:r>
              <a:rPr lang="en-US" altLang="ja-JP" sz="4000" b="1">
                <a:solidFill>
                  <a:srgbClr val="FAFD00"/>
                </a:solidFill>
                <a:latin typeface="Times" charset="0"/>
              </a:rPr>
              <a:t>                </a:t>
            </a:r>
          </a:p>
          <a:p>
            <a:pPr algn="l">
              <a:defRPr/>
            </a:pPr>
            <a:r>
              <a:rPr lang="ja-JP" altLang="en-US" sz="4000" b="1">
                <a:solidFill>
                  <a:srgbClr val="FAFD00"/>
                </a:solidFill>
                <a:latin typeface="Times" charset="0"/>
              </a:rPr>
              <a:t>　　　　　</a:t>
            </a:r>
          </a:p>
          <a:p>
            <a:pPr algn="l">
              <a:defRPr/>
            </a:pPr>
            <a:r>
              <a:rPr lang="ja-JP" altLang="en-US" sz="4000" b="1">
                <a:solidFill>
                  <a:srgbClr val="FAFD00"/>
                </a:solidFill>
                <a:latin typeface="Times" charset="0"/>
              </a:rPr>
              <a:t>　　　　　</a:t>
            </a:r>
            <a:r>
              <a:rPr lang="ja-JP" altLang="en-US" sz="3600" b="1">
                <a:solidFill>
                  <a:srgbClr val="FAFD00"/>
                </a:solidFill>
                <a:latin typeface="Times" charset="0"/>
              </a:rPr>
              <a:t>マイルズ ・スタンフォード</a:t>
            </a:r>
          </a:p>
          <a:p>
            <a:pPr algn="l">
              <a:defRPr/>
            </a:pPr>
            <a:r>
              <a:rPr lang="ja-JP" altLang="en-US" sz="2800" b="1" i="1">
                <a:solidFill>
                  <a:srgbClr val="FAFD00"/>
                </a:solidFill>
                <a:latin typeface="Times" charset="0"/>
              </a:rPr>
              <a:t>　　　　　　　「スピリチュアル・グロウ」団体の代表</a:t>
            </a:r>
          </a:p>
        </p:txBody>
      </p:sp>
      <p:sp>
        <p:nvSpPr>
          <p:cNvPr id="17413" name="Text Box 5"/>
          <p:cNvSpPr txBox="1">
            <a:spLocks noChangeArrowheads="1"/>
          </p:cNvSpPr>
          <p:nvPr/>
        </p:nvSpPr>
        <p:spPr bwMode="auto">
          <a:xfrm>
            <a:off x="3590925" y="1198563"/>
            <a:ext cx="177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4000" b="1">
                <a:solidFill>
                  <a:srgbClr val="00CCFF"/>
                </a:solidFill>
                <a:latin typeface="Times" charset="0"/>
              </a:rPr>
              <a:t>事実</a:t>
            </a:r>
          </a:p>
        </p:txBody>
      </p:sp>
      <p:sp>
        <p:nvSpPr>
          <p:cNvPr id="17414" name="Text Box 6"/>
          <p:cNvSpPr txBox="1">
            <a:spLocks noChangeArrowheads="1"/>
          </p:cNvSpPr>
          <p:nvPr/>
        </p:nvSpPr>
        <p:spPr bwMode="auto">
          <a:xfrm>
            <a:off x="5897563" y="1860550"/>
            <a:ext cx="1203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4000" b="1">
                <a:solidFill>
                  <a:srgbClr val="00CCFF"/>
                </a:solidFill>
                <a:latin typeface="Times" charset="0"/>
              </a:rPr>
              <a:t>推測</a:t>
            </a:r>
          </a:p>
        </p:txBody>
      </p:sp>
      <p:sp>
        <p:nvSpPr>
          <p:cNvPr id="17415" name="Text Box 7"/>
          <p:cNvSpPr txBox="1">
            <a:spLocks noChangeArrowheads="1"/>
          </p:cNvSpPr>
          <p:nvPr/>
        </p:nvSpPr>
        <p:spPr bwMode="auto">
          <a:xfrm>
            <a:off x="1787525" y="2643188"/>
            <a:ext cx="1203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4000" b="1">
                <a:solidFill>
                  <a:srgbClr val="00CCFF"/>
                </a:solidFill>
                <a:latin typeface="Times" charset="0"/>
              </a:rPr>
              <a:t>迷信</a:t>
            </a:r>
            <a:endParaRPr lang="ja-JP" altLang="en-US" sz="4000" b="1">
              <a:solidFill>
                <a:srgbClr val="CC3F3D"/>
              </a:solidFill>
              <a:latin typeface="Times" charset="0"/>
            </a:endParaRPr>
          </a:p>
        </p:txBody>
      </p:sp>
      <p:sp>
        <p:nvSpPr>
          <p:cNvPr id="17416" name="Text Box 8"/>
          <p:cNvSpPr txBox="1">
            <a:spLocks noChangeArrowheads="1"/>
          </p:cNvSpPr>
          <p:nvPr/>
        </p:nvSpPr>
        <p:spPr bwMode="auto">
          <a:xfrm>
            <a:off x="3408363" y="2651125"/>
            <a:ext cx="1343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4000" b="1">
                <a:solidFill>
                  <a:srgbClr val="00CCFF"/>
                </a:solidFill>
                <a:latin typeface="Times" charset="0"/>
              </a:rPr>
              <a:t>推論</a:t>
            </a:r>
            <a:endParaRPr lang="ja-JP" altLang="en-US" sz="4000" b="1">
              <a:solidFill>
                <a:srgbClr val="CC3F3D"/>
              </a:solidFill>
              <a:latin typeface="Times" charset="0"/>
            </a:endParaRPr>
          </a:p>
        </p:txBody>
      </p:sp>
      <p:sp>
        <p:nvSpPr>
          <p:cNvPr id="41990"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41991" name="Text Box 1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41992"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41993" name="Text Box 13"/>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21</a:t>
            </a:r>
          </a:p>
        </p:txBody>
      </p:sp>
      <p:sp>
        <p:nvSpPr>
          <p:cNvPr id="41994"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anim calcmode="lin" valueType="num">
                                      <p:cBhvr>
                                        <p:cTn id="9" dur="500" fill="hold"/>
                                        <p:tgtEl>
                                          <p:spTgt spid="17413"/>
                                        </p:tgtEl>
                                        <p:attrNameLst>
                                          <p:attrName>ppt_x</p:attrName>
                                        </p:attrNameLst>
                                      </p:cBhvr>
                                      <p:tavLst>
                                        <p:tav tm="0">
                                          <p:val>
                                            <p:fltVal val="0.5"/>
                                          </p:val>
                                        </p:tav>
                                        <p:tav tm="100000">
                                          <p:val>
                                            <p:strVal val="#ppt_x"/>
                                          </p:val>
                                        </p:tav>
                                      </p:tavLst>
                                    </p:anim>
                                    <p:anim calcmode="lin" valueType="num">
                                      <p:cBhvr>
                                        <p:cTn id="10" dur="500" fill="hold"/>
                                        <p:tgtEl>
                                          <p:spTgt spid="1741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p:cTn id="15" dur="500" fill="hold"/>
                                        <p:tgtEl>
                                          <p:spTgt spid="17414"/>
                                        </p:tgtEl>
                                        <p:attrNameLst>
                                          <p:attrName>ppt_w</p:attrName>
                                        </p:attrNameLst>
                                      </p:cBhvr>
                                      <p:tavLst>
                                        <p:tav tm="0">
                                          <p:val>
                                            <p:fltVal val="0"/>
                                          </p:val>
                                        </p:tav>
                                        <p:tav tm="100000">
                                          <p:val>
                                            <p:strVal val="#ppt_w"/>
                                          </p:val>
                                        </p:tav>
                                      </p:tavLst>
                                    </p:anim>
                                    <p:anim calcmode="lin" valueType="num">
                                      <p:cBhvr>
                                        <p:cTn id="16" dur="500" fill="hold"/>
                                        <p:tgtEl>
                                          <p:spTgt spid="17414"/>
                                        </p:tgtEl>
                                        <p:attrNameLst>
                                          <p:attrName>ppt_h</p:attrName>
                                        </p:attrNameLst>
                                      </p:cBhvr>
                                      <p:tavLst>
                                        <p:tav tm="0">
                                          <p:val>
                                            <p:fltVal val="0"/>
                                          </p:val>
                                        </p:tav>
                                        <p:tav tm="100000">
                                          <p:val>
                                            <p:strVal val="#ppt_h"/>
                                          </p:val>
                                        </p:tav>
                                      </p:tavLst>
                                    </p:anim>
                                    <p:anim calcmode="lin" valueType="num">
                                      <p:cBhvr>
                                        <p:cTn id="17" dur="500" fill="hold"/>
                                        <p:tgtEl>
                                          <p:spTgt spid="17414"/>
                                        </p:tgtEl>
                                        <p:attrNameLst>
                                          <p:attrName>ppt_x</p:attrName>
                                        </p:attrNameLst>
                                      </p:cBhvr>
                                      <p:tavLst>
                                        <p:tav tm="0">
                                          <p:val>
                                            <p:fltVal val="0.5"/>
                                          </p:val>
                                        </p:tav>
                                        <p:tav tm="100000">
                                          <p:val>
                                            <p:strVal val="#ppt_x"/>
                                          </p:val>
                                        </p:tav>
                                      </p:tavLst>
                                    </p:anim>
                                    <p:anim calcmode="lin" valueType="num">
                                      <p:cBhvr>
                                        <p:cTn id="18" dur="500" fill="hold"/>
                                        <p:tgtEl>
                                          <p:spTgt spid="1741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p:cTn id="23" dur="500" fill="hold"/>
                                        <p:tgtEl>
                                          <p:spTgt spid="17415"/>
                                        </p:tgtEl>
                                        <p:attrNameLst>
                                          <p:attrName>ppt_w</p:attrName>
                                        </p:attrNameLst>
                                      </p:cBhvr>
                                      <p:tavLst>
                                        <p:tav tm="0">
                                          <p:val>
                                            <p:fltVal val="0"/>
                                          </p:val>
                                        </p:tav>
                                        <p:tav tm="100000">
                                          <p:val>
                                            <p:strVal val="#ppt_w"/>
                                          </p:val>
                                        </p:tav>
                                      </p:tavLst>
                                    </p:anim>
                                    <p:anim calcmode="lin" valueType="num">
                                      <p:cBhvr>
                                        <p:cTn id="24" dur="500" fill="hold"/>
                                        <p:tgtEl>
                                          <p:spTgt spid="17415"/>
                                        </p:tgtEl>
                                        <p:attrNameLst>
                                          <p:attrName>ppt_h</p:attrName>
                                        </p:attrNameLst>
                                      </p:cBhvr>
                                      <p:tavLst>
                                        <p:tav tm="0">
                                          <p:val>
                                            <p:fltVal val="0"/>
                                          </p:val>
                                        </p:tav>
                                        <p:tav tm="100000">
                                          <p:val>
                                            <p:strVal val="#ppt_h"/>
                                          </p:val>
                                        </p:tav>
                                      </p:tavLst>
                                    </p:anim>
                                    <p:anim calcmode="lin" valueType="num">
                                      <p:cBhvr>
                                        <p:cTn id="25" dur="500" fill="hold"/>
                                        <p:tgtEl>
                                          <p:spTgt spid="17415"/>
                                        </p:tgtEl>
                                        <p:attrNameLst>
                                          <p:attrName>ppt_x</p:attrName>
                                        </p:attrNameLst>
                                      </p:cBhvr>
                                      <p:tavLst>
                                        <p:tav tm="0">
                                          <p:val>
                                            <p:fltVal val="0.5"/>
                                          </p:val>
                                        </p:tav>
                                        <p:tav tm="100000">
                                          <p:val>
                                            <p:strVal val="#ppt_x"/>
                                          </p:val>
                                        </p:tav>
                                      </p:tavLst>
                                    </p:anim>
                                    <p:anim calcmode="lin" valueType="num">
                                      <p:cBhvr>
                                        <p:cTn id="26" dur="500" fill="hold"/>
                                        <p:tgtEl>
                                          <p:spTgt spid="1741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7416"/>
                                        </p:tgtEl>
                                        <p:attrNameLst>
                                          <p:attrName>style.visibility</p:attrName>
                                        </p:attrNameLst>
                                      </p:cBhvr>
                                      <p:to>
                                        <p:strVal val="visible"/>
                                      </p:to>
                                    </p:set>
                                    <p:anim calcmode="lin" valueType="num">
                                      <p:cBhvr>
                                        <p:cTn id="31" dur="500" fill="hold"/>
                                        <p:tgtEl>
                                          <p:spTgt spid="17416"/>
                                        </p:tgtEl>
                                        <p:attrNameLst>
                                          <p:attrName>ppt_w</p:attrName>
                                        </p:attrNameLst>
                                      </p:cBhvr>
                                      <p:tavLst>
                                        <p:tav tm="0">
                                          <p:val>
                                            <p:fltVal val="0"/>
                                          </p:val>
                                        </p:tav>
                                        <p:tav tm="100000">
                                          <p:val>
                                            <p:strVal val="#ppt_w"/>
                                          </p:val>
                                        </p:tav>
                                      </p:tavLst>
                                    </p:anim>
                                    <p:anim calcmode="lin" valueType="num">
                                      <p:cBhvr>
                                        <p:cTn id="32" dur="500" fill="hold"/>
                                        <p:tgtEl>
                                          <p:spTgt spid="17416"/>
                                        </p:tgtEl>
                                        <p:attrNameLst>
                                          <p:attrName>ppt_h</p:attrName>
                                        </p:attrNameLst>
                                      </p:cBhvr>
                                      <p:tavLst>
                                        <p:tav tm="0">
                                          <p:val>
                                            <p:fltVal val="0"/>
                                          </p:val>
                                        </p:tav>
                                        <p:tav tm="100000">
                                          <p:val>
                                            <p:strVal val="#ppt_h"/>
                                          </p:val>
                                        </p:tav>
                                      </p:tavLst>
                                    </p:anim>
                                    <p:anim calcmode="lin" valueType="num">
                                      <p:cBhvr>
                                        <p:cTn id="33" dur="500" fill="hold"/>
                                        <p:tgtEl>
                                          <p:spTgt spid="17416"/>
                                        </p:tgtEl>
                                        <p:attrNameLst>
                                          <p:attrName>ppt_x</p:attrName>
                                        </p:attrNameLst>
                                      </p:cBhvr>
                                      <p:tavLst>
                                        <p:tav tm="0">
                                          <p:val>
                                            <p:fltVal val="0.5"/>
                                          </p:val>
                                        </p:tav>
                                        <p:tav tm="100000">
                                          <p:val>
                                            <p:strVal val="#ppt_x"/>
                                          </p:val>
                                        </p:tav>
                                      </p:tavLst>
                                    </p:anim>
                                    <p:anim calcmode="lin" valueType="num">
                                      <p:cBhvr>
                                        <p:cTn id="34" dur="500" fill="hold"/>
                                        <p:tgtEl>
                                          <p:spTgt spid="174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90713" y="858838"/>
            <a:ext cx="6440487" cy="638175"/>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l">
              <a:defRPr/>
            </a:pPr>
            <a:r>
              <a:rPr lang="ja-JP" altLang="en-US" sz="3600" b="1">
                <a:solidFill>
                  <a:srgbClr val="F06157"/>
                </a:solidFill>
              </a:rPr>
              <a:t>学びの要となる点</a:t>
            </a:r>
            <a:r>
              <a:rPr lang="en-US" altLang="ja-JP" sz="3600" b="1">
                <a:solidFill>
                  <a:srgbClr val="F06157"/>
                </a:solidFill>
              </a:rPr>
              <a:t>…</a:t>
            </a:r>
            <a:endParaRPr lang="en-US" altLang="ja-JP" sz="2400" b="1">
              <a:solidFill>
                <a:srgbClr val="F06157"/>
              </a:solidFill>
            </a:endParaRPr>
          </a:p>
        </p:txBody>
      </p:sp>
      <p:sp>
        <p:nvSpPr>
          <p:cNvPr id="43010"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43011"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43012"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43013"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22</a:t>
            </a:r>
          </a:p>
        </p:txBody>
      </p:sp>
      <p:sp>
        <p:nvSpPr>
          <p:cNvPr id="331788" name="Rectangle 12"/>
          <p:cNvSpPr>
            <a:spLocks noChangeArrowheads="1"/>
          </p:cNvSpPr>
          <p:nvPr/>
        </p:nvSpPr>
        <p:spPr bwMode="auto">
          <a:xfrm>
            <a:off x="222250" y="1584325"/>
            <a:ext cx="8674100" cy="1733550"/>
          </a:xfrm>
          <a:prstGeom prst="rect">
            <a:avLst/>
          </a:prstGeom>
          <a:noFill/>
          <a:ln w="12700">
            <a:noFill/>
            <a:miter lim="800000"/>
            <a:headEnd/>
            <a:tailEnd/>
          </a:ln>
          <a:effectLst>
            <a:outerShdw blurRad="63500" dist="57501" dir="3723739" algn="ctr" rotWithShape="0">
              <a:schemeClr val="bg2">
                <a:alpha val="74998"/>
              </a:schemeClr>
            </a:outerShdw>
          </a:effectLst>
        </p:spPr>
        <p:txBody>
          <a:bodyPr lIns="90487" tIns="44450" rIns="90487" bIns="44450">
            <a:spAutoFit/>
          </a:bodyPr>
          <a:lstStyle/>
          <a:p>
            <a:pPr>
              <a:defRPr/>
            </a:pPr>
            <a:r>
              <a:rPr lang="ja-JP" altLang="en-US" sz="5400" b="1">
                <a:solidFill>
                  <a:schemeClr val="tx1"/>
                </a:solidFill>
                <a:latin typeface="Arial" pitchFamily="-107" charset="0"/>
                <a:ea typeface="ＭＳ Ｐゴシック" pitchFamily="-107" charset="-128"/>
                <a:cs typeface="ＭＳ Ｐゴシック" pitchFamily="-107" charset="-128"/>
              </a:rPr>
              <a:t>“</a:t>
            </a:r>
            <a:r>
              <a:rPr lang="ja-JP" altLang="en-US" sz="4800" b="1">
                <a:solidFill>
                  <a:srgbClr val="FFEA18"/>
                </a:solidFill>
                <a:latin typeface="Arial" pitchFamily="-107" charset="0"/>
                <a:ea typeface="ＭＳ Ｐゴシック" pitchFamily="-107" charset="-128"/>
                <a:cs typeface="ＭＳ Ｐゴシック" pitchFamily="-107" charset="-128"/>
              </a:rPr>
              <a:t>知っている</a:t>
            </a:r>
            <a:r>
              <a:rPr lang="ja-JP" altLang="en-US" sz="4800" b="1">
                <a:solidFill>
                  <a:schemeClr val="tx1"/>
                </a:solidFill>
                <a:latin typeface="Arial" pitchFamily="-107" charset="0"/>
                <a:ea typeface="ＭＳ Ｐゴシック" pitchFamily="-107" charset="-128"/>
                <a:cs typeface="ＭＳ Ｐゴシック" pitchFamily="-107" charset="-128"/>
              </a:rPr>
              <a:t>以上のことを</a:t>
            </a:r>
          </a:p>
          <a:p>
            <a:pPr>
              <a:defRPr/>
            </a:pPr>
            <a:r>
              <a:rPr lang="ja-JP" altLang="en-US" sz="4800" b="1">
                <a:solidFill>
                  <a:schemeClr val="tx1"/>
                </a:solidFill>
                <a:latin typeface="Arial" pitchFamily="-107" charset="0"/>
                <a:ea typeface="ＭＳ Ｐゴシック" pitchFamily="-107" charset="-128"/>
                <a:cs typeface="ＭＳ Ｐゴシック" pitchFamily="-107" charset="-128"/>
              </a:rPr>
              <a:t>信じたりしない</a:t>
            </a:r>
            <a:r>
              <a:rPr lang="en-US" altLang="ja-JP" sz="5400" b="1">
                <a:solidFill>
                  <a:schemeClr val="tx1"/>
                </a:solidFill>
                <a:latin typeface="Arial" pitchFamily="-107" charset="0"/>
                <a:ea typeface="ＭＳ Ｐゴシック" pitchFamily="-107" charset="-128"/>
                <a:cs typeface="ＭＳ Ｐゴシック" pitchFamily="-107" charset="-128"/>
              </a:rPr>
              <a:t>,    </a:t>
            </a:r>
          </a:p>
        </p:txBody>
      </p:sp>
      <p:sp>
        <p:nvSpPr>
          <p:cNvPr id="331789" name="Rectangle 13"/>
          <p:cNvSpPr>
            <a:spLocks noChangeArrowheads="1"/>
          </p:cNvSpPr>
          <p:nvPr/>
        </p:nvSpPr>
        <p:spPr bwMode="auto">
          <a:xfrm>
            <a:off x="4406900" y="5395913"/>
            <a:ext cx="3721100" cy="1003300"/>
          </a:xfrm>
          <a:prstGeom prst="rect">
            <a:avLst/>
          </a:prstGeom>
          <a:noFill/>
          <a:ln w="12700">
            <a:noFill/>
            <a:miter lim="800000"/>
            <a:headEnd/>
            <a:tailEnd/>
          </a:ln>
          <a:effectLst>
            <a:outerShdw blurRad="63500" dist="46662" dir="3284183" algn="ctr" rotWithShape="0">
              <a:schemeClr val="bg2">
                <a:alpha val="74998"/>
              </a:schemeClr>
            </a:outerShdw>
          </a:effectLst>
        </p:spPr>
        <p:txBody>
          <a:bodyPr lIns="90487" tIns="44450" rIns="90487" bIns="44450">
            <a:spAutoFit/>
          </a:bodyPr>
          <a:lstStyle/>
          <a:p>
            <a:pPr algn="r">
              <a:defRPr/>
            </a:pPr>
            <a:r>
              <a:rPr lang="ja-JP" altLang="en-US" sz="2000" b="1" i="1">
                <a:solidFill>
                  <a:schemeClr val="tx1"/>
                </a:solidFill>
                <a:latin typeface="Times" charset="0"/>
              </a:rPr>
              <a:t>       </a:t>
            </a:r>
            <a:r>
              <a:rPr lang="en-US" altLang="ja-JP" sz="2000" b="1" i="1">
                <a:solidFill>
                  <a:schemeClr val="tx1"/>
                </a:solidFill>
                <a:latin typeface="Times" charset="0"/>
              </a:rPr>
              <a:t>Albert Mohler, President</a:t>
            </a:r>
          </a:p>
          <a:p>
            <a:pPr algn="r">
              <a:defRPr/>
            </a:pPr>
            <a:r>
              <a:rPr lang="en-US" altLang="ja-JP" sz="2000" b="1" i="1">
                <a:solidFill>
                  <a:schemeClr val="tx1"/>
                </a:solidFill>
                <a:latin typeface="Times" charset="0"/>
              </a:rPr>
              <a:t>The Southern Baptist Seminary                                                         Louisville, KY</a:t>
            </a:r>
            <a:endParaRPr lang="en-US" altLang="ja-JP" sz="1400" b="1" i="1">
              <a:solidFill>
                <a:schemeClr val="tx1"/>
              </a:solidFill>
              <a:latin typeface="Times" charset="0"/>
            </a:endParaRPr>
          </a:p>
        </p:txBody>
      </p:sp>
      <p:sp>
        <p:nvSpPr>
          <p:cNvPr id="331790" name="Text Box 14"/>
          <p:cNvSpPr txBox="1">
            <a:spLocks noChangeArrowheads="1"/>
          </p:cNvSpPr>
          <p:nvPr/>
        </p:nvSpPr>
        <p:spPr bwMode="auto">
          <a:xfrm>
            <a:off x="298450" y="3395663"/>
            <a:ext cx="8628063" cy="2057400"/>
          </a:xfrm>
          <a:prstGeom prst="rect">
            <a:avLst/>
          </a:prstGeom>
          <a:noFill/>
          <a:ln w="12700">
            <a:noFill/>
            <a:miter lim="800000"/>
            <a:headEnd/>
            <a:tailEnd/>
          </a:ln>
          <a:effectLst>
            <a:outerShdw blurRad="63500" dist="46662" dir="3284183"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4800" b="1" smtClean="0">
                <a:solidFill>
                  <a:schemeClr val="tx1"/>
                </a:solidFill>
              </a:rPr>
              <a:t>そして</a:t>
            </a:r>
            <a:r>
              <a:rPr lang="ja-JP" altLang="en-US" sz="4800" b="1" smtClean="0">
                <a:solidFill>
                  <a:srgbClr val="FFEA18"/>
                </a:solidFill>
              </a:rPr>
              <a:t>信仰</a:t>
            </a:r>
            <a:r>
              <a:rPr lang="ja-JP" altLang="en-US" sz="4800" b="1" smtClean="0">
                <a:solidFill>
                  <a:schemeClr val="tx1"/>
                </a:solidFill>
              </a:rPr>
              <a:t>以上のことを</a:t>
            </a:r>
          </a:p>
          <a:p>
            <a:pPr>
              <a:spcBef>
                <a:spcPct val="50000"/>
              </a:spcBef>
              <a:defRPr/>
            </a:pPr>
            <a:r>
              <a:rPr lang="ja-JP" altLang="en-US" sz="4800" b="1" smtClean="0">
                <a:solidFill>
                  <a:schemeClr val="tx1"/>
                </a:solidFill>
              </a:rPr>
              <a:t>しようとしないこと</a:t>
            </a:r>
            <a:r>
              <a:rPr lang="en-US" altLang="ja-JP" sz="5400" b="1" smtClean="0">
                <a:solidFill>
                  <a:schemeClr val="tx1"/>
                </a:solidFill>
              </a:rPr>
              <a:t>.”</a:t>
            </a:r>
          </a:p>
        </p:txBody>
      </p:sp>
      <p:sp>
        <p:nvSpPr>
          <p:cNvPr id="43017"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90"/>
                                        </p:tgtEl>
                                        <p:attrNameLst>
                                          <p:attrName>style.visibility</p:attrName>
                                        </p:attrNameLst>
                                      </p:cBhvr>
                                      <p:to>
                                        <p:strVal val="visible"/>
                                      </p:to>
                                    </p:set>
                                    <p:animEffect transition="in" filter="fade">
                                      <p:cBhvr>
                                        <p:cTn id="22" dur="500"/>
                                        <p:tgtEl>
                                          <p:spTgt spid="331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P spid="33179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4" name="Group 4"/>
          <p:cNvGrpSpPr>
            <a:grpSpLocks/>
          </p:cNvGrpSpPr>
          <p:nvPr/>
        </p:nvGrpSpPr>
        <p:grpSpPr bwMode="auto">
          <a:xfrm>
            <a:off x="0" y="5435600"/>
            <a:ext cx="9144000" cy="1346200"/>
            <a:chOff x="0" y="3424"/>
            <a:chExt cx="5463" cy="848"/>
          </a:xfrm>
        </p:grpSpPr>
        <p:sp>
          <p:nvSpPr>
            <p:cNvPr id="352261"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solidFill>
                  <a:srgbClr val="000000"/>
                </a:solidFill>
                <a:effectLst>
                  <a:outerShdw blurRad="38100" dist="38100" dir="2700000" algn="tl">
                    <a:srgbClr val="DDDDDD"/>
                  </a:outerShdw>
                </a:effectLst>
                <a:latin typeface="Times New Roman" pitchFamily="-107" charset="0"/>
                <a:ea typeface="굴림" pitchFamily="-107" charset="-127"/>
                <a:cs typeface="굴림" pitchFamily="-107" charset="-127"/>
              </a:endParaRPr>
            </a:p>
          </p:txBody>
        </p:sp>
        <p:sp>
          <p:nvSpPr>
            <p:cNvPr id="352262" name="Text Box 6"/>
            <p:cNvSpPr txBox="1">
              <a:spLocks noChangeArrowheads="1"/>
            </p:cNvSpPr>
            <p:nvPr/>
          </p:nvSpPr>
          <p:spPr bwMode="auto">
            <a:xfrm>
              <a:off x="0" y="3424"/>
              <a:ext cx="5463"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ko-KR" sz="2000" b="1" i="1" dirty="0" smtClean="0">
                  <a:solidFill>
                    <a:srgbClr val="FAFD00"/>
                  </a:solidFill>
                  <a:latin typeface="Times New Roman" charset="0"/>
                  <a:ea typeface="굴림" charset="0"/>
                  <a:cs typeface="굴림" charset="0"/>
                </a:rPr>
                <a:t>A Presentation of The Bible…Basically Ministries International Inc.</a:t>
              </a:r>
              <a:br>
                <a:rPr lang="en-US" altLang="ko-KR" sz="2000" b="1" i="1" dirty="0" smtClean="0">
                  <a:solidFill>
                    <a:srgbClr val="FAFD00"/>
                  </a:solidFill>
                  <a:latin typeface="Times New Roman" charset="0"/>
                  <a:ea typeface="굴림" charset="0"/>
                  <a:cs typeface="굴림" charset="0"/>
                </a:rPr>
              </a:br>
              <a:r>
                <a:rPr lang="en-US" altLang="ko-KR" sz="2000" b="1" i="1" dirty="0" smtClean="0">
                  <a:solidFill>
                    <a:srgbClr val="FAFD00"/>
                  </a:solidFill>
                  <a:latin typeface="Times New Roman" charset="0"/>
                  <a:ea typeface="굴림" charset="0"/>
                  <a:cs typeface="굴림" charset="0"/>
                </a:rPr>
                <a:t>Fort Worth, Texas</a:t>
              </a:r>
              <a:endParaRPr lang="en-US" altLang="ko-KR" sz="1800" b="1" dirty="0" smtClean="0">
                <a:solidFill>
                  <a:srgbClr val="FAFD00"/>
                </a:solidFill>
                <a:latin typeface="Times New Roman" charset="0"/>
                <a:ea typeface="굴림" charset="0"/>
                <a:cs typeface="굴림" charset="0"/>
              </a:endParaRPr>
            </a:p>
          </p:txBody>
        </p:sp>
        <p:sp>
          <p:nvSpPr>
            <p:cNvPr id="352263" name="Text Box 7"/>
            <p:cNvSpPr txBox="1">
              <a:spLocks noChangeArrowheads="1"/>
            </p:cNvSpPr>
            <p:nvPr/>
          </p:nvSpPr>
          <p:spPr bwMode="auto">
            <a:xfrm>
              <a:off x="279" y="3866"/>
              <a:ext cx="5162"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spcBef>
                  <a:spcPct val="50000"/>
                </a:spcBef>
                <a:defRPr/>
              </a:pPr>
              <a:r>
                <a:rPr lang="en-US" altLang="ko-KR" sz="2000" dirty="0" err="1">
                  <a:solidFill>
                    <a:srgbClr val="FFFB0C"/>
                  </a:solidFill>
                  <a:latin typeface="Helvetica" pitchFamily="-107" charset="0"/>
                  <a:ea typeface="굴림" pitchFamily="-107" charset="-127"/>
                  <a:cs typeface="굴림" pitchFamily="-107" charset="-127"/>
                </a:rPr>
                <a:t>www.biblebasically.com</a:t>
              </a:r>
              <a:endParaRPr lang="en-US" altLang="ko-KR" sz="2000" dirty="0">
                <a:solidFill>
                  <a:srgbClr val="FFFB0C"/>
                </a:solidFill>
                <a:latin typeface="Helvetica" pitchFamily="-107" charset="0"/>
                <a:ea typeface="굴림" pitchFamily="-107" charset="-127"/>
                <a:cs typeface="굴림" pitchFamily="-107" charset="-127"/>
              </a:endParaRPr>
            </a:p>
          </p:txBody>
        </p:sp>
      </p:grpSp>
      <p:sp>
        <p:nvSpPr>
          <p:cNvPr id="44035"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굴림" charset="0"/>
                <a:cs typeface="굴림" charset="0"/>
              </a:rPr>
              <a:t>©2004 TBBMI</a:t>
            </a:r>
          </a:p>
        </p:txBody>
      </p:sp>
      <p:sp>
        <p:nvSpPr>
          <p:cNvPr id="44036" name="Rectangle 9"/>
          <p:cNvSpPr>
            <a:spLocks noChangeArrowheads="1"/>
          </p:cNvSpPr>
          <p:nvPr/>
        </p:nvSpPr>
        <p:spPr bwMode="auto">
          <a:xfrm>
            <a:off x="7626350" y="6526213"/>
            <a:ext cx="6492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altLang="ko-KR" sz="1000" b="1">
                <a:solidFill>
                  <a:srgbClr val="FFFFFF"/>
                </a:solidFill>
                <a:ea typeface="굴림" charset="0"/>
                <a:cs typeface="굴림" charset="0"/>
              </a:rPr>
              <a:t>9.65.01.</a:t>
            </a:r>
          </a:p>
        </p:txBody>
      </p:sp>
      <p:sp>
        <p:nvSpPr>
          <p:cNvPr id="44037" name="Text Box 10"/>
          <p:cNvSpPr txBox="1">
            <a:spLocks noChangeArrowheads="1"/>
          </p:cNvSpPr>
          <p:nvPr/>
        </p:nvSpPr>
        <p:spPr bwMode="auto">
          <a:xfrm>
            <a:off x="8086725" y="652780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굴림" charset="0"/>
                <a:cs typeface="굴림" charset="0"/>
              </a:rPr>
              <a:t>04</a:t>
            </a:r>
          </a:p>
        </p:txBody>
      </p:sp>
      <p:sp>
        <p:nvSpPr>
          <p:cNvPr id="44038" name="WordArt 11"/>
          <p:cNvSpPr>
            <a:spLocks noChangeArrowheads="1" noChangeShapeType="1" noTextEdit="1"/>
          </p:cNvSpPr>
          <p:nvPr/>
        </p:nvSpPr>
        <p:spPr bwMode="auto">
          <a:xfrm>
            <a:off x="222250" y="733425"/>
            <a:ext cx="8812213" cy="4346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44444"/>
              </a:avLst>
            </a:prstTxWarp>
          </a:bodyPr>
          <a:lstStyle/>
          <a:p>
            <a:r>
              <a:rPr lang="ja-JP" altLang="en-US" sz="3600" kern="10">
                <a:solidFill>
                  <a:srgbClr val="FFFF00"/>
                </a:solidFill>
                <a:effectLst>
                  <a:outerShdw blurRad="63500" dist="35921" dir="2700000" algn="ctr" rotWithShape="0">
                    <a:srgbClr val="000000"/>
                  </a:outerShdw>
                </a:effectLst>
                <a:latin typeface="Impact"/>
                <a:ea typeface="Impact"/>
                <a:cs typeface="Impact"/>
              </a:rPr>
              <a:t>バイブル　ベイシック　</a:t>
            </a:r>
            <a:endParaRPr lang="en-US" sz="3600" kern="10">
              <a:solidFill>
                <a:srgbClr val="FFFF00"/>
              </a:solidFill>
              <a:effectLst>
                <a:outerShdw blurRad="63500" dist="35921" dir="2700000" algn="ctr" rotWithShape="0">
                  <a:srgbClr val="000000"/>
                </a:outerShdw>
              </a:effectLst>
              <a:latin typeface="Impact"/>
              <a:ea typeface="Impact"/>
              <a:cs typeface="Impact"/>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60388"/>
            <a:ext cx="7875588" cy="5662612"/>
          </a:xfrm>
          <a:prstGeom prst="rect">
            <a:avLst/>
          </a:prstGeom>
          <a:solidFill>
            <a:schemeClr val="bg2">
              <a:alpha val="50195"/>
            </a:schemeClr>
          </a:solidFill>
          <a:ln w="76200">
            <a:solidFill>
              <a:schemeClr val="accent2"/>
            </a:solidFill>
            <a:miter lim="800000"/>
            <a:headEnd/>
            <a:tailEnd/>
          </a:ln>
        </p:spPr>
      </p:pic>
      <p:sp>
        <p:nvSpPr>
          <p:cNvPr id="46082"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46083" name="Group 14"/>
          <p:cNvGrpSpPr>
            <a:grpSpLocks/>
          </p:cNvGrpSpPr>
          <p:nvPr/>
        </p:nvGrpSpPr>
        <p:grpSpPr bwMode="auto">
          <a:xfrm>
            <a:off x="723900" y="1936750"/>
            <a:ext cx="7772400" cy="1143000"/>
            <a:chOff x="456" y="1220"/>
            <a:chExt cx="4896" cy="720"/>
          </a:xfrm>
        </p:grpSpPr>
        <p:sp>
          <p:nvSpPr>
            <p:cNvPr id="222212" name="Rectangle 4"/>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altLang="ja-JP" sz="6000" b="1" i="1">
                  <a:solidFill>
                    <a:srgbClr val="F6FE0A"/>
                  </a:solidFill>
                  <a:latin typeface="Times" charset="0"/>
                </a:rPr>
                <a:t>The Bible…Basically </a:t>
              </a:r>
              <a:endParaRPr lang="en-US" altLang="ja-JP" sz="6000" i="1">
                <a:solidFill>
                  <a:srgbClr val="F6FE0A"/>
                </a:solidFill>
                <a:latin typeface="Times" charset="0"/>
              </a:endParaRPr>
            </a:p>
          </p:txBody>
        </p:sp>
        <p:sp>
          <p:nvSpPr>
            <p:cNvPr id="222213" name="Rectangle 5"/>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altLang="ja-JP" sz="2000" b="1" i="1">
                  <a:solidFill>
                    <a:srgbClr val="FAFD00"/>
                  </a:solidFill>
                  <a:latin typeface="Times" pitchFamily="-107" charset="0"/>
                  <a:ea typeface="ＭＳ Ｐゴシック" pitchFamily="-107" charset="-128"/>
                  <a:cs typeface="ＭＳ Ｐゴシック" pitchFamily="-107" charset="-128"/>
                </a:rPr>
                <a:t>®</a:t>
              </a:r>
            </a:p>
          </p:txBody>
        </p:sp>
      </p:grpSp>
      <p:sp>
        <p:nvSpPr>
          <p:cNvPr id="222214" name="Text Box 6"/>
          <p:cNvSpPr txBox="1">
            <a:spLocks noChangeArrowheads="1"/>
          </p:cNvSpPr>
          <p:nvPr/>
        </p:nvSpPr>
        <p:spPr bwMode="auto">
          <a:xfrm>
            <a:off x="627063" y="4198938"/>
            <a:ext cx="7600950" cy="1189037"/>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ja-JP" altLang="en-US" sz="5400" b="1" smtClean="0">
                <a:solidFill>
                  <a:schemeClr val="tx1"/>
                </a:solidFill>
                <a:latin typeface="Times" charset="0"/>
              </a:rPr>
              <a:t>ひとつの考え方</a:t>
            </a:r>
            <a:r>
              <a:rPr lang="en-US" altLang="ja-JP" sz="7200" b="1" smtClean="0">
                <a:solidFill>
                  <a:schemeClr val="tx1"/>
                </a:solidFill>
                <a:latin typeface="Times" charset="0"/>
              </a:rPr>
              <a:t>!</a:t>
            </a:r>
            <a:endParaRPr lang="en-US" altLang="ja-JP" sz="7200" smtClean="0">
              <a:solidFill>
                <a:srgbClr val="FAFD00"/>
              </a:solidFill>
              <a:latin typeface="Times" charset="0"/>
            </a:endParaRPr>
          </a:p>
        </p:txBody>
      </p:sp>
      <p:sp>
        <p:nvSpPr>
          <p:cNvPr id="46085"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46086" name="Text Box 11"/>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46087" name="Text Box 12"/>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24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29"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569913" y="3590925"/>
            <a:ext cx="7900987" cy="23114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endParaRPr lang="ja-JP" altLang="en-US" sz="4400" b="1">
              <a:solidFill>
                <a:srgbClr val="F6FE0A"/>
              </a:solidFill>
              <a:latin typeface="Times" charset="0"/>
            </a:endParaRPr>
          </a:p>
          <a:p>
            <a:pPr algn="ctr">
              <a:lnSpc>
                <a:spcPct val="90000"/>
              </a:lnSpc>
              <a:buFont typeface="Monotype Sorts" charset="0"/>
              <a:buNone/>
              <a:defRPr/>
            </a:pPr>
            <a:r>
              <a:rPr lang="ja-JP" altLang="en-US" sz="4400" b="1" i="1">
                <a:solidFill>
                  <a:srgbClr val="66FF66"/>
                </a:solidFill>
                <a:latin typeface="Times" charset="0"/>
              </a:rPr>
              <a:t>知的に </a:t>
            </a:r>
            <a:r>
              <a:rPr lang="ja-JP" altLang="en-US" sz="4400" b="1">
                <a:latin typeface="Times" charset="0"/>
              </a:rPr>
              <a:t>聖書を </a:t>
            </a:r>
            <a:r>
              <a:rPr lang="ja-JP" altLang="en-US" sz="4400" b="1" i="1">
                <a:solidFill>
                  <a:srgbClr val="66FF66"/>
                </a:solidFill>
                <a:latin typeface="Times" charset="0"/>
              </a:rPr>
              <a:t>把握すること</a:t>
            </a:r>
            <a:endParaRPr lang="en-US" altLang="ja-JP" sz="4400" b="1">
              <a:latin typeface="Times" charset="0"/>
            </a:endParaRPr>
          </a:p>
          <a:p>
            <a:pPr algn="ctr">
              <a:lnSpc>
                <a:spcPct val="90000"/>
              </a:lnSpc>
              <a:buFont typeface="Monotype Sorts" charset="0"/>
              <a:buNone/>
              <a:defRPr/>
            </a:pPr>
            <a:r>
              <a:rPr lang="ja-JP" altLang="en-US" sz="4400" b="1">
                <a:latin typeface="Times" charset="0"/>
              </a:rPr>
              <a:t>を学びます！</a:t>
            </a:r>
            <a:r>
              <a:rPr lang="ja-JP" altLang="en-US" sz="4400" b="1">
                <a:solidFill>
                  <a:srgbClr val="F6FE0A"/>
                </a:solidFill>
                <a:latin typeface="Times" charset="0"/>
              </a:rPr>
              <a:t> </a:t>
            </a:r>
            <a:endParaRPr lang="en-US" altLang="ja-JP" sz="4400" b="1">
              <a:solidFill>
                <a:srgbClr val="F6FE0A"/>
              </a:solidFill>
              <a:latin typeface="Times" charset="0"/>
            </a:endParaRPr>
          </a:p>
        </p:txBody>
      </p:sp>
      <p:sp>
        <p:nvSpPr>
          <p:cNvPr id="48131"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4813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48133"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48134"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25</a:t>
            </a:r>
          </a:p>
        </p:txBody>
      </p:sp>
      <p:grpSp>
        <p:nvGrpSpPr>
          <p:cNvPr id="48135" name="Group 31"/>
          <p:cNvGrpSpPr>
            <a:grpSpLocks/>
          </p:cNvGrpSpPr>
          <p:nvPr/>
        </p:nvGrpSpPr>
        <p:grpSpPr bwMode="auto">
          <a:xfrm>
            <a:off x="723900" y="1936750"/>
            <a:ext cx="7772400" cy="1143000"/>
            <a:chOff x="456" y="1220"/>
            <a:chExt cx="4896" cy="720"/>
          </a:xfrm>
        </p:grpSpPr>
        <p:sp>
          <p:nvSpPr>
            <p:cNvPr id="9248" name="Rectangle 32"/>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altLang="ja-JP" sz="6000" b="1" i="1">
                  <a:solidFill>
                    <a:srgbClr val="F6FE0A"/>
                  </a:solidFill>
                  <a:latin typeface="Times" charset="0"/>
                </a:rPr>
                <a:t>“The Bible…Basically” </a:t>
              </a:r>
              <a:endParaRPr lang="en-US" altLang="ja-JP" sz="6000" i="1">
                <a:solidFill>
                  <a:srgbClr val="F6FE0A"/>
                </a:solidFill>
                <a:latin typeface="Times" charset="0"/>
              </a:endParaRPr>
            </a:p>
            <a:p>
              <a:pPr>
                <a:defRPr/>
              </a:pPr>
              <a:endParaRPr lang="ja-JP" altLang="en-US" sz="6000" i="1">
                <a:solidFill>
                  <a:srgbClr val="F6FE0A"/>
                </a:solidFill>
                <a:latin typeface="Times" charset="0"/>
              </a:endParaRPr>
            </a:p>
          </p:txBody>
        </p:sp>
        <p:sp>
          <p:nvSpPr>
            <p:cNvPr id="9249" name="Rectangle 33"/>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altLang="ja-JP" sz="2000" b="1" i="1">
                  <a:solidFill>
                    <a:srgbClr val="FAFD00"/>
                  </a:solidFill>
                  <a:latin typeface="Times" pitchFamily="-107" charset="0"/>
                  <a:ea typeface="ＭＳ Ｐゴシック" pitchFamily="-107" charset="-128"/>
                  <a:cs typeface="ＭＳ Ｐゴシック" pitchFamily="-107" charset="-128"/>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35">
                                            <p:txEl>
                                              <p:pRg st="1" end="1"/>
                                            </p:txEl>
                                          </p:spTgt>
                                        </p:tgtEl>
                                        <p:attrNameLst>
                                          <p:attrName>style.visibility</p:attrName>
                                        </p:attrNameLst>
                                      </p:cBhvr>
                                      <p:to>
                                        <p:strVal val="visible"/>
                                      </p:to>
                                    </p:set>
                                    <p:animEffect transition="in" filter="wipe(left)">
                                      <p:cBhvr>
                                        <p:cTn id="7" dur="500"/>
                                        <p:tgtEl>
                                          <p:spTgt spid="9235">
                                            <p:txEl>
                                              <p:pRg st="1" end="1"/>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35">
                                            <p:txEl>
                                              <p:pRg st="2" end="2"/>
                                            </p:txEl>
                                          </p:spTgt>
                                        </p:tgtEl>
                                        <p:attrNameLst>
                                          <p:attrName>style.visibility</p:attrName>
                                        </p:attrNameLst>
                                      </p:cBhvr>
                                      <p:to>
                                        <p:strVal val="visible"/>
                                      </p:to>
                                    </p:set>
                                    <p:animEffect transition="in" filter="wipe(left)">
                                      <p:cBhvr>
                                        <p:cTn id="11" dur="500"/>
                                        <p:tgtEl>
                                          <p:spTgt spid="9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7" name="Picture 22"/>
          <p:cNvPicPr>
            <a:picLocks noChangeAspect="1" noChangeArrowheads="1"/>
          </p:cNvPicPr>
          <p:nvPr/>
        </p:nvPicPr>
        <p:blipFill>
          <a:blip r:embed="rId4">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608013" y="3281363"/>
            <a:ext cx="7900987" cy="1752600"/>
          </a:xfrm>
          <a:ln w="12700">
            <a:miter lim="800000"/>
            <a:headEnd/>
            <a:tailEnd/>
          </a:ln>
          <a:effectLst>
            <a:outerShdw blurRad="63500" dist="81320" dir="2319588" algn="ctr" rotWithShape="0">
              <a:schemeClr val="bg2">
                <a:alpha val="74998"/>
              </a:schemeClr>
            </a:outerShdw>
          </a:effectLst>
        </p:spPr>
        <p:txBody>
          <a:bodyPr wrap="square" lIns="90487" tIns="44450" rIns="90487" bIns="44450" numCol="1" anchor="t" anchorCtr="0" compatLnSpc="1">
            <a:prstTxWarp prst="textNoShape">
              <a:avLst/>
            </a:prstTxWarp>
          </a:bodyPr>
          <a:lstStyle/>
          <a:p>
            <a:pPr algn="ctr">
              <a:buFont typeface="Monotype Sorts" charset="0"/>
              <a:buNone/>
              <a:defRPr/>
            </a:pPr>
            <a:r>
              <a:rPr lang="ja-JP" altLang="en-US" sz="4000" b="1">
                <a:latin typeface="Times" charset="0"/>
              </a:rPr>
              <a:t>需要な副読本です</a:t>
            </a:r>
            <a:r>
              <a:rPr lang="en-US" altLang="ja-JP" sz="4000" b="1">
                <a:latin typeface="Times" charset="0"/>
              </a:rPr>
              <a:t>: </a:t>
            </a:r>
            <a:r>
              <a:rPr lang="ja-JP" altLang="en-US" sz="4000" b="1">
                <a:latin typeface="Times" charset="0"/>
              </a:rPr>
              <a:t>これを用いて</a:t>
            </a:r>
          </a:p>
          <a:p>
            <a:pPr algn="ctr">
              <a:buFont typeface="Monotype Sorts" charset="0"/>
              <a:buNone/>
              <a:defRPr/>
            </a:pPr>
            <a:r>
              <a:rPr lang="ja-JP" altLang="en-US" sz="4000" b="1">
                <a:latin typeface="Times" charset="0"/>
              </a:rPr>
              <a:t>　　　　　　　教えることができます！</a:t>
            </a:r>
          </a:p>
        </p:txBody>
      </p:sp>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ja-JP" altLang="en-US" sz="2000">
              <a:latin typeface="Comic Sans MS" pitchFamily="-107" charset="0"/>
              <a:ea typeface="ＭＳ Ｐゴシック" pitchFamily="-107" charset="-128"/>
              <a:cs typeface="ＭＳ Ｐゴシック" pitchFamily="-107" charset="-128"/>
            </a:endParaRPr>
          </a:p>
        </p:txBody>
      </p:sp>
      <p:grpSp>
        <p:nvGrpSpPr>
          <p:cNvPr id="2" name="Group 13"/>
          <p:cNvGrpSpPr>
            <a:grpSpLocks/>
          </p:cNvGrpSpPr>
          <p:nvPr/>
        </p:nvGrpSpPr>
        <p:grpSpPr bwMode="auto">
          <a:xfrm>
            <a:off x="517525" y="4327525"/>
            <a:ext cx="2851150" cy="2192338"/>
            <a:chOff x="326" y="2726"/>
            <a:chExt cx="1796" cy="1381"/>
          </a:xfrm>
        </p:grpSpPr>
        <p:graphicFrame>
          <p:nvGraphicFramePr>
            <p:cNvPr id="50190"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spid="_x0000_s50201" r:id="rId5" imgW="4559300" imgH="3505200" progId="MS_ClipArt_Gallery">
                    <p:embed/>
                  </p:oleObj>
                </mc:Choice>
                <mc:Fallback>
                  <p:oleObj r:id="rId5" imgW="4559300" imgH="3505200" progId="MS_ClipArt_Gallery">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71" y="2894"/>
              <a:ext cx="1011" cy="36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200" smtClean="0">
                  <a:solidFill>
                    <a:srgbClr val="ED181E"/>
                  </a:solidFill>
                  <a:latin typeface="Lucida Handwriting" charset="0"/>
                </a:rPr>
                <a:t>C 7 S J</a:t>
              </a:r>
              <a:endParaRPr lang="en-US" altLang="ja-JP" sz="3200" smtClean="0">
                <a:solidFill>
                  <a:schemeClr val="tx1"/>
                </a:solidFill>
                <a:latin typeface="Lucida Handwriting" charset="0"/>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35529" name="Rectangle 9"/>
          <p:cNvSpPr>
            <a:spLocks noChangeArrowheads="1"/>
          </p:cNvSpPr>
          <p:nvPr/>
        </p:nvSpPr>
        <p:spPr bwMode="auto">
          <a:xfrm>
            <a:off x="749300" y="5527675"/>
            <a:ext cx="7900988"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p>
            <a:pPr marL="342900" indent="-342900">
              <a:lnSpc>
                <a:spcPct val="90000"/>
              </a:lnSpc>
              <a:spcBef>
                <a:spcPct val="20000"/>
              </a:spcBef>
              <a:buClr>
                <a:schemeClr val="accent2"/>
              </a:buClr>
              <a:buSzPct val="75000"/>
              <a:buFont typeface="Monotype Sorts" charset="0"/>
              <a:buNone/>
              <a:defRPr/>
            </a:pPr>
            <a:r>
              <a:rPr lang="ja-JP" altLang="en-US" sz="3600" b="1">
                <a:solidFill>
                  <a:srgbClr val="FFEA18"/>
                </a:solidFill>
                <a:effectLst>
                  <a:outerShdw blurRad="38100" dist="38100" dir="2700000" algn="tl">
                    <a:srgbClr val="000000"/>
                  </a:outerShdw>
                </a:effectLst>
                <a:latin typeface="Times" charset="0"/>
              </a:rPr>
              <a:t>学びをするオープニングとして最適</a:t>
            </a:r>
            <a:r>
              <a:rPr lang="en-US" altLang="ja-JP" sz="3600" b="1">
                <a:solidFill>
                  <a:srgbClr val="FFEA18"/>
                </a:solidFill>
                <a:effectLst>
                  <a:outerShdw blurRad="38100" dist="38100" dir="2700000" algn="tl">
                    <a:srgbClr val="000000"/>
                  </a:outerShdw>
                </a:effectLst>
                <a:latin typeface="Times" charset="0"/>
              </a:rPr>
              <a:t>!!!</a:t>
            </a:r>
          </a:p>
        </p:txBody>
      </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ja-JP" altLang="en-US" sz="2000">
              <a:solidFill>
                <a:srgbClr val="FFFFFF"/>
              </a:solidFill>
              <a:latin typeface="Arial" pitchFamily="-107" charset="0"/>
              <a:ea typeface="ＭＳ Ｐゴシック" pitchFamily="-107" charset="-128"/>
              <a:cs typeface="ＭＳ Ｐゴシック" pitchFamily="-107" charset="-128"/>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ja-JP" altLang="en-US" sz="1400" b="1">
                <a:solidFill>
                  <a:srgbClr val="FFFFFF"/>
                </a:solidFill>
                <a:latin typeface="Arial" pitchFamily="-107" charset="0"/>
                <a:ea typeface="ＭＳ Ｐゴシック" pitchFamily="-107" charset="-128"/>
                <a:cs typeface="ＭＳ Ｐゴシック" pitchFamily="-107" charset="-128"/>
              </a:rPr>
              <a:t> </a:t>
            </a:r>
          </a:p>
        </p:txBody>
      </p:sp>
      <p:sp>
        <p:nvSpPr>
          <p:cNvPr id="235536" name="Text Box 16"/>
          <p:cNvSpPr txBox="1">
            <a:spLocks noChangeArrowheads="1"/>
          </p:cNvSpPr>
          <p:nvPr/>
        </p:nvSpPr>
        <p:spPr bwMode="auto">
          <a:xfrm>
            <a:off x="8083550" y="6523038"/>
            <a:ext cx="325438" cy="2444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ja-JP" sz="1000" b="1">
                <a:solidFill>
                  <a:srgbClr val="FFFFFF"/>
                </a:solidFill>
                <a:latin typeface="Arial" pitchFamily="-107" charset="0"/>
                <a:ea typeface="ＭＳ Ｐゴシック" pitchFamily="-107" charset="-128"/>
                <a:cs typeface="ＭＳ Ｐゴシック" pitchFamily="-107" charset="-128"/>
              </a:rPr>
              <a:t>26</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ja-JP" sz="2000">
                <a:solidFill>
                  <a:srgbClr val="FFFFFF"/>
                </a:solidFill>
                <a:latin typeface="Arial" pitchFamily="-107" charset="0"/>
                <a:ea typeface="ＭＳ Ｐゴシック" pitchFamily="-107" charset="-128"/>
                <a:cs typeface="ＭＳ Ｐゴシック" pitchFamily="-107" charset="-128"/>
              </a:rPr>
              <a:t>1</a:t>
            </a:r>
          </a:p>
        </p:txBody>
      </p:sp>
      <p:sp>
        <p:nvSpPr>
          <p:cNvPr id="235538" name="Line 18"/>
          <p:cNvSpPr>
            <a:spLocks noChangeShapeType="1"/>
          </p:cNvSpPr>
          <p:nvPr/>
        </p:nvSpPr>
        <p:spPr bwMode="auto">
          <a:xfrm>
            <a:off x="1370013" y="4859338"/>
            <a:ext cx="138112" cy="0"/>
          </a:xfrm>
          <a:prstGeom prst="line">
            <a:avLst/>
          </a:prstGeom>
          <a:noFill/>
          <a:ln w="285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0187" name="Group 19"/>
          <p:cNvGrpSpPr>
            <a:grpSpLocks/>
          </p:cNvGrpSpPr>
          <p:nvPr/>
        </p:nvGrpSpPr>
        <p:grpSpPr bwMode="auto">
          <a:xfrm>
            <a:off x="469900" y="1584325"/>
            <a:ext cx="8050213" cy="1108075"/>
            <a:chOff x="456" y="1220"/>
            <a:chExt cx="4896" cy="720"/>
          </a:xfrm>
        </p:grpSpPr>
        <p:sp>
          <p:nvSpPr>
            <p:cNvPr id="235540" name="Rectangle 20"/>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altLang="ja-JP" sz="4800" b="1" i="1">
                  <a:solidFill>
                    <a:srgbClr val="F6FE0A"/>
                  </a:solidFill>
                  <a:latin typeface="Times" charset="0"/>
                </a:rPr>
                <a:t>“The Bible…Basically” </a:t>
              </a:r>
              <a:r>
                <a:rPr lang="ja-JP" altLang="en-US" sz="4400" b="1" i="1">
                  <a:solidFill>
                    <a:srgbClr val="F6FE0A"/>
                  </a:solidFill>
                  <a:latin typeface="Times" charset="0"/>
                </a:rPr>
                <a:t>は</a:t>
              </a:r>
            </a:p>
          </p:txBody>
        </p:sp>
        <p:sp>
          <p:nvSpPr>
            <p:cNvPr id="235541" name="Rectangle 21"/>
            <p:cNvSpPr>
              <a:spLocks noChangeArrowheads="1"/>
            </p:cNvSpPr>
            <p:nvPr/>
          </p:nvSpPr>
          <p:spPr bwMode="auto">
            <a:xfrm>
              <a:off x="4957" y="1300"/>
              <a:ext cx="345" cy="25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altLang="ja-JP" sz="2000" b="1" i="1">
                  <a:solidFill>
                    <a:srgbClr val="FAFD00"/>
                  </a:solidFill>
                  <a:latin typeface="Times" pitchFamily="-107" charset="0"/>
                  <a:ea typeface="ＭＳ Ｐゴシック" pitchFamily="-107" charset="-128"/>
                  <a:cs typeface="ＭＳ Ｐゴシック" pitchFamily="-107" charset="-128"/>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522">
                                            <p:txEl>
                                              <p:pRg st="1" end="1"/>
                                            </p:txEl>
                                          </p:spTgt>
                                        </p:tgtEl>
                                        <p:attrNameLst>
                                          <p:attrName>style.visibility</p:attrName>
                                        </p:attrNameLst>
                                      </p:cBhvr>
                                      <p:to>
                                        <p:strVal val="visible"/>
                                      </p:to>
                                    </p:set>
                                    <p:anim calcmode="lin" valueType="num">
                                      <p:cBhvr additive="base">
                                        <p:cTn id="12" dur="500" fill="hold"/>
                                        <p:tgtEl>
                                          <p:spTgt spid="23552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29"/>
                                        </p:tgtEl>
                                        <p:attrNameLst>
                                          <p:attrName>style.visibility</p:attrName>
                                        </p:attrNameLst>
                                      </p:cBhvr>
                                      <p:to>
                                        <p:strVal val="visible"/>
                                      </p:to>
                                    </p:set>
                                    <p:anim calcmode="lin" valueType="num">
                                      <p:cBhvr additive="base">
                                        <p:cTn id="18" dur="500" fill="hold"/>
                                        <p:tgtEl>
                                          <p:spTgt spid="235529"/>
                                        </p:tgtEl>
                                        <p:attrNameLst>
                                          <p:attrName>ppt_x</p:attrName>
                                        </p:attrNameLst>
                                      </p:cBhvr>
                                      <p:tavLst>
                                        <p:tav tm="0">
                                          <p:val>
                                            <p:strVal val="1+#ppt_w/2"/>
                                          </p:val>
                                        </p:tav>
                                        <p:tav tm="100000">
                                          <p:val>
                                            <p:strVal val="#ppt_x"/>
                                          </p:val>
                                        </p:tav>
                                      </p:tavLst>
                                    </p:anim>
                                    <p:anim calcmode="lin" valueType="num">
                                      <p:cBhvr additive="base">
                                        <p:cTn id="19" dur="500" fill="hold"/>
                                        <p:tgtEl>
                                          <p:spTgt spid="23552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235538"/>
                                        </p:tgtEl>
                                        <p:attrNameLst>
                                          <p:attrName>style.visibility</p:attrName>
                                        </p:attrNameLst>
                                      </p:cBhvr>
                                      <p:to>
                                        <p:strVal val="visible"/>
                                      </p:to>
                                    </p:set>
                                    <p:animEffect transition="in" filter="dissolve">
                                      <p:cBhvr>
                                        <p:cTn id="27"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P spid="2355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ja-JP" altLang="en-US" sz="2800" i="1">
              <a:solidFill>
                <a:srgbClr val="FAFD00"/>
              </a:solidFill>
              <a:latin typeface="Times" pitchFamily="-107" charset="0"/>
              <a:ea typeface="ＭＳ Ｐゴシック" pitchFamily="-107" charset="-128"/>
              <a:cs typeface="ＭＳ Ｐゴシック" pitchFamily="-107" charset="-128"/>
            </a:endParaRPr>
          </a:p>
        </p:txBody>
      </p:sp>
      <p:sp>
        <p:nvSpPr>
          <p:cNvPr id="21513" name="Rectangle 9"/>
          <p:cNvSpPr>
            <a:spLocks noChangeArrowheads="1"/>
          </p:cNvSpPr>
          <p:nvPr/>
        </p:nvSpPr>
        <p:spPr bwMode="auto">
          <a:xfrm>
            <a:off x="666750" y="35369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ja-JP" altLang="en-US" sz="4800" b="1">
                <a:solidFill>
                  <a:schemeClr val="tx1"/>
                </a:solidFill>
                <a:effectLst>
                  <a:outerShdw blurRad="38100" dist="38100" dir="2700000" algn="tl">
                    <a:srgbClr val="000000"/>
                  </a:outerShdw>
                </a:effectLst>
                <a:latin typeface="Times" charset="0"/>
              </a:rPr>
              <a:t>まずはあなたの</a:t>
            </a:r>
          </a:p>
          <a:p>
            <a:pPr>
              <a:defRPr/>
            </a:pPr>
            <a:r>
              <a:rPr lang="ja-JP" altLang="en-US" sz="4800" b="1">
                <a:solidFill>
                  <a:schemeClr val="tx1"/>
                </a:solidFill>
                <a:effectLst>
                  <a:outerShdw blurRad="38100" dist="38100" dir="2700000" algn="tl">
                    <a:srgbClr val="000000"/>
                  </a:outerShdw>
                </a:effectLst>
                <a:latin typeface="Times" charset="0"/>
              </a:rPr>
              <a:t>「聖書の書庫」</a:t>
            </a:r>
          </a:p>
          <a:p>
            <a:pPr>
              <a:defRPr/>
            </a:pPr>
            <a:r>
              <a:rPr lang="ja-JP" altLang="en-US" sz="4800" b="1">
                <a:solidFill>
                  <a:schemeClr val="tx1"/>
                </a:solidFill>
                <a:effectLst>
                  <a:outerShdw blurRad="38100" dist="38100" dir="2700000" algn="tl">
                    <a:srgbClr val="000000"/>
                  </a:outerShdw>
                </a:effectLst>
                <a:latin typeface="Times" charset="0"/>
              </a:rPr>
              <a:t>を開けてください。</a:t>
            </a:r>
            <a:endParaRPr lang="ja-JP" altLang="en-US" sz="6600" b="1" i="1">
              <a:solidFill>
                <a:schemeClr val="tx1"/>
              </a:solidFill>
              <a:effectLst>
                <a:outerShdw blurRad="38100" dist="38100" dir="2700000" algn="tl">
                  <a:srgbClr val="000000"/>
                </a:outerShdw>
              </a:effectLst>
              <a:latin typeface="Times" charset="0"/>
            </a:endParaRP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endParaRPr lang="ja-JP" altLang="en-US" sz="4400">
              <a:solidFill>
                <a:srgbClr val="F6FE0A"/>
              </a:solidFill>
              <a:effectLst>
                <a:outerShdw blurRad="38100" dist="38100" dir="2700000" algn="tl">
                  <a:srgbClr val="000000"/>
                </a:outerShdw>
              </a:effectLst>
              <a:latin typeface="Times" charset="0"/>
            </a:endParaRPr>
          </a:p>
          <a:p>
            <a:pPr>
              <a:defRPr/>
            </a:pPr>
            <a:endParaRPr lang="ja-JP" altLang="en-US" sz="4400">
              <a:solidFill>
                <a:srgbClr val="F6FE0A"/>
              </a:solidFill>
              <a:effectLst>
                <a:outerShdw blurRad="38100" dist="38100" dir="2700000" algn="tl">
                  <a:srgbClr val="000000"/>
                </a:outerShdw>
              </a:effectLst>
              <a:latin typeface="Times" charset="0"/>
            </a:endParaRPr>
          </a:p>
          <a:p>
            <a:pPr>
              <a:defRPr/>
            </a:pPr>
            <a:endParaRPr lang="ja-JP" altLang="en-US" sz="6000" i="1">
              <a:solidFill>
                <a:srgbClr val="F6FE0A"/>
              </a:solidFill>
              <a:latin typeface="Times" charset="0"/>
            </a:endParaRPr>
          </a:p>
        </p:txBody>
      </p:sp>
      <p:sp>
        <p:nvSpPr>
          <p:cNvPr id="52229"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52230"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52231"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52232" name="Text Box 23"/>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27</a:t>
            </a:r>
          </a:p>
        </p:txBody>
      </p:sp>
      <p:grpSp>
        <p:nvGrpSpPr>
          <p:cNvPr id="52233" name="Group 24"/>
          <p:cNvGrpSpPr>
            <a:grpSpLocks/>
          </p:cNvGrpSpPr>
          <p:nvPr/>
        </p:nvGrpSpPr>
        <p:grpSpPr bwMode="auto">
          <a:xfrm>
            <a:off x="723900" y="1936750"/>
            <a:ext cx="7772400" cy="1143000"/>
            <a:chOff x="456" y="1220"/>
            <a:chExt cx="4896" cy="720"/>
          </a:xfrm>
        </p:grpSpPr>
        <p:sp>
          <p:nvSpPr>
            <p:cNvPr id="21529" name="Rectangle 25"/>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altLang="ja-JP" sz="6000" b="1" i="1">
                  <a:solidFill>
                    <a:srgbClr val="F6FE0A"/>
                  </a:solidFill>
                  <a:latin typeface="Times" charset="0"/>
                </a:rPr>
                <a:t>The Bible…Basically</a:t>
              </a:r>
              <a:endParaRPr lang="en-US" altLang="ja-JP" sz="6000" i="1">
                <a:solidFill>
                  <a:srgbClr val="F6FE0A"/>
                </a:solidFill>
                <a:latin typeface="Times" charset="0"/>
              </a:endParaRPr>
            </a:p>
          </p:txBody>
        </p:sp>
        <p:sp>
          <p:nvSpPr>
            <p:cNvPr id="21530" name="Rectangle 26"/>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altLang="ja-JP" sz="2000" b="1" i="1">
                  <a:solidFill>
                    <a:srgbClr val="FAFD00"/>
                  </a:solidFill>
                  <a:latin typeface="Times" pitchFamily="-107" charset="0"/>
                  <a:ea typeface="ＭＳ Ｐゴシック" pitchFamily="-107" charset="-128"/>
                  <a:cs typeface="ＭＳ Ｐゴシック" pitchFamily="-107" charset="-128"/>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p:spPr>
        <p:txBody>
          <a:bodyPr wrap="none" anchor="ctr"/>
          <a:lstStyle/>
          <a:p>
            <a:r>
              <a:rPr lang="ja-JP" altLang="en-US" sz="2400">
                <a:solidFill>
                  <a:srgbClr val="FFFB0C"/>
                </a:solidFill>
                <a:latin typeface="Times" charset="0"/>
              </a:rPr>
              <a:t> </a:t>
            </a:r>
          </a:p>
        </p:txBody>
      </p:sp>
      <p:sp>
        <p:nvSpPr>
          <p:cNvPr id="19458" name="Rectangle 20"/>
          <p:cNvSpPr>
            <a:spLocks noChangeArrowheads="1"/>
          </p:cNvSpPr>
          <p:nvPr/>
        </p:nvSpPr>
        <p:spPr bwMode="auto">
          <a:xfrm>
            <a:off x="0" y="-230188"/>
            <a:ext cx="9144000" cy="708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altLang="ja-JP" sz="4400">
                <a:solidFill>
                  <a:schemeClr val="bg2"/>
                </a:solidFill>
                <a:latin typeface="Lucida Handwriting" charset="0"/>
              </a:rPr>
              <a:t>©</a:t>
            </a:r>
          </a:p>
        </p:txBody>
      </p:sp>
      <p:sp>
        <p:nvSpPr>
          <p:cNvPr id="19459"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ja-JP" altLang="en-US" sz="1600" b="1">
              <a:solidFill>
                <a:srgbClr val="FFFB0C"/>
              </a:solidFill>
              <a:latin typeface="Comic Sans MS" charset="0"/>
            </a:endParaRPr>
          </a:p>
        </p:txBody>
      </p:sp>
      <p:sp>
        <p:nvSpPr>
          <p:cNvPr id="19460"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ja-JP" altLang="en-US" sz="2000" b="1">
                <a:solidFill>
                  <a:srgbClr val="FFFB0C"/>
                </a:solidFill>
                <a:latin typeface="Comic Sans MS" charset="0"/>
              </a:rPr>
              <a:t> </a:t>
            </a:r>
          </a:p>
        </p:txBody>
      </p:sp>
      <p:sp>
        <p:nvSpPr>
          <p:cNvPr id="19461"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ja-JP" altLang="en-US" sz="2400">
              <a:solidFill>
                <a:srgbClr val="FFFB0C"/>
              </a:solidFill>
              <a:latin typeface="Times" charset="0"/>
            </a:endParaRPr>
          </a:p>
        </p:txBody>
      </p:sp>
      <p:sp>
        <p:nvSpPr>
          <p:cNvPr id="19462" name="Text Box 6"/>
          <p:cNvSpPr txBox="1">
            <a:spLocks noChangeArrowheads="1"/>
          </p:cNvSpPr>
          <p:nvPr/>
        </p:nvSpPr>
        <p:spPr bwMode="auto">
          <a:xfrm>
            <a:off x="1284288" y="17463"/>
            <a:ext cx="6561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b="1" i="1">
                <a:solidFill>
                  <a:srgbClr val="FFFFFF"/>
                </a:solidFill>
                <a:latin typeface="Times" charset="0"/>
              </a:rPr>
              <a:t>バイブル　ベイシックミニストリーズ　インスティチュート</a:t>
            </a:r>
          </a:p>
        </p:txBody>
      </p:sp>
      <p:sp>
        <p:nvSpPr>
          <p:cNvPr id="19463" name="Text Box 7"/>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1600" b="1" i="1">
              <a:solidFill>
                <a:srgbClr val="FFFB0C"/>
              </a:solidFill>
              <a:latin typeface="Times" charset="0"/>
            </a:endParaRPr>
          </a:p>
          <a:p>
            <a:pPr>
              <a:lnSpc>
                <a:spcPct val="20000"/>
              </a:lnSpc>
              <a:spcBef>
                <a:spcPct val="50000"/>
              </a:spcBef>
            </a:pPr>
            <a:endParaRPr lang="ja-JP" altLang="en-US" sz="1600" b="1" i="1">
              <a:solidFill>
                <a:srgbClr val="FFFB0C"/>
              </a:solidFill>
              <a:latin typeface="Times" charset="0"/>
            </a:endParaRPr>
          </a:p>
          <a:p>
            <a:pPr>
              <a:lnSpc>
                <a:spcPct val="55000"/>
              </a:lnSpc>
              <a:spcBef>
                <a:spcPct val="50000"/>
              </a:spcBef>
            </a:pPr>
            <a:endParaRPr lang="ja-JP" altLang="en-US" sz="1600" b="1" i="1">
              <a:solidFill>
                <a:srgbClr val="FFFB0C"/>
              </a:solidFill>
              <a:latin typeface="Times" charset="0"/>
            </a:endParaRPr>
          </a:p>
          <a:p>
            <a:pPr>
              <a:lnSpc>
                <a:spcPct val="20000"/>
              </a:lnSpc>
              <a:spcBef>
                <a:spcPct val="50000"/>
              </a:spcBef>
            </a:pPr>
            <a:endParaRPr lang="ja-JP" altLang="en-US" sz="1600" b="1">
              <a:solidFill>
                <a:srgbClr val="FFFB0C"/>
              </a:solidFill>
              <a:latin typeface="Times" charset="0"/>
            </a:endParaRPr>
          </a:p>
          <a:p>
            <a:pPr>
              <a:lnSpc>
                <a:spcPct val="55000"/>
              </a:lnSpc>
              <a:spcBef>
                <a:spcPct val="50000"/>
              </a:spcBef>
            </a:pPr>
            <a:endParaRPr lang="ja-JP" altLang="en-US" sz="1800" b="1" i="1">
              <a:solidFill>
                <a:srgbClr val="FFFB0C"/>
              </a:solidFill>
              <a:latin typeface="Times" charset="0"/>
            </a:endParaRPr>
          </a:p>
        </p:txBody>
      </p:sp>
      <p:sp>
        <p:nvSpPr>
          <p:cNvPr id="19464" name="Text Box 8"/>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1600" b="1" i="1">
              <a:solidFill>
                <a:srgbClr val="FFFB0C"/>
              </a:solidFill>
              <a:latin typeface="Times" charset="0"/>
            </a:endParaRPr>
          </a:p>
          <a:p>
            <a:pPr>
              <a:lnSpc>
                <a:spcPct val="25000"/>
              </a:lnSpc>
              <a:spcBef>
                <a:spcPct val="50000"/>
              </a:spcBef>
            </a:pPr>
            <a:endParaRPr lang="ja-JP" altLang="en-US" sz="1600" b="1">
              <a:solidFill>
                <a:srgbClr val="FFFB0C"/>
              </a:solidFill>
              <a:latin typeface="Times" charset="0"/>
            </a:endParaRPr>
          </a:p>
          <a:p>
            <a:pPr>
              <a:lnSpc>
                <a:spcPct val="55000"/>
              </a:lnSpc>
              <a:spcBef>
                <a:spcPct val="50000"/>
              </a:spcBef>
            </a:pPr>
            <a:endParaRPr lang="ja-JP" altLang="en-US" sz="1600" b="1" i="1">
              <a:solidFill>
                <a:srgbClr val="FFFB0C"/>
              </a:solidFill>
              <a:latin typeface="Times" charset="0"/>
            </a:endParaRPr>
          </a:p>
          <a:p>
            <a:pPr>
              <a:lnSpc>
                <a:spcPct val="20000"/>
              </a:lnSpc>
              <a:spcBef>
                <a:spcPct val="50000"/>
              </a:spcBef>
            </a:pPr>
            <a:endParaRPr lang="ja-JP" altLang="en-US" sz="1600" b="1">
              <a:solidFill>
                <a:srgbClr val="FFFB0C"/>
              </a:solidFill>
              <a:latin typeface="Times" charset="0"/>
            </a:endParaRPr>
          </a:p>
          <a:p>
            <a:pPr>
              <a:lnSpc>
                <a:spcPct val="55000"/>
              </a:lnSpc>
              <a:spcBef>
                <a:spcPct val="50000"/>
              </a:spcBef>
            </a:pPr>
            <a:endParaRPr lang="ja-JP" altLang="en-US" sz="1600" b="1" i="1">
              <a:solidFill>
                <a:srgbClr val="FFFB0C"/>
              </a:solidFill>
              <a:latin typeface="Times" charset="0"/>
            </a:endParaRPr>
          </a:p>
          <a:p>
            <a:pPr>
              <a:lnSpc>
                <a:spcPct val="55000"/>
              </a:lnSpc>
              <a:spcBef>
                <a:spcPct val="50000"/>
              </a:spcBef>
            </a:pPr>
            <a:endParaRPr lang="ja-JP" altLang="en-US" sz="1600" b="1" i="1">
              <a:solidFill>
                <a:srgbClr val="FFFB0C"/>
              </a:solidFill>
              <a:latin typeface="Times" charset="0"/>
            </a:endParaRPr>
          </a:p>
          <a:p>
            <a:pPr>
              <a:lnSpc>
                <a:spcPct val="55000"/>
              </a:lnSpc>
              <a:spcBef>
                <a:spcPct val="50000"/>
              </a:spcBef>
            </a:pPr>
            <a:endParaRPr lang="ja-JP" altLang="en-US" sz="1600" b="1" i="1">
              <a:solidFill>
                <a:srgbClr val="FFFB0C"/>
              </a:solidFill>
              <a:latin typeface="Times" charset="0"/>
            </a:endParaRPr>
          </a:p>
        </p:txBody>
      </p:sp>
      <p:sp>
        <p:nvSpPr>
          <p:cNvPr id="19465" name="Text Box 9"/>
          <p:cNvSpPr txBox="1">
            <a:spLocks noChangeArrowheads="1"/>
          </p:cNvSpPr>
          <p:nvPr/>
        </p:nvSpPr>
        <p:spPr bwMode="auto">
          <a:xfrm>
            <a:off x="296863" y="835025"/>
            <a:ext cx="40020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2000" b="1">
              <a:solidFill>
                <a:srgbClr val="FFFB0C"/>
              </a:solidFill>
              <a:latin typeface="Times" charset="0"/>
            </a:endParaRPr>
          </a:p>
          <a:p>
            <a:pPr>
              <a:lnSpc>
                <a:spcPct val="55000"/>
              </a:lnSpc>
              <a:spcBef>
                <a:spcPct val="50000"/>
              </a:spcBef>
            </a:pPr>
            <a:r>
              <a:rPr lang="en-US" altLang="ja-JP" sz="2000" b="1">
                <a:solidFill>
                  <a:srgbClr val="00CCFF"/>
                </a:solidFill>
                <a:latin typeface="Times" charset="0"/>
              </a:rPr>
              <a:t>Dr. John Hannah</a:t>
            </a:r>
            <a:endParaRPr lang="en-US" altLang="ja-JP" sz="1600" b="1">
              <a:solidFill>
                <a:srgbClr val="FFFB0C"/>
              </a:solidFill>
              <a:latin typeface="Times" charset="0"/>
            </a:endParaRPr>
          </a:p>
          <a:p>
            <a:pPr>
              <a:lnSpc>
                <a:spcPct val="55000"/>
              </a:lnSpc>
              <a:spcBef>
                <a:spcPct val="50000"/>
              </a:spcBef>
            </a:pPr>
            <a:r>
              <a:rPr lang="en-US" altLang="ja-JP" sz="1400" b="1" i="1">
                <a:solidFill>
                  <a:srgbClr val="FFFB0C"/>
                </a:solidFill>
                <a:latin typeface="Times" charset="0"/>
              </a:rPr>
              <a:t>Distinguished Professor of Historical Theology</a:t>
            </a:r>
          </a:p>
          <a:p>
            <a:pPr>
              <a:lnSpc>
                <a:spcPct val="55000"/>
              </a:lnSpc>
              <a:spcBef>
                <a:spcPct val="50000"/>
              </a:spcBef>
            </a:pPr>
            <a:r>
              <a:rPr lang="en-US" altLang="ja-JP" sz="1400" b="1" i="1">
                <a:solidFill>
                  <a:srgbClr val="FFFB0C"/>
                </a:solidFill>
                <a:latin typeface="Times" charset="0"/>
              </a:rPr>
              <a:t>Research Professor, Historical Theology</a:t>
            </a:r>
            <a:endParaRPr lang="en-US" altLang="ja-JP" sz="1400" b="1">
              <a:solidFill>
                <a:srgbClr val="FFFB0C"/>
              </a:solidFill>
              <a:latin typeface="Times" charset="0"/>
            </a:endParaRPr>
          </a:p>
          <a:p>
            <a:pPr>
              <a:lnSpc>
                <a:spcPct val="55000"/>
              </a:lnSpc>
              <a:spcBef>
                <a:spcPct val="50000"/>
              </a:spcBef>
            </a:pPr>
            <a:r>
              <a:rPr lang="en-US" altLang="ja-JP" sz="1400" b="1" i="1">
                <a:solidFill>
                  <a:srgbClr val="FFFB0C"/>
                </a:solidFill>
                <a:latin typeface="Times" charset="0"/>
              </a:rPr>
              <a:t>Dallas Theological  Seminary</a:t>
            </a:r>
          </a:p>
          <a:p>
            <a:pPr>
              <a:lnSpc>
                <a:spcPct val="55000"/>
              </a:lnSpc>
              <a:spcBef>
                <a:spcPct val="50000"/>
              </a:spcBef>
            </a:pPr>
            <a:r>
              <a:rPr lang="en-US" altLang="ja-JP" sz="1400" b="1" i="1">
                <a:solidFill>
                  <a:srgbClr val="FFFB0C"/>
                </a:solidFill>
                <a:latin typeface="Times" charset="0"/>
              </a:rPr>
              <a:t>Dallas, Texas</a:t>
            </a:r>
            <a:endParaRPr lang="en-US" altLang="ja-JP" sz="1200" b="1" i="1">
              <a:solidFill>
                <a:srgbClr val="FFFB0C"/>
              </a:solidFill>
              <a:latin typeface="Times" charset="0"/>
            </a:endParaRPr>
          </a:p>
        </p:txBody>
      </p:sp>
      <p:sp>
        <p:nvSpPr>
          <p:cNvPr id="19466" name="Text Box 11"/>
          <p:cNvSpPr txBox="1">
            <a:spLocks noChangeArrowheads="1"/>
          </p:cNvSpPr>
          <p:nvPr/>
        </p:nvSpPr>
        <p:spPr bwMode="auto">
          <a:xfrm>
            <a:off x="407988" y="3106738"/>
            <a:ext cx="3887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1600" b="1">
              <a:solidFill>
                <a:srgbClr val="FFFB0C"/>
              </a:solidFill>
              <a:latin typeface="Times" charset="0"/>
            </a:endParaRPr>
          </a:p>
          <a:p>
            <a:pPr>
              <a:lnSpc>
                <a:spcPct val="55000"/>
              </a:lnSpc>
              <a:spcBef>
                <a:spcPct val="50000"/>
              </a:spcBef>
            </a:pPr>
            <a:r>
              <a:rPr lang="en-US" altLang="ja-JP" sz="2000" b="1">
                <a:solidFill>
                  <a:srgbClr val="00CCFF"/>
                </a:solidFill>
                <a:latin typeface="Times" charset="0"/>
              </a:rPr>
              <a:t>Dr. William R. Bright</a:t>
            </a:r>
            <a:r>
              <a:rPr lang="en-US" altLang="ja-JP" sz="1600" b="1">
                <a:solidFill>
                  <a:srgbClr val="00CCFF"/>
                </a:solidFill>
                <a:latin typeface="Times" charset="0"/>
              </a:rPr>
              <a:t> </a:t>
            </a:r>
          </a:p>
          <a:p>
            <a:pPr>
              <a:lnSpc>
                <a:spcPct val="55000"/>
              </a:lnSpc>
              <a:spcBef>
                <a:spcPct val="50000"/>
              </a:spcBef>
            </a:pPr>
            <a:r>
              <a:rPr lang="en-US" altLang="ja-JP" sz="1400" b="1" i="1">
                <a:solidFill>
                  <a:srgbClr val="FFFB0C"/>
                </a:solidFill>
                <a:latin typeface="Times" charset="0"/>
              </a:rPr>
              <a:t>Late Founder</a:t>
            </a:r>
          </a:p>
          <a:p>
            <a:pPr>
              <a:lnSpc>
                <a:spcPct val="55000"/>
              </a:lnSpc>
              <a:spcBef>
                <a:spcPct val="50000"/>
              </a:spcBef>
            </a:pPr>
            <a:r>
              <a:rPr lang="en-US" altLang="ja-JP" sz="1400" b="1" i="1">
                <a:solidFill>
                  <a:srgbClr val="FFFB0C"/>
                </a:solidFill>
                <a:latin typeface="Times" charset="0"/>
              </a:rPr>
              <a:t>Campus Crusade for Christ</a:t>
            </a:r>
          </a:p>
          <a:p>
            <a:pPr>
              <a:lnSpc>
                <a:spcPct val="55000"/>
              </a:lnSpc>
              <a:spcBef>
                <a:spcPct val="50000"/>
              </a:spcBef>
            </a:pPr>
            <a:r>
              <a:rPr lang="en-US" altLang="ja-JP" sz="1400" b="1" i="1">
                <a:solidFill>
                  <a:srgbClr val="FFFB0C"/>
                </a:solidFill>
                <a:latin typeface="Times" charset="0"/>
              </a:rPr>
              <a:t>Orlando, Florida</a:t>
            </a:r>
            <a:endParaRPr lang="en-US" altLang="ja-JP" sz="1600" b="1" i="1">
              <a:solidFill>
                <a:srgbClr val="FFFB0C"/>
              </a:solidFill>
              <a:latin typeface="Times" charset="0"/>
            </a:endParaRPr>
          </a:p>
        </p:txBody>
      </p:sp>
      <p:sp>
        <p:nvSpPr>
          <p:cNvPr id="19467" name="Text Box 12"/>
          <p:cNvSpPr txBox="1">
            <a:spLocks noChangeArrowheads="1"/>
          </p:cNvSpPr>
          <p:nvPr/>
        </p:nvSpPr>
        <p:spPr bwMode="auto">
          <a:xfrm>
            <a:off x="496888" y="2089150"/>
            <a:ext cx="366553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2000" b="1">
              <a:solidFill>
                <a:srgbClr val="FFFB0C"/>
              </a:solidFill>
              <a:latin typeface="Times" charset="0"/>
            </a:endParaRPr>
          </a:p>
          <a:p>
            <a:pPr>
              <a:lnSpc>
                <a:spcPct val="55000"/>
              </a:lnSpc>
              <a:spcBef>
                <a:spcPct val="50000"/>
              </a:spcBef>
            </a:pPr>
            <a:r>
              <a:rPr lang="en-US" altLang="ja-JP" sz="2000" b="1">
                <a:solidFill>
                  <a:srgbClr val="00CCFF"/>
                </a:solidFill>
                <a:latin typeface="Times" charset="0"/>
              </a:rPr>
              <a:t>Dr. Mark Bailey</a:t>
            </a:r>
            <a:endParaRPr lang="en-US" altLang="ja-JP" sz="1600" b="1" i="1">
              <a:solidFill>
                <a:srgbClr val="00CCFF"/>
              </a:solidFill>
              <a:latin typeface="Times" charset="0"/>
            </a:endParaRPr>
          </a:p>
          <a:p>
            <a:pPr>
              <a:lnSpc>
                <a:spcPct val="55000"/>
              </a:lnSpc>
              <a:spcBef>
                <a:spcPct val="50000"/>
              </a:spcBef>
            </a:pPr>
            <a:r>
              <a:rPr lang="en-US" altLang="ja-JP" sz="1400" b="1" i="1">
                <a:solidFill>
                  <a:srgbClr val="FFFB0C"/>
                </a:solidFill>
                <a:latin typeface="Times" charset="0"/>
              </a:rPr>
              <a:t>President</a:t>
            </a:r>
          </a:p>
          <a:p>
            <a:pPr>
              <a:lnSpc>
                <a:spcPct val="55000"/>
              </a:lnSpc>
              <a:spcBef>
                <a:spcPct val="50000"/>
              </a:spcBef>
            </a:pPr>
            <a:r>
              <a:rPr lang="en-US" altLang="ja-JP" sz="1400" b="1" i="1">
                <a:solidFill>
                  <a:srgbClr val="FFFB0C"/>
                </a:solidFill>
                <a:latin typeface="Times" charset="0"/>
              </a:rPr>
              <a:t>Dallas Theological Seminary</a:t>
            </a:r>
          </a:p>
          <a:p>
            <a:pPr>
              <a:lnSpc>
                <a:spcPct val="55000"/>
              </a:lnSpc>
              <a:spcBef>
                <a:spcPct val="50000"/>
              </a:spcBef>
            </a:pPr>
            <a:r>
              <a:rPr lang="en-US" altLang="ja-JP" sz="1400" b="1" i="1">
                <a:solidFill>
                  <a:srgbClr val="FFFB0C"/>
                </a:solidFill>
                <a:latin typeface="Times" charset="0"/>
              </a:rPr>
              <a:t>Dallas, Texas</a:t>
            </a:r>
            <a:endParaRPr lang="en-US" altLang="ja-JP" sz="1600" b="1" i="1">
              <a:solidFill>
                <a:srgbClr val="FFFB0C"/>
              </a:solidFill>
              <a:latin typeface="Times" charset="0"/>
            </a:endParaRPr>
          </a:p>
        </p:txBody>
      </p:sp>
      <p:sp>
        <p:nvSpPr>
          <p:cNvPr id="19468" name="Text Box 13"/>
          <p:cNvSpPr txBox="1">
            <a:spLocks noChangeArrowheads="1"/>
          </p:cNvSpPr>
          <p:nvPr/>
        </p:nvSpPr>
        <p:spPr bwMode="auto">
          <a:xfrm>
            <a:off x="4730750" y="5189538"/>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2000" b="1">
              <a:solidFill>
                <a:srgbClr val="FFFB0C"/>
              </a:solidFill>
              <a:latin typeface="Times" charset="0"/>
            </a:endParaRPr>
          </a:p>
          <a:p>
            <a:pPr>
              <a:lnSpc>
                <a:spcPct val="55000"/>
              </a:lnSpc>
              <a:spcBef>
                <a:spcPct val="50000"/>
              </a:spcBef>
            </a:pPr>
            <a:r>
              <a:rPr lang="en-US" altLang="ja-JP" sz="2000" b="1">
                <a:solidFill>
                  <a:srgbClr val="00CCFF"/>
                </a:solidFill>
                <a:latin typeface="Times" charset="0"/>
              </a:rPr>
              <a:t>Dr. Kenneth Horton</a:t>
            </a:r>
          </a:p>
          <a:p>
            <a:pPr>
              <a:lnSpc>
                <a:spcPct val="55000"/>
              </a:lnSpc>
              <a:spcBef>
                <a:spcPct val="50000"/>
              </a:spcBef>
            </a:pPr>
            <a:r>
              <a:rPr lang="en-US" altLang="ja-JP" sz="1400" b="1" i="1">
                <a:solidFill>
                  <a:srgbClr val="FFFB0C"/>
                </a:solidFill>
                <a:latin typeface="Times" charset="0"/>
              </a:rPr>
              <a:t>Senior Pastor</a:t>
            </a:r>
            <a:endParaRPr lang="en-US" altLang="ja-JP" sz="1400" b="1">
              <a:solidFill>
                <a:srgbClr val="FFFB0C"/>
              </a:solidFill>
              <a:latin typeface="Times" charset="0"/>
            </a:endParaRPr>
          </a:p>
          <a:p>
            <a:pPr>
              <a:lnSpc>
                <a:spcPct val="55000"/>
              </a:lnSpc>
              <a:spcBef>
                <a:spcPct val="50000"/>
              </a:spcBef>
            </a:pPr>
            <a:r>
              <a:rPr lang="en-US" altLang="ja-JP" sz="1400" b="1" i="1">
                <a:solidFill>
                  <a:srgbClr val="FFFB0C"/>
                </a:solidFill>
                <a:latin typeface="Times" charset="0"/>
              </a:rPr>
              <a:t>McKinney Memorial Bible Church</a:t>
            </a:r>
          </a:p>
          <a:p>
            <a:pPr>
              <a:lnSpc>
                <a:spcPct val="55000"/>
              </a:lnSpc>
              <a:spcBef>
                <a:spcPct val="50000"/>
              </a:spcBef>
            </a:pPr>
            <a:r>
              <a:rPr lang="en-US" altLang="ja-JP" sz="1400" b="1" i="1">
                <a:solidFill>
                  <a:srgbClr val="FFFB0C"/>
                </a:solidFill>
                <a:latin typeface="Times" charset="0"/>
              </a:rPr>
              <a:t> Ft. Worth, Texas</a:t>
            </a:r>
            <a:endParaRPr lang="en-US" altLang="ja-JP" sz="1600" b="1" i="1">
              <a:solidFill>
                <a:srgbClr val="FFFB0C"/>
              </a:solidFill>
              <a:latin typeface="Times" charset="0"/>
            </a:endParaRPr>
          </a:p>
        </p:txBody>
      </p:sp>
      <p:sp>
        <p:nvSpPr>
          <p:cNvPr id="19469" name="Text Box 15"/>
          <p:cNvSpPr txBox="1">
            <a:spLocks noChangeArrowheads="1"/>
          </p:cNvSpPr>
          <p:nvPr/>
        </p:nvSpPr>
        <p:spPr bwMode="auto">
          <a:xfrm>
            <a:off x="4614863" y="2116138"/>
            <a:ext cx="381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1600" b="1">
              <a:solidFill>
                <a:srgbClr val="FFFB0C"/>
              </a:solidFill>
              <a:latin typeface="Times" charset="0"/>
            </a:endParaRPr>
          </a:p>
          <a:p>
            <a:pPr>
              <a:lnSpc>
                <a:spcPct val="55000"/>
              </a:lnSpc>
              <a:spcBef>
                <a:spcPct val="50000"/>
              </a:spcBef>
            </a:pPr>
            <a:r>
              <a:rPr lang="en-US" altLang="ja-JP" sz="2000" b="1">
                <a:solidFill>
                  <a:srgbClr val="00CCFF"/>
                </a:solidFill>
                <a:latin typeface="Times" charset="0"/>
              </a:rPr>
              <a:t>John Maisel    Kurt Nelson</a:t>
            </a:r>
            <a:r>
              <a:rPr lang="en-US" altLang="ja-JP" sz="1600" b="1">
                <a:solidFill>
                  <a:srgbClr val="00CCFF"/>
                </a:solidFill>
                <a:latin typeface="Times" charset="0"/>
              </a:rPr>
              <a:t>                                      </a:t>
            </a:r>
          </a:p>
          <a:p>
            <a:pPr>
              <a:lnSpc>
                <a:spcPct val="55000"/>
              </a:lnSpc>
              <a:spcBef>
                <a:spcPct val="50000"/>
              </a:spcBef>
            </a:pPr>
            <a:r>
              <a:rPr lang="en-US" altLang="ja-JP" sz="1400" b="1" i="1">
                <a:solidFill>
                  <a:srgbClr val="FFFB0C"/>
                </a:solidFill>
                <a:latin typeface="Times" charset="0"/>
              </a:rPr>
              <a:t>          President          Exec. Vice President</a:t>
            </a:r>
            <a:endParaRPr lang="en-US" altLang="ja-JP" sz="1400" b="1">
              <a:solidFill>
                <a:srgbClr val="FFFB0C"/>
              </a:solidFill>
              <a:latin typeface="Times" charset="0"/>
            </a:endParaRPr>
          </a:p>
          <a:p>
            <a:pPr>
              <a:lnSpc>
                <a:spcPct val="55000"/>
              </a:lnSpc>
              <a:spcBef>
                <a:spcPct val="50000"/>
              </a:spcBef>
            </a:pPr>
            <a:r>
              <a:rPr lang="en-US" altLang="ja-JP" sz="1400" b="1" i="1">
                <a:solidFill>
                  <a:srgbClr val="FFFB0C"/>
                </a:solidFill>
                <a:latin typeface="Times" charset="0"/>
              </a:rPr>
              <a:t>East/West Ministries</a:t>
            </a:r>
          </a:p>
          <a:p>
            <a:pPr>
              <a:lnSpc>
                <a:spcPct val="55000"/>
              </a:lnSpc>
              <a:spcBef>
                <a:spcPct val="50000"/>
              </a:spcBef>
            </a:pPr>
            <a:r>
              <a:rPr lang="en-US" altLang="ja-JP" sz="1400" b="1" i="1">
                <a:solidFill>
                  <a:srgbClr val="FFFB0C"/>
                </a:solidFill>
                <a:latin typeface="Times" charset="0"/>
              </a:rPr>
              <a:t>Dallas, Texas</a:t>
            </a:r>
            <a:endParaRPr lang="en-US" altLang="ja-JP" sz="1600" b="1" i="1">
              <a:solidFill>
                <a:srgbClr val="FFFB0C"/>
              </a:solidFill>
              <a:latin typeface="Times" charset="0"/>
            </a:endParaRPr>
          </a:p>
        </p:txBody>
      </p:sp>
      <p:sp>
        <p:nvSpPr>
          <p:cNvPr id="19470" name="Text Box 16"/>
          <p:cNvSpPr txBox="1">
            <a:spLocks noChangeArrowheads="1"/>
          </p:cNvSpPr>
          <p:nvPr/>
        </p:nvSpPr>
        <p:spPr bwMode="auto">
          <a:xfrm>
            <a:off x="155575" y="4132263"/>
            <a:ext cx="444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1600" b="1">
              <a:solidFill>
                <a:srgbClr val="FFFB0C"/>
              </a:solidFill>
              <a:latin typeface="Times" charset="0"/>
            </a:endParaRPr>
          </a:p>
          <a:p>
            <a:pPr>
              <a:lnSpc>
                <a:spcPct val="55000"/>
              </a:lnSpc>
              <a:spcBef>
                <a:spcPct val="50000"/>
              </a:spcBef>
            </a:pPr>
            <a:r>
              <a:rPr lang="en-US" altLang="ja-JP" sz="2000" b="1">
                <a:solidFill>
                  <a:srgbClr val="00CCFF"/>
                </a:solidFill>
                <a:latin typeface="Times" charset="0"/>
              </a:rPr>
              <a:t>Rev. Douglas Valenzuela</a:t>
            </a:r>
            <a:r>
              <a:rPr lang="en-US" altLang="ja-JP" sz="1600" b="1">
                <a:solidFill>
                  <a:srgbClr val="00CCFF"/>
                </a:solidFill>
                <a:latin typeface="Times" charset="0"/>
              </a:rPr>
              <a:t> </a:t>
            </a:r>
          </a:p>
          <a:p>
            <a:pPr>
              <a:lnSpc>
                <a:spcPct val="55000"/>
              </a:lnSpc>
              <a:spcBef>
                <a:spcPct val="50000"/>
              </a:spcBef>
            </a:pPr>
            <a:r>
              <a:rPr lang="en-US" altLang="ja-JP" sz="1400" b="1" i="1">
                <a:solidFill>
                  <a:srgbClr val="FFFB0C"/>
                </a:solidFill>
                <a:latin typeface="Times" charset="0"/>
              </a:rPr>
              <a:t>Senior Pastor</a:t>
            </a:r>
            <a:r>
              <a:rPr lang="en-US" altLang="ja-JP" sz="1400" b="1">
                <a:solidFill>
                  <a:srgbClr val="FFFB0C"/>
                </a:solidFill>
                <a:latin typeface="Times" charset="0"/>
              </a:rPr>
              <a:t>, </a:t>
            </a:r>
            <a:r>
              <a:rPr lang="en-US" altLang="ja-JP" sz="1400" b="1" i="1">
                <a:solidFill>
                  <a:srgbClr val="FFFB0C"/>
                </a:solidFill>
                <a:latin typeface="Times" charset="0"/>
              </a:rPr>
              <a:t>Conservative Baptist  Missions</a:t>
            </a:r>
          </a:p>
          <a:p>
            <a:pPr>
              <a:lnSpc>
                <a:spcPct val="55000"/>
              </a:lnSpc>
              <a:spcBef>
                <a:spcPct val="50000"/>
              </a:spcBef>
            </a:pPr>
            <a:r>
              <a:rPr lang="en-US" altLang="ja-JP" sz="1400" b="1" i="1">
                <a:solidFill>
                  <a:srgbClr val="FFFB0C"/>
                </a:solidFill>
                <a:latin typeface="Times" charset="0"/>
              </a:rPr>
              <a:t>Chiesa Battista Evangelica di Casoria</a:t>
            </a:r>
          </a:p>
          <a:p>
            <a:pPr>
              <a:lnSpc>
                <a:spcPct val="55000"/>
              </a:lnSpc>
              <a:spcBef>
                <a:spcPct val="50000"/>
              </a:spcBef>
            </a:pPr>
            <a:r>
              <a:rPr lang="en-US" altLang="ja-JP" sz="1400" b="1" i="1">
                <a:solidFill>
                  <a:srgbClr val="FFFB0C"/>
                </a:solidFill>
                <a:latin typeface="Times" charset="0"/>
              </a:rPr>
              <a:t>Naples, Italy</a:t>
            </a:r>
            <a:endParaRPr lang="en-US" altLang="ja-JP" sz="1800" i="1">
              <a:solidFill>
                <a:srgbClr val="FFFB0C"/>
              </a:solidFill>
              <a:latin typeface="Times" charset="0"/>
            </a:endParaRPr>
          </a:p>
        </p:txBody>
      </p:sp>
      <p:sp>
        <p:nvSpPr>
          <p:cNvPr id="19471" name="Text Box 17"/>
          <p:cNvSpPr txBox="1">
            <a:spLocks noChangeArrowheads="1"/>
          </p:cNvSpPr>
          <p:nvPr/>
        </p:nvSpPr>
        <p:spPr bwMode="auto">
          <a:xfrm>
            <a:off x="109538" y="5170488"/>
            <a:ext cx="4516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2400" b="1">
              <a:solidFill>
                <a:srgbClr val="FFFB0C"/>
              </a:solidFill>
              <a:latin typeface="Times" charset="0"/>
            </a:endParaRPr>
          </a:p>
          <a:p>
            <a:pPr>
              <a:lnSpc>
                <a:spcPct val="55000"/>
              </a:lnSpc>
              <a:spcBef>
                <a:spcPct val="50000"/>
              </a:spcBef>
            </a:pPr>
            <a:r>
              <a:rPr lang="en-US" altLang="ja-JP" sz="2000" b="1">
                <a:solidFill>
                  <a:srgbClr val="00CCFF"/>
                </a:solidFill>
                <a:latin typeface="Times" charset="0"/>
              </a:rPr>
              <a:t>Karyn Granger</a:t>
            </a:r>
            <a:endParaRPr lang="en-US" altLang="ja-JP" sz="1600" b="1">
              <a:solidFill>
                <a:srgbClr val="00CCFF"/>
              </a:solidFill>
              <a:latin typeface="Times" charset="0"/>
            </a:endParaRPr>
          </a:p>
          <a:p>
            <a:pPr>
              <a:lnSpc>
                <a:spcPct val="55000"/>
              </a:lnSpc>
              <a:spcBef>
                <a:spcPct val="50000"/>
              </a:spcBef>
            </a:pPr>
            <a:r>
              <a:rPr lang="en-US" altLang="ja-JP" sz="1400" b="1" i="1">
                <a:solidFill>
                  <a:srgbClr val="FFFB0C"/>
                </a:solidFill>
                <a:latin typeface="Times" charset="0"/>
              </a:rPr>
              <a:t>Director of Bible Studies</a:t>
            </a:r>
          </a:p>
          <a:p>
            <a:pPr>
              <a:lnSpc>
                <a:spcPct val="55000"/>
              </a:lnSpc>
              <a:spcBef>
                <a:spcPct val="50000"/>
              </a:spcBef>
            </a:pPr>
            <a:r>
              <a:rPr lang="en-US" altLang="ja-JP" sz="1400" b="1" i="1">
                <a:solidFill>
                  <a:srgbClr val="FFFB0C"/>
                </a:solidFill>
                <a:latin typeface="Times" charset="0"/>
              </a:rPr>
              <a:t>Southwest Christian Schools</a:t>
            </a:r>
          </a:p>
          <a:p>
            <a:pPr>
              <a:lnSpc>
                <a:spcPct val="55000"/>
              </a:lnSpc>
              <a:spcBef>
                <a:spcPct val="50000"/>
              </a:spcBef>
            </a:pPr>
            <a:r>
              <a:rPr lang="en-US" altLang="ja-JP" sz="1400" b="1" i="1">
                <a:solidFill>
                  <a:srgbClr val="FFFB0C"/>
                </a:solidFill>
                <a:latin typeface="Times" charset="0"/>
              </a:rPr>
              <a:t>Ft. Worth, Texas</a:t>
            </a:r>
            <a:endParaRPr lang="en-US" altLang="ja-JP" sz="1600" b="1" i="1">
              <a:solidFill>
                <a:srgbClr val="FFFB0C"/>
              </a:solidFill>
              <a:latin typeface="Times" charset="0"/>
            </a:endParaRPr>
          </a:p>
        </p:txBody>
      </p:sp>
      <p:sp>
        <p:nvSpPr>
          <p:cNvPr id="19472" name="Text Box 18"/>
          <p:cNvSpPr txBox="1">
            <a:spLocks noChangeArrowheads="1"/>
          </p:cNvSpPr>
          <p:nvPr/>
        </p:nvSpPr>
        <p:spPr bwMode="auto">
          <a:xfrm>
            <a:off x="4964113" y="3067050"/>
            <a:ext cx="311626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2000" b="1">
              <a:solidFill>
                <a:srgbClr val="62D6AC"/>
              </a:solidFill>
              <a:latin typeface="Times" charset="0"/>
            </a:endParaRPr>
          </a:p>
          <a:p>
            <a:pPr>
              <a:lnSpc>
                <a:spcPct val="55000"/>
              </a:lnSpc>
              <a:spcBef>
                <a:spcPct val="50000"/>
              </a:spcBef>
            </a:pPr>
            <a:r>
              <a:rPr lang="en-US" altLang="ja-JP" sz="2000" b="1">
                <a:solidFill>
                  <a:srgbClr val="00CCFF"/>
                </a:solidFill>
                <a:latin typeface="Times" charset="0"/>
              </a:rPr>
              <a:t>Vasily Dimitrievski</a:t>
            </a:r>
            <a:endParaRPr lang="en-US" altLang="ja-JP" sz="1600" b="1">
              <a:solidFill>
                <a:srgbClr val="00CCFF"/>
              </a:solidFill>
              <a:latin typeface="Times" charset="0"/>
            </a:endParaRPr>
          </a:p>
          <a:p>
            <a:pPr>
              <a:lnSpc>
                <a:spcPct val="55000"/>
              </a:lnSpc>
              <a:spcBef>
                <a:spcPct val="50000"/>
              </a:spcBef>
            </a:pPr>
            <a:r>
              <a:rPr lang="en-US" altLang="ja-JP" sz="1400" b="1" i="1">
                <a:solidFill>
                  <a:srgbClr val="FFFB0C"/>
                </a:solidFill>
                <a:latin typeface="Times" charset="0"/>
              </a:rPr>
              <a:t>Director for Russia</a:t>
            </a:r>
            <a:endParaRPr lang="en-US" altLang="ja-JP" sz="1400" b="1">
              <a:solidFill>
                <a:srgbClr val="FFFB0C"/>
              </a:solidFill>
              <a:latin typeface="Times" charset="0"/>
            </a:endParaRPr>
          </a:p>
          <a:p>
            <a:pPr>
              <a:lnSpc>
                <a:spcPct val="55000"/>
              </a:lnSpc>
              <a:spcBef>
                <a:spcPct val="50000"/>
              </a:spcBef>
            </a:pPr>
            <a:r>
              <a:rPr lang="en-US" altLang="ja-JP" sz="1400" b="1" i="1">
                <a:solidFill>
                  <a:srgbClr val="FFFB0C"/>
                </a:solidFill>
                <a:latin typeface="Times" charset="0"/>
              </a:rPr>
              <a:t>Global Missions Fellowship (e3)</a:t>
            </a:r>
          </a:p>
          <a:p>
            <a:pPr>
              <a:lnSpc>
                <a:spcPct val="55000"/>
              </a:lnSpc>
              <a:spcBef>
                <a:spcPct val="50000"/>
              </a:spcBef>
            </a:pPr>
            <a:r>
              <a:rPr lang="en-US" altLang="ja-JP" sz="1400" b="1" i="1">
                <a:solidFill>
                  <a:srgbClr val="FFFB0C"/>
                </a:solidFill>
                <a:latin typeface="Times" charset="0"/>
              </a:rPr>
              <a:t>Penza, Russia</a:t>
            </a:r>
            <a:endParaRPr lang="en-US" altLang="ja-JP" sz="1400" i="1">
              <a:solidFill>
                <a:srgbClr val="FFFB0C"/>
              </a:solidFill>
              <a:latin typeface="Times" charset="0"/>
            </a:endParaRPr>
          </a:p>
        </p:txBody>
      </p:sp>
      <p:sp>
        <p:nvSpPr>
          <p:cNvPr id="19473" name="Text Box 19"/>
          <p:cNvSpPr txBox="1">
            <a:spLocks noChangeArrowheads="1"/>
          </p:cNvSpPr>
          <p:nvPr/>
        </p:nvSpPr>
        <p:spPr bwMode="auto">
          <a:xfrm>
            <a:off x="3167063" y="517525"/>
            <a:ext cx="2814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ja-JP" altLang="en-US" sz="2000" b="1" i="1">
                <a:solidFill>
                  <a:srgbClr val="FFFFFF"/>
                </a:solidFill>
                <a:latin typeface="Times" charset="0"/>
              </a:rPr>
              <a:t>選考委員会のメンバー</a:t>
            </a:r>
          </a:p>
        </p:txBody>
      </p:sp>
      <p:sp>
        <p:nvSpPr>
          <p:cNvPr id="19474" name="Text Box 27"/>
          <p:cNvSpPr txBox="1">
            <a:spLocks noChangeArrowheads="1"/>
          </p:cNvSpPr>
          <p:nvPr/>
        </p:nvSpPr>
        <p:spPr bwMode="auto">
          <a:xfrm>
            <a:off x="481013" y="6548438"/>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b="1">
                <a:solidFill>
                  <a:srgbClr val="FFFFFF"/>
                </a:solidFill>
              </a:rPr>
              <a:t>©2006 TBBMI</a:t>
            </a:r>
          </a:p>
        </p:txBody>
      </p:sp>
      <p:sp>
        <p:nvSpPr>
          <p:cNvPr id="237596" name="Rectangle 28"/>
          <p:cNvSpPr>
            <a:spLocks noChangeArrowheads="1"/>
          </p:cNvSpPr>
          <p:nvPr/>
        </p:nvSpPr>
        <p:spPr bwMode="auto">
          <a:xfrm>
            <a:off x="7621588" y="6529388"/>
            <a:ext cx="658812" cy="244475"/>
          </a:xfrm>
          <a:prstGeom prst="rect">
            <a:avLst/>
          </a:prstGeom>
          <a:noFill/>
          <a:ln w="12700">
            <a:noFill/>
            <a:miter lim="800000"/>
            <a:headEnd/>
            <a:tailEnd/>
          </a:ln>
          <a:effectLst/>
        </p:spPr>
        <p:txBody>
          <a:bodyPr wrap="none" anchor="ctr">
            <a:spAutoFit/>
          </a:bodyPr>
          <a:lstStyle/>
          <a:p>
            <a:pPr>
              <a:defRPr/>
            </a:pPr>
            <a:r>
              <a:rPr lang="en-US" altLang="ja-JP" sz="1000" b="1">
                <a:solidFill>
                  <a:schemeClr val="tx1"/>
                </a:solidFill>
                <a:effectLst>
                  <a:outerShdw blurRad="38100" dist="38100" dir="2700000" algn="tl">
                    <a:srgbClr val="000000"/>
                  </a:outerShdw>
                </a:effectLst>
                <a:latin typeface="Comic Sans MS" charset="0"/>
              </a:rPr>
              <a:t>9.6.01.</a:t>
            </a:r>
          </a:p>
        </p:txBody>
      </p:sp>
      <p:sp>
        <p:nvSpPr>
          <p:cNvPr id="19476" name="Text Box 29"/>
          <p:cNvSpPr txBox="1">
            <a:spLocks noChangeArrowheads="1"/>
          </p:cNvSpPr>
          <p:nvPr/>
        </p:nvSpPr>
        <p:spPr bwMode="auto">
          <a:xfrm>
            <a:off x="8091488" y="6510338"/>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02</a:t>
            </a:r>
          </a:p>
        </p:txBody>
      </p:sp>
      <p:sp>
        <p:nvSpPr>
          <p:cNvPr id="19477" name="Text Box 30"/>
          <p:cNvSpPr txBox="1">
            <a:spLocks noChangeArrowheads="1"/>
          </p:cNvSpPr>
          <p:nvPr/>
        </p:nvSpPr>
        <p:spPr bwMode="auto">
          <a:xfrm>
            <a:off x="4852988" y="4106863"/>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2000" b="1">
              <a:solidFill>
                <a:srgbClr val="FFFB0C"/>
              </a:solidFill>
              <a:latin typeface="Times" charset="0"/>
            </a:endParaRPr>
          </a:p>
          <a:p>
            <a:pPr>
              <a:lnSpc>
                <a:spcPct val="55000"/>
              </a:lnSpc>
              <a:spcBef>
                <a:spcPct val="50000"/>
              </a:spcBef>
            </a:pPr>
            <a:r>
              <a:rPr lang="en-US" altLang="ja-JP" sz="2000" b="1">
                <a:solidFill>
                  <a:srgbClr val="00CCFF"/>
                </a:solidFill>
                <a:latin typeface="Times" charset="0"/>
              </a:rPr>
              <a:t>Dr. Ted Kitchens</a:t>
            </a:r>
          </a:p>
          <a:p>
            <a:pPr>
              <a:lnSpc>
                <a:spcPct val="55000"/>
              </a:lnSpc>
              <a:spcBef>
                <a:spcPct val="50000"/>
              </a:spcBef>
            </a:pPr>
            <a:r>
              <a:rPr lang="en-US" altLang="ja-JP" sz="1400" b="1" i="1">
                <a:solidFill>
                  <a:srgbClr val="FFFB0C"/>
                </a:solidFill>
                <a:latin typeface="Times" charset="0"/>
              </a:rPr>
              <a:t>Senior Pastor</a:t>
            </a:r>
            <a:endParaRPr lang="en-US" altLang="ja-JP" sz="1400" b="1">
              <a:solidFill>
                <a:srgbClr val="FFFB0C"/>
              </a:solidFill>
              <a:latin typeface="Times" charset="0"/>
            </a:endParaRPr>
          </a:p>
          <a:p>
            <a:pPr>
              <a:lnSpc>
                <a:spcPct val="55000"/>
              </a:lnSpc>
              <a:spcBef>
                <a:spcPct val="50000"/>
              </a:spcBef>
            </a:pPr>
            <a:r>
              <a:rPr lang="en-US" altLang="ja-JP" sz="1400" b="1" i="1">
                <a:solidFill>
                  <a:srgbClr val="FFFB0C"/>
                </a:solidFill>
                <a:latin typeface="Times" charset="0"/>
              </a:rPr>
              <a:t>Christ Chapel Bible Church</a:t>
            </a:r>
          </a:p>
          <a:p>
            <a:pPr>
              <a:lnSpc>
                <a:spcPct val="55000"/>
              </a:lnSpc>
              <a:spcBef>
                <a:spcPct val="50000"/>
              </a:spcBef>
            </a:pPr>
            <a:r>
              <a:rPr lang="en-US" altLang="ja-JP" sz="1400" b="1" i="1">
                <a:solidFill>
                  <a:srgbClr val="FFFB0C"/>
                </a:solidFill>
                <a:latin typeface="Times" charset="0"/>
              </a:rPr>
              <a:t> Ft. Worth, Texas</a:t>
            </a:r>
            <a:endParaRPr lang="en-US" altLang="ja-JP" sz="1600" b="1" i="1">
              <a:solidFill>
                <a:srgbClr val="FFFB0C"/>
              </a:solidFill>
              <a:latin typeface="Times" charset="0"/>
            </a:endParaRPr>
          </a:p>
        </p:txBody>
      </p:sp>
      <p:sp>
        <p:nvSpPr>
          <p:cNvPr id="19478" name="Text Box 32"/>
          <p:cNvSpPr txBox="1">
            <a:spLocks noChangeArrowheads="1"/>
          </p:cNvSpPr>
          <p:nvPr/>
        </p:nvSpPr>
        <p:spPr bwMode="auto">
          <a:xfrm>
            <a:off x="4960938" y="855663"/>
            <a:ext cx="311626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ja-JP" altLang="en-US" sz="2000" b="1">
              <a:solidFill>
                <a:srgbClr val="FFFB0C"/>
              </a:solidFill>
              <a:latin typeface="Times" charset="0"/>
            </a:endParaRPr>
          </a:p>
          <a:p>
            <a:pPr>
              <a:lnSpc>
                <a:spcPct val="55000"/>
              </a:lnSpc>
              <a:spcBef>
                <a:spcPct val="50000"/>
              </a:spcBef>
            </a:pPr>
            <a:r>
              <a:rPr lang="en-US" altLang="ja-JP" sz="2000" b="1">
                <a:solidFill>
                  <a:srgbClr val="00CCFF"/>
                </a:solidFill>
                <a:latin typeface="Times" charset="0"/>
              </a:rPr>
              <a:t>Dr. Rick Griffith</a:t>
            </a:r>
            <a:r>
              <a:rPr lang="en-US" altLang="ja-JP" sz="1600" b="1">
                <a:solidFill>
                  <a:srgbClr val="00CCFF"/>
                </a:solidFill>
                <a:latin typeface="Times" charset="0"/>
              </a:rPr>
              <a:t> </a:t>
            </a:r>
          </a:p>
          <a:p>
            <a:pPr>
              <a:lnSpc>
                <a:spcPct val="55000"/>
              </a:lnSpc>
              <a:spcBef>
                <a:spcPct val="50000"/>
              </a:spcBef>
            </a:pPr>
            <a:r>
              <a:rPr lang="en-US" altLang="ja-JP" sz="1400" b="1" i="1">
                <a:solidFill>
                  <a:srgbClr val="FFFB0C"/>
                </a:solidFill>
                <a:latin typeface="Times" charset="0"/>
              </a:rPr>
              <a:t>Lecturer in Biblical Studies</a:t>
            </a:r>
          </a:p>
          <a:p>
            <a:pPr>
              <a:lnSpc>
                <a:spcPct val="55000"/>
              </a:lnSpc>
              <a:spcBef>
                <a:spcPct val="50000"/>
              </a:spcBef>
            </a:pPr>
            <a:r>
              <a:rPr lang="en-US" altLang="ja-JP" sz="1400" b="1" i="1">
                <a:solidFill>
                  <a:srgbClr val="FFFB0C"/>
                </a:solidFill>
                <a:latin typeface="Times" charset="0"/>
              </a:rPr>
              <a:t>New Testament Dept. Coordinator</a:t>
            </a:r>
            <a:endParaRPr lang="en-US" altLang="ja-JP" sz="1400" b="1">
              <a:solidFill>
                <a:srgbClr val="FFFB0C"/>
              </a:solidFill>
              <a:latin typeface="Times" charset="0"/>
            </a:endParaRPr>
          </a:p>
          <a:p>
            <a:pPr>
              <a:lnSpc>
                <a:spcPct val="55000"/>
              </a:lnSpc>
              <a:spcBef>
                <a:spcPct val="50000"/>
              </a:spcBef>
            </a:pPr>
            <a:r>
              <a:rPr lang="en-US" altLang="ja-JP" sz="1400" b="1" i="1">
                <a:solidFill>
                  <a:srgbClr val="FFFB0C"/>
                </a:solidFill>
                <a:latin typeface="Times" charset="0"/>
              </a:rPr>
              <a:t>Singapore Bible College</a:t>
            </a:r>
          </a:p>
          <a:p>
            <a:pPr>
              <a:lnSpc>
                <a:spcPct val="55000"/>
              </a:lnSpc>
              <a:spcBef>
                <a:spcPct val="50000"/>
              </a:spcBef>
            </a:pPr>
            <a:r>
              <a:rPr lang="en-US" altLang="ja-JP" sz="1400" b="1" i="1">
                <a:solidFill>
                  <a:srgbClr val="FFFB0C"/>
                </a:solidFill>
                <a:latin typeface="Times" charset="0"/>
              </a:rPr>
              <a:t>Republic of Singapore</a:t>
            </a:r>
            <a:endParaRPr lang="en-US" altLang="ja-JP" sz="1200" b="1" i="1">
              <a:solidFill>
                <a:srgbClr val="FFFB0C"/>
              </a:solidFill>
              <a:latin typeface="Times"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4274"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54275"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5427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54277"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54278"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28</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5298"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5529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5530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55301"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55302"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29</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800" y="571500"/>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6322"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56323"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56324"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56325"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30</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7346"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5734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5734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57349"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31</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58372"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58373"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58374"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32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9394"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59395"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59396"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ja-JP" sz="11700">
                <a:solidFill>
                  <a:schemeClr val="accent1"/>
                </a:solidFill>
                <a:latin typeface="Comic Sans MS" pitchFamily="-107" charset="0"/>
                <a:ea typeface="ＭＳ Ｐゴシック" pitchFamily="-107" charset="-128"/>
                <a:cs typeface="ＭＳ Ｐゴシック" pitchFamily="-107" charset="-128"/>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ja-JP" sz="11700">
                <a:solidFill>
                  <a:schemeClr val="accent1"/>
                </a:solidFill>
                <a:latin typeface="Comic Sans MS" pitchFamily="-107" charset="0"/>
                <a:ea typeface="ＭＳ Ｐゴシック" pitchFamily="-107" charset="-128"/>
                <a:cs typeface="ＭＳ Ｐゴシック" pitchFamily="-107" charset="-128"/>
              </a:rPr>
              <a:t>?</a:t>
            </a:r>
          </a:p>
        </p:txBody>
      </p:sp>
      <p:sp>
        <p:nvSpPr>
          <p:cNvPr id="59399" name="Text Box 22"/>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33</a:t>
            </a:r>
          </a:p>
        </p:txBody>
      </p:sp>
      <p:sp>
        <p:nvSpPr>
          <p:cNvPr id="59400"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ja-JP" sz="11700">
                <a:solidFill>
                  <a:schemeClr val="accent1"/>
                </a:solidFill>
                <a:latin typeface="Comic Sans MS" pitchFamily="-107" charset="0"/>
                <a:ea typeface="ＭＳ Ｐゴシック" pitchFamily="-107" charset="-128"/>
                <a:cs typeface="ＭＳ Ｐゴシック" pitchFamily="-107" charset="-128"/>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ja-JP" sz="11700">
                <a:solidFill>
                  <a:schemeClr val="accent1"/>
                </a:solidFill>
                <a:latin typeface="Comic Sans MS" pitchFamily="-107" charset="0"/>
                <a:ea typeface="ＭＳ Ｐゴシック" pitchFamily="-107" charset="-128"/>
                <a:cs typeface="ＭＳ Ｐゴシック" pitchFamily="-107" charset="-128"/>
              </a:rPr>
              <a:t>?</a:t>
            </a:r>
          </a:p>
        </p:txBody>
      </p:sp>
      <p:grpSp>
        <p:nvGrpSpPr>
          <p:cNvPr id="2" name="Group 18"/>
          <p:cNvGrpSpPr>
            <a:grpSpLocks/>
          </p:cNvGrpSpPr>
          <p:nvPr/>
        </p:nvGrpSpPr>
        <p:grpSpPr bwMode="auto">
          <a:xfrm>
            <a:off x="1709738" y="1619250"/>
            <a:ext cx="5819775" cy="3590925"/>
            <a:chOff x="1188" y="909"/>
            <a:chExt cx="3665" cy="2263"/>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4218" name="Text Box 10"/>
            <p:cNvSpPr txBox="1">
              <a:spLocks noChangeArrowheads="1"/>
            </p:cNvSpPr>
            <p:nvPr/>
          </p:nvSpPr>
          <p:spPr bwMode="auto">
            <a:xfrm rot="-763059">
              <a:off x="1192" y="1061"/>
              <a:ext cx="3647" cy="1443"/>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ja-JP" altLang="en-US" sz="3600" b="1" dirty="0">
                  <a:solidFill>
                    <a:srgbClr val="EEFF4B"/>
                  </a:solidFill>
                  <a:latin typeface="Comic Sans MS" pitchFamily="-107" charset="0"/>
                  <a:ea typeface="ＭＳ Ｐゴシック" pitchFamily="-107" charset="-128"/>
                  <a:cs typeface="ＭＳ Ｐゴシック" pitchFamily="-107" charset="-128"/>
                </a:rPr>
                <a:t>このたくさんの情報と</a:t>
              </a:r>
            </a:p>
            <a:p>
              <a:pPr>
                <a:spcBef>
                  <a:spcPct val="50000"/>
                </a:spcBef>
                <a:defRPr/>
              </a:pPr>
              <a:r>
                <a:rPr lang="ja-JP" altLang="en-US" sz="3600" b="1" dirty="0">
                  <a:solidFill>
                    <a:schemeClr val="tx1"/>
                  </a:solidFill>
                  <a:latin typeface="Arial" pitchFamily="-107" charset="0"/>
                  <a:ea typeface="ＭＳ Ｐゴシック" pitchFamily="-107" charset="-128"/>
                  <a:cs typeface="ＭＳ Ｐゴシック" pitchFamily="-107" charset="-128"/>
                </a:rPr>
                <a:t>間違った</a:t>
              </a:r>
              <a:r>
                <a:rPr lang="ja-JP" altLang="en-US" sz="3600" b="1" dirty="0">
                  <a:solidFill>
                    <a:srgbClr val="EEFF4B"/>
                  </a:solidFill>
                  <a:latin typeface="Comic Sans MS" pitchFamily="-107" charset="0"/>
                  <a:ea typeface="ＭＳ Ｐゴシック" pitchFamily="-107" charset="-128"/>
                  <a:cs typeface="ＭＳ Ｐゴシック" pitchFamily="-107" charset="-128"/>
                </a:rPr>
                <a:t>情報を、</a:t>
              </a:r>
            </a:p>
            <a:p>
              <a:pPr>
                <a:spcBef>
                  <a:spcPct val="50000"/>
                </a:spcBef>
                <a:defRPr/>
              </a:pPr>
              <a:r>
                <a:rPr lang="ja-JP" altLang="en-US" sz="3600" b="1" dirty="0">
                  <a:solidFill>
                    <a:srgbClr val="EEFF4B"/>
                  </a:solidFill>
                  <a:latin typeface="Comic Sans MS" pitchFamily="-107" charset="0"/>
                  <a:ea typeface="ＭＳ Ｐゴシック" pitchFamily="-107" charset="-128"/>
                  <a:cs typeface="ＭＳ Ｐゴシック" pitchFamily="-107" charset="-128"/>
                </a:rPr>
                <a:t>どこから整理し始めますか</a:t>
              </a:r>
              <a:r>
                <a:rPr lang="en-US" altLang="ja-JP" sz="3600" b="1" dirty="0">
                  <a:solidFill>
                    <a:srgbClr val="EEFF4B"/>
                  </a:solidFill>
                  <a:latin typeface="Comic Sans MS" pitchFamily="-107" charset="0"/>
                  <a:ea typeface="ＭＳ Ｐゴシック" pitchFamily="-107" charset="-128"/>
                  <a:cs typeface="ＭＳ Ｐゴシック" pitchFamily="-107" charset="-128"/>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15"/>
          <p:cNvGrpSpPr>
            <a:grpSpLocks/>
          </p:cNvGrpSpPr>
          <p:nvPr/>
        </p:nvGrpSpPr>
        <p:grpSpPr bwMode="auto">
          <a:xfrm>
            <a:off x="3492500" y="266700"/>
            <a:ext cx="5499100" cy="5822950"/>
            <a:chOff x="2200" y="168"/>
            <a:chExt cx="3464" cy="3668"/>
          </a:xfrm>
        </p:grpSpPr>
        <p:graphicFrame>
          <p:nvGraphicFramePr>
            <p:cNvPr id="61450"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spid="_x0000_s61461"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9464" name="Rectangle 8"/>
          <p:cNvSpPr>
            <a:spLocks noChangeArrowheads="1"/>
          </p:cNvSpPr>
          <p:nvPr/>
        </p:nvSpPr>
        <p:spPr bwMode="auto">
          <a:xfrm>
            <a:off x="5808663" y="442913"/>
            <a:ext cx="2725737" cy="2098675"/>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defRPr/>
            </a:pPr>
            <a:r>
              <a:rPr lang="ja-JP" altLang="en-US" sz="4400" b="1">
                <a:solidFill>
                  <a:srgbClr val="FFFF00"/>
                </a:solidFill>
                <a:latin typeface="Times" pitchFamily="-107" charset="0"/>
                <a:ea typeface="ＭＳ Ｐゴシック" pitchFamily="-107" charset="-128"/>
                <a:cs typeface="ＭＳ Ｐゴシック" pitchFamily="-107" charset="-128"/>
              </a:rPr>
              <a:t>まったく</a:t>
            </a:r>
          </a:p>
          <a:p>
            <a:pPr>
              <a:defRPr/>
            </a:pPr>
            <a:r>
              <a:rPr lang="ja-JP" altLang="en-US" sz="4400" b="1">
                <a:solidFill>
                  <a:srgbClr val="FFFF00"/>
                </a:solidFill>
                <a:latin typeface="Times" pitchFamily="-107" charset="0"/>
                <a:ea typeface="ＭＳ Ｐゴシック" pitchFamily="-107" charset="-128"/>
                <a:cs typeface="ＭＳ Ｐゴシック" pitchFamily="-107" charset="-128"/>
              </a:rPr>
              <a:t>思いつかないよ</a:t>
            </a:r>
            <a:r>
              <a:rPr lang="en-US" altLang="ja-JP" sz="4400" b="1">
                <a:solidFill>
                  <a:srgbClr val="FFFF00"/>
                </a:solidFill>
                <a:latin typeface="Times" pitchFamily="-107" charset="0"/>
                <a:ea typeface="ＭＳ Ｐゴシック" pitchFamily="-107" charset="-128"/>
                <a:cs typeface="ＭＳ Ｐゴシック" pitchFamily="-107" charset="-128"/>
              </a:rPr>
              <a:t>!</a:t>
            </a:r>
          </a:p>
        </p:txBody>
      </p:sp>
      <p:grpSp>
        <p:nvGrpSpPr>
          <p:cNvPr id="3" name="Group 21"/>
          <p:cNvGrpSpPr>
            <a:grpSpLocks/>
          </p:cNvGrpSpPr>
          <p:nvPr/>
        </p:nvGrpSpPr>
        <p:grpSpPr bwMode="auto">
          <a:xfrm>
            <a:off x="5046663" y="2540000"/>
            <a:ext cx="3625850" cy="2501900"/>
            <a:chOff x="3179" y="1600"/>
            <a:chExt cx="2284" cy="157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1" name="Rectangle 5"/>
            <p:cNvSpPr>
              <a:spLocks noChangeArrowheads="1"/>
            </p:cNvSpPr>
            <p:nvPr/>
          </p:nvSpPr>
          <p:spPr bwMode="auto">
            <a:xfrm>
              <a:off x="3430" y="1904"/>
              <a:ext cx="1752" cy="900"/>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defRPr/>
              </a:pPr>
              <a:r>
                <a:rPr lang="ja-JP" altLang="en-US" sz="4400" b="1" i="1">
                  <a:solidFill>
                    <a:srgbClr val="FFFF00"/>
                  </a:solidFill>
                  <a:latin typeface="Times New Roman" pitchFamily="-107" charset="0"/>
                  <a:ea typeface="ＭＳ Ｐゴシック" pitchFamily="-107" charset="-128"/>
                  <a:cs typeface="ＭＳ Ｐゴシック" pitchFamily="-107" charset="-128"/>
                </a:rPr>
                <a:t>どこから </a:t>
              </a:r>
              <a:r>
                <a:rPr lang="ja-JP" altLang="en-US" sz="4400" b="1" i="1" u="sng">
                  <a:solidFill>
                    <a:srgbClr val="FFFF00"/>
                  </a:solidFill>
                  <a:latin typeface="Times New Roman" pitchFamily="-107" charset="0"/>
                  <a:ea typeface="ＭＳ Ｐゴシック" pitchFamily="-107" charset="-128"/>
                  <a:cs typeface="ＭＳ Ｐゴシック" pitchFamily="-107" charset="-128"/>
                </a:rPr>
                <a:t>始めれば</a:t>
              </a:r>
              <a:r>
                <a:rPr lang="en-US" altLang="ja-JP" sz="4400" b="1" i="1">
                  <a:solidFill>
                    <a:srgbClr val="FFFF00"/>
                  </a:solidFill>
                  <a:latin typeface="Times New Roman" pitchFamily="-107" charset="0"/>
                  <a:ea typeface="ＭＳ Ｐゴシック" pitchFamily="-107" charset="-128"/>
                  <a:cs typeface="ＭＳ Ｐゴシック" pitchFamily="-107" charset="-128"/>
                </a:rPr>
                <a:t>?</a:t>
              </a:r>
            </a:p>
          </p:txBody>
        </p:sp>
      </p:grpSp>
      <p:sp>
        <p:nvSpPr>
          <p:cNvPr id="61444"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61445"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61446"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61447" name="Text Box 24"/>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34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2466"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2467"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2468"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62470"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aphicFrame>
        <p:nvGraphicFramePr>
          <p:cNvPr id="62471" name="Object 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spid="_x0000_s62709"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2472"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grpSp>
        <p:nvGrpSpPr>
          <p:cNvPr id="62473"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nvGrpSpPr>
            <p:cNvPr id="62689"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
        <p:nvSpPr>
          <p:cNvPr id="62475"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62476"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2479" name="Text Box 113"/>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35</a:t>
            </a:r>
          </a:p>
        </p:txBody>
      </p:sp>
      <p:sp>
        <p:nvSpPr>
          <p:cNvPr id="62480" name="Text Box 1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1"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2"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25" fill="hold" nodeType="afterGroup">
                            <p:stCondLst>
                              <p:cond delay="2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9" fill="hold" nodeType="afterGroup">
                            <p:stCondLst>
                              <p:cond delay="3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7" fill="hold" nodeType="afterGroup">
                            <p:stCondLst>
                              <p:cond delay="40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41" fill="hold" nodeType="afterGroup">
                            <p:stCondLst>
                              <p:cond delay="45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Text Box 5"/>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44800" i="1" smtClean="0">
                <a:solidFill>
                  <a:srgbClr val="FFFF00"/>
                </a:solidFill>
                <a:effectLst>
                  <a:outerShdw blurRad="38100" dist="38100" dir="2700000" algn="tl">
                    <a:srgbClr val="000000"/>
                  </a:outerShdw>
                </a:effectLst>
              </a:rPr>
              <a:t>7</a:t>
            </a:r>
          </a:p>
        </p:txBody>
      </p:sp>
      <p:sp>
        <p:nvSpPr>
          <p:cNvPr id="69638" name="Rectangle 6" descr="Large checker board"/>
          <p:cNvSpPr>
            <a:spLocks noChangeArrowheads="1"/>
          </p:cNvSpPr>
          <p:nvPr/>
        </p:nvSpPr>
        <p:spPr bwMode="auto">
          <a:xfrm>
            <a:off x="4191000" y="3124200"/>
            <a:ext cx="1770063"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69640" name="Line 8"/>
            <p:cNvSpPr>
              <a:spLocks noChangeShapeType="1"/>
            </p:cNvSpPr>
            <p:nvPr/>
          </p:nvSpPr>
          <p:spPr bwMode="auto">
            <a:xfrm>
              <a:off x="544" y="528"/>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63493"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63494"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63495" name="Text Box 16"/>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63496" name="Text Box 17"/>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36</a:t>
            </a:r>
          </a:p>
        </p:txBody>
      </p:sp>
      <p:sp>
        <p:nvSpPr>
          <p:cNvPr id="63497" name="Text Box 1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63498" name="Text Box 20"/>
          <p:cNvSpPr txBox="1">
            <a:spLocks noChangeArrowheads="1"/>
          </p:cNvSpPr>
          <p:nvPr/>
        </p:nvSpPr>
        <p:spPr bwMode="auto">
          <a:xfrm>
            <a:off x="872172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2560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65539" name="Picture 9"/>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5540"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1" name="Rectangle 11"/>
          <p:cNvSpPr>
            <a:spLocks noChangeArrowheads="1"/>
          </p:cNvSpPr>
          <p:nvPr/>
        </p:nvSpPr>
        <p:spPr bwMode="auto">
          <a:xfrm>
            <a:off x="2703513" y="2197100"/>
            <a:ext cx="4845050" cy="18256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ja-JP" altLang="en-US" sz="5400" i="1">
                <a:solidFill>
                  <a:srgbClr val="E8EC39"/>
                </a:solidFill>
                <a:latin typeface="Comic Sans MS" charset="0"/>
              </a:rPr>
              <a:t>自分の</a:t>
            </a:r>
          </a:p>
          <a:p>
            <a:pPr>
              <a:defRPr/>
            </a:pPr>
            <a:r>
              <a:rPr lang="ja-JP" altLang="en-US" sz="5400" i="1">
                <a:solidFill>
                  <a:srgbClr val="E8EC39"/>
                </a:solidFill>
                <a:latin typeface="Comic Sans MS" charset="0"/>
              </a:rPr>
              <a:t>聖書</a:t>
            </a:r>
            <a:r>
              <a:rPr lang="ja-JP" altLang="en-US" sz="6000" i="1">
                <a:solidFill>
                  <a:srgbClr val="E8EC39"/>
                </a:solidFill>
                <a:latin typeface="Comic Sans MS" charset="0"/>
              </a:rPr>
              <a:t>の</a:t>
            </a:r>
            <a:r>
              <a:rPr lang="ja-JP" altLang="en-US" sz="5400" i="1">
                <a:solidFill>
                  <a:srgbClr val="E8EC39"/>
                </a:solidFill>
                <a:latin typeface="Comic Sans MS" charset="0"/>
              </a:rPr>
              <a:t>書庫</a:t>
            </a:r>
          </a:p>
        </p:txBody>
      </p:sp>
      <p:sp>
        <p:nvSpPr>
          <p:cNvPr id="65542"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65543"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65544"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65545"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37</a:t>
            </a:r>
          </a:p>
        </p:txBody>
      </p:sp>
      <p:sp>
        <p:nvSpPr>
          <p:cNvPr id="65546"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5611"/>
                                        </p:tgtEl>
                                        <p:attrNameLst>
                                          <p:attrName>style.visibility</p:attrName>
                                        </p:attrNameLst>
                                      </p:cBhvr>
                                      <p:to>
                                        <p:strVal val="visible"/>
                                      </p:to>
                                    </p:set>
                                    <p:animEffect transition="in" filter="fade">
                                      <p:cBhvr>
                                        <p:cTn id="7"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0483" name="Picture 4" descr="Northern Negev wadis aerial"/>
          <p:cNvPicPr preferRelativeResize="0">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r="-11"/>
          <a:stretch>
            <a:fillRect/>
          </a:stretch>
        </p:blipFill>
        <p:spPr bwMode="auto">
          <a:xfrm>
            <a:off x="-22225" y="2220913"/>
            <a:ext cx="9166225"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349189" name="Text Box 5"/>
          <p:cNvSpPr txBox="1">
            <a:spLocks noChangeArrowheads="1"/>
          </p:cNvSpPr>
          <p:nvPr/>
        </p:nvSpPr>
        <p:spPr bwMode="auto">
          <a:xfrm>
            <a:off x="388938" y="3103563"/>
            <a:ext cx="8626475" cy="3600450"/>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p>
            <a:pPr eaLnBrk="1" hangingPunct="1">
              <a:spcBef>
                <a:spcPct val="50000"/>
              </a:spcBef>
              <a:defRPr/>
            </a:pPr>
            <a:r>
              <a:rPr lang="en-US" sz="2300" b="1">
                <a:solidFill>
                  <a:srgbClr val="FFFF00"/>
                </a:solidFill>
                <a:latin typeface="Papyrus" pitchFamily="-107" charset="0"/>
                <a:ea typeface="+mn-ea"/>
                <a:cs typeface="+mn-cs"/>
              </a:rPr>
              <a:t>Our ministry is deeply indebted to Todd Bolen, creator of the </a:t>
            </a:r>
            <a:r>
              <a:rPr lang="en-US" sz="2300" b="1" i="1">
                <a:solidFill>
                  <a:srgbClr val="FFFF00"/>
                </a:solidFill>
                <a:latin typeface="Papyrus" pitchFamily="-107" charset="0"/>
                <a:ea typeface="+mn-ea"/>
                <a:cs typeface="+mn-cs"/>
              </a:rPr>
              <a:t>Pictorial Library of Bible Lands</a:t>
            </a:r>
            <a:r>
              <a:rPr lang="en-US" sz="2300" b="1">
                <a:solidFill>
                  <a:srgbClr val="FFFF00"/>
                </a:solidFill>
                <a:latin typeface="Papyrus" pitchFamily="-107" charset="0"/>
                <a:ea typeface="+mn-ea"/>
                <a:cs typeface="+mn-cs"/>
              </a:rPr>
              <a:t>, for his generous permission to use photo resources throughout THE BIBLE…BASICALLY®.  TBB users are urged to visit BiblePlaces.com and explore the thousands of photo resources available:  from the Holy Land, throughout the Aegean and Mediterranean Basin to Southern Europe where the Christian faith took root. BiblePlaces.com offers teachers and visual producers an incomparable array of high-resolution digital photographic resources.  Please visit!                         Thanks, Todd!</a:t>
            </a:r>
          </a:p>
        </p:txBody>
      </p:sp>
      <p:sp>
        <p:nvSpPr>
          <p:cNvPr id="20485"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86"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487"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88"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49194" name="Text Box 10"/>
          <p:cNvSpPr txBox="1">
            <a:spLocks noChangeArrowheads="1"/>
          </p:cNvSpPr>
          <p:nvPr/>
        </p:nvSpPr>
        <p:spPr bwMode="auto">
          <a:xfrm>
            <a:off x="0" y="1862138"/>
            <a:ext cx="91440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4000" b="1">
                <a:solidFill>
                  <a:srgbClr val="00CC00"/>
                </a:solidFill>
                <a:latin typeface="Ligurino" pitchFamily="2" charset="0"/>
                <a:ea typeface="+mn-ea"/>
                <a:cs typeface="+mn-cs"/>
              </a:rPr>
              <a:t>The Pictorial Library of Bible Lands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4611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66563" name="Picture 4"/>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6564"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65"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6656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66567"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66568"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38</a:t>
            </a:r>
          </a:p>
        </p:txBody>
      </p:sp>
      <p:sp>
        <p:nvSpPr>
          <p:cNvPr id="66569" name="Text Box 1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346127" name="Rectangle 15"/>
          <p:cNvSpPr>
            <a:spLocks noChangeArrowheads="1"/>
          </p:cNvSpPr>
          <p:nvPr/>
        </p:nvSpPr>
        <p:spPr bwMode="auto">
          <a:xfrm>
            <a:off x="2703513" y="2197100"/>
            <a:ext cx="4845050" cy="173355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ja-JP" altLang="en-US" sz="5400" i="1">
                <a:solidFill>
                  <a:srgbClr val="E8EC39"/>
                </a:solidFill>
                <a:latin typeface="Comic Sans MS" charset="0"/>
              </a:rPr>
              <a:t>自分の</a:t>
            </a:r>
          </a:p>
          <a:p>
            <a:pPr>
              <a:defRPr/>
            </a:pPr>
            <a:r>
              <a:rPr lang="ja-JP" altLang="en-US" sz="5400" i="1">
                <a:solidFill>
                  <a:srgbClr val="E8EC39"/>
                </a:solidFill>
                <a:latin typeface="Comic Sans MS" charset="0"/>
              </a:rPr>
              <a:t>聖書の書庫</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93"/>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7586"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12493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482"/>
          <p:cNvGrpSpPr>
            <a:grpSpLocks/>
          </p:cNvGrpSpPr>
          <p:nvPr/>
        </p:nvGrpSpPr>
        <p:grpSpPr bwMode="auto">
          <a:xfrm>
            <a:off x="2405063" y="803275"/>
            <a:ext cx="2671762" cy="1565275"/>
            <a:chOff x="1366" y="632"/>
            <a:chExt cx="1683" cy="986"/>
          </a:xfrm>
        </p:grpSpPr>
        <p:grpSp>
          <p:nvGrpSpPr>
            <p:cNvPr id="67658" name="Group 468"/>
            <p:cNvGrpSpPr>
              <a:grpSpLocks/>
            </p:cNvGrpSpPr>
            <p:nvPr/>
          </p:nvGrpSpPr>
          <p:grpSpPr bwMode="auto">
            <a:xfrm>
              <a:off x="1366" y="669"/>
              <a:ext cx="1683" cy="949"/>
              <a:chOff x="1002" y="157"/>
              <a:chExt cx="1683" cy="949"/>
            </a:xfrm>
          </p:grpSpPr>
          <p:sp>
            <p:nvSpPr>
              <p:cNvPr id="67660"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67661"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67662"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63"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67659" name="Text Box 376"/>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000000"/>
                  </a:solidFill>
                  <a:latin typeface="Times New Roman" charset="0"/>
                </a:rPr>
                <a:t>1</a:t>
              </a:r>
            </a:p>
          </p:txBody>
        </p:sp>
      </p:grpSp>
      <p:grpSp>
        <p:nvGrpSpPr>
          <p:cNvPr id="4" name="Group 483"/>
          <p:cNvGrpSpPr>
            <a:grpSpLocks/>
          </p:cNvGrpSpPr>
          <p:nvPr/>
        </p:nvGrpSpPr>
        <p:grpSpPr bwMode="auto">
          <a:xfrm>
            <a:off x="2684463" y="1184275"/>
            <a:ext cx="2671762" cy="1565275"/>
            <a:chOff x="1542" y="872"/>
            <a:chExt cx="1683" cy="986"/>
          </a:xfrm>
        </p:grpSpPr>
        <p:grpSp>
          <p:nvGrpSpPr>
            <p:cNvPr id="67652" name="Group 463"/>
            <p:cNvGrpSpPr>
              <a:grpSpLocks/>
            </p:cNvGrpSpPr>
            <p:nvPr/>
          </p:nvGrpSpPr>
          <p:grpSpPr bwMode="auto">
            <a:xfrm>
              <a:off x="1542" y="909"/>
              <a:ext cx="1683" cy="949"/>
              <a:chOff x="1002" y="157"/>
              <a:chExt cx="1683" cy="949"/>
            </a:xfrm>
          </p:grpSpPr>
          <p:sp>
            <p:nvSpPr>
              <p:cNvPr id="67654"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67655"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67656"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57"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67653" name="Text Box 473"/>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000000"/>
                  </a:solidFill>
                  <a:latin typeface="Times New Roman" charset="0"/>
                </a:rPr>
                <a:t>2</a:t>
              </a:r>
            </a:p>
          </p:txBody>
        </p:sp>
      </p:grpSp>
      <p:grpSp>
        <p:nvGrpSpPr>
          <p:cNvPr id="6" name="Group 484"/>
          <p:cNvGrpSpPr>
            <a:grpSpLocks/>
          </p:cNvGrpSpPr>
          <p:nvPr/>
        </p:nvGrpSpPr>
        <p:grpSpPr bwMode="auto">
          <a:xfrm>
            <a:off x="3021013" y="1590675"/>
            <a:ext cx="2671762" cy="1539875"/>
            <a:chOff x="1754" y="1128"/>
            <a:chExt cx="1683" cy="970"/>
          </a:xfrm>
        </p:grpSpPr>
        <p:grpSp>
          <p:nvGrpSpPr>
            <p:cNvPr id="67646" name="Group 428"/>
            <p:cNvGrpSpPr>
              <a:grpSpLocks/>
            </p:cNvGrpSpPr>
            <p:nvPr/>
          </p:nvGrpSpPr>
          <p:grpSpPr bwMode="auto">
            <a:xfrm>
              <a:off x="1754" y="1149"/>
              <a:ext cx="1683" cy="949"/>
              <a:chOff x="1002" y="157"/>
              <a:chExt cx="1683" cy="949"/>
            </a:xfrm>
          </p:grpSpPr>
          <p:sp>
            <p:nvSpPr>
              <p:cNvPr id="67648"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67649"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67650"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51"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67647" name="Text Box 474"/>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000000"/>
                  </a:solidFill>
                  <a:latin typeface="Times New Roman" charset="0"/>
                </a:rPr>
                <a:t>3</a:t>
              </a:r>
            </a:p>
          </p:txBody>
        </p:sp>
      </p:grpSp>
      <p:grpSp>
        <p:nvGrpSpPr>
          <p:cNvPr id="8" name="Group 485"/>
          <p:cNvGrpSpPr>
            <a:grpSpLocks/>
          </p:cNvGrpSpPr>
          <p:nvPr/>
        </p:nvGrpSpPr>
        <p:grpSpPr bwMode="auto">
          <a:xfrm>
            <a:off x="3275013" y="1971675"/>
            <a:ext cx="2671762" cy="1552575"/>
            <a:chOff x="1914" y="1368"/>
            <a:chExt cx="1683" cy="978"/>
          </a:xfrm>
        </p:grpSpPr>
        <p:grpSp>
          <p:nvGrpSpPr>
            <p:cNvPr id="67640" name="Group 423"/>
            <p:cNvGrpSpPr>
              <a:grpSpLocks/>
            </p:cNvGrpSpPr>
            <p:nvPr/>
          </p:nvGrpSpPr>
          <p:grpSpPr bwMode="auto">
            <a:xfrm>
              <a:off x="1914" y="1397"/>
              <a:ext cx="1683" cy="949"/>
              <a:chOff x="1002" y="157"/>
              <a:chExt cx="1683" cy="949"/>
            </a:xfrm>
          </p:grpSpPr>
          <p:sp>
            <p:nvSpPr>
              <p:cNvPr id="67642"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67643"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67644"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45"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67641" name="Text Box 475"/>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000000"/>
                  </a:solidFill>
                  <a:latin typeface="Times New Roman" charset="0"/>
                </a:rPr>
                <a:t>4</a:t>
              </a:r>
            </a:p>
          </p:txBody>
        </p:sp>
      </p:grpSp>
      <p:grpSp>
        <p:nvGrpSpPr>
          <p:cNvPr id="10" name="Group 486"/>
          <p:cNvGrpSpPr>
            <a:grpSpLocks/>
          </p:cNvGrpSpPr>
          <p:nvPr/>
        </p:nvGrpSpPr>
        <p:grpSpPr bwMode="auto">
          <a:xfrm>
            <a:off x="3560763" y="2352675"/>
            <a:ext cx="2671762" cy="1552575"/>
            <a:chOff x="2094" y="1608"/>
            <a:chExt cx="1683" cy="978"/>
          </a:xfrm>
        </p:grpSpPr>
        <p:grpSp>
          <p:nvGrpSpPr>
            <p:cNvPr id="67634" name="Group 433"/>
            <p:cNvGrpSpPr>
              <a:grpSpLocks/>
            </p:cNvGrpSpPr>
            <p:nvPr/>
          </p:nvGrpSpPr>
          <p:grpSpPr bwMode="auto">
            <a:xfrm>
              <a:off x="2094" y="1637"/>
              <a:ext cx="1683" cy="949"/>
              <a:chOff x="1002" y="157"/>
              <a:chExt cx="1683" cy="949"/>
            </a:xfrm>
          </p:grpSpPr>
          <p:sp>
            <p:nvSpPr>
              <p:cNvPr id="67636"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67637"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67638"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39"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67635" name="Text Box 476"/>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000000"/>
                  </a:solidFill>
                  <a:latin typeface="Times New Roman" charset="0"/>
                </a:rPr>
                <a:t>5</a:t>
              </a:r>
            </a:p>
          </p:txBody>
        </p:sp>
      </p:grpSp>
      <p:grpSp>
        <p:nvGrpSpPr>
          <p:cNvPr id="12" name="Group 487"/>
          <p:cNvGrpSpPr>
            <a:grpSpLocks/>
          </p:cNvGrpSpPr>
          <p:nvPr/>
        </p:nvGrpSpPr>
        <p:grpSpPr bwMode="auto">
          <a:xfrm>
            <a:off x="3865563" y="2720975"/>
            <a:ext cx="2671762" cy="1565275"/>
            <a:chOff x="2286" y="1840"/>
            <a:chExt cx="1683" cy="986"/>
          </a:xfrm>
        </p:grpSpPr>
        <p:grpSp>
          <p:nvGrpSpPr>
            <p:cNvPr id="67628" name="Group 438"/>
            <p:cNvGrpSpPr>
              <a:grpSpLocks/>
            </p:cNvGrpSpPr>
            <p:nvPr/>
          </p:nvGrpSpPr>
          <p:grpSpPr bwMode="auto">
            <a:xfrm>
              <a:off x="2286" y="1877"/>
              <a:ext cx="1683" cy="949"/>
              <a:chOff x="1002" y="157"/>
              <a:chExt cx="1683" cy="949"/>
            </a:xfrm>
          </p:grpSpPr>
          <p:sp>
            <p:nvSpPr>
              <p:cNvPr id="67630"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67631"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67632"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33"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67629" name="Text Box 477"/>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000000"/>
                  </a:solidFill>
                  <a:latin typeface="Times New Roman" charset="0"/>
                </a:rPr>
                <a:t>6</a:t>
              </a:r>
            </a:p>
          </p:txBody>
        </p:sp>
      </p:grpSp>
      <p:grpSp>
        <p:nvGrpSpPr>
          <p:cNvPr id="14" name="Group 489"/>
          <p:cNvGrpSpPr>
            <a:grpSpLocks/>
          </p:cNvGrpSpPr>
          <p:nvPr/>
        </p:nvGrpSpPr>
        <p:grpSpPr bwMode="auto">
          <a:xfrm>
            <a:off x="4132263" y="3114675"/>
            <a:ext cx="2671762" cy="1552575"/>
            <a:chOff x="2454" y="2088"/>
            <a:chExt cx="1683" cy="978"/>
          </a:xfrm>
        </p:grpSpPr>
        <p:grpSp>
          <p:nvGrpSpPr>
            <p:cNvPr id="67622" name="Group 443"/>
            <p:cNvGrpSpPr>
              <a:grpSpLocks/>
            </p:cNvGrpSpPr>
            <p:nvPr/>
          </p:nvGrpSpPr>
          <p:grpSpPr bwMode="auto">
            <a:xfrm>
              <a:off x="2454" y="2117"/>
              <a:ext cx="1683" cy="949"/>
              <a:chOff x="1002" y="157"/>
              <a:chExt cx="1683" cy="949"/>
            </a:xfrm>
          </p:grpSpPr>
          <p:sp>
            <p:nvSpPr>
              <p:cNvPr id="67624"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67625"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67626"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27"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67623" name="Text Box 478"/>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000000"/>
                  </a:solidFill>
                  <a:latin typeface="Times New Roman" charset="0"/>
                </a:rPr>
                <a:t>7</a:t>
              </a:r>
            </a:p>
          </p:txBody>
        </p:sp>
      </p:grpSp>
      <p:grpSp>
        <p:nvGrpSpPr>
          <p:cNvPr id="16" name="Group 490"/>
          <p:cNvGrpSpPr>
            <a:grpSpLocks/>
          </p:cNvGrpSpPr>
          <p:nvPr/>
        </p:nvGrpSpPr>
        <p:grpSpPr bwMode="auto">
          <a:xfrm>
            <a:off x="4386263" y="3495675"/>
            <a:ext cx="2671762" cy="1552575"/>
            <a:chOff x="2614" y="2328"/>
            <a:chExt cx="1683" cy="978"/>
          </a:xfrm>
        </p:grpSpPr>
        <p:grpSp>
          <p:nvGrpSpPr>
            <p:cNvPr id="67616" name="Group 448"/>
            <p:cNvGrpSpPr>
              <a:grpSpLocks/>
            </p:cNvGrpSpPr>
            <p:nvPr/>
          </p:nvGrpSpPr>
          <p:grpSpPr bwMode="auto">
            <a:xfrm>
              <a:off x="2614" y="2357"/>
              <a:ext cx="1683" cy="949"/>
              <a:chOff x="1002" y="157"/>
              <a:chExt cx="1683" cy="949"/>
            </a:xfrm>
          </p:grpSpPr>
          <p:sp>
            <p:nvSpPr>
              <p:cNvPr id="67618"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67619"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67620"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21"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67617" name="Text Box 479"/>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000000"/>
                  </a:solidFill>
                  <a:latin typeface="Times New Roman" charset="0"/>
                </a:rPr>
                <a:t>8</a:t>
              </a:r>
            </a:p>
          </p:txBody>
        </p:sp>
      </p:grpSp>
      <p:grpSp>
        <p:nvGrpSpPr>
          <p:cNvPr id="18" name="Group 491"/>
          <p:cNvGrpSpPr>
            <a:grpSpLocks/>
          </p:cNvGrpSpPr>
          <p:nvPr/>
        </p:nvGrpSpPr>
        <p:grpSpPr bwMode="auto">
          <a:xfrm>
            <a:off x="4703763" y="3863975"/>
            <a:ext cx="2671762" cy="1565275"/>
            <a:chOff x="2814" y="2560"/>
            <a:chExt cx="1683" cy="986"/>
          </a:xfrm>
        </p:grpSpPr>
        <p:grpSp>
          <p:nvGrpSpPr>
            <p:cNvPr id="67610" name="Group 453"/>
            <p:cNvGrpSpPr>
              <a:grpSpLocks/>
            </p:cNvGrpSpPr>
            <p:nvPr/>
          </p:nvGrpSpPr>
          <p:grpSpPr bwMode="auto">
            <a:xfrm>
              <a:off x="2814" y="2597"/>
              <a:ext cx="1683" cy="949"/>
              <a:chOff x="1002" y="157"/>
              <a:chExt cx="1683" cy="949"/>
            </a:xfrm>
          </p:grpSpPr>
          <p:sp>
            <p:nvSpPr>
              <p:cNvPr id="67612"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67613"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67614"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15"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67611" name="Text Box 480"/>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000000"/>
                  </a:solidFill>
                  <a:latin typeface="Times New Roman" charset="0"/>
                </a:rPr>
                <a:t>9</a:t>
              </a:r>
            </a:p>
          </p:txBody>
        </p:sp>
      </p:grpSp>
      <p:grpSp>
        <p:nvGrpSpPr>
          <p:cNvPr id="20" name="Group 492"/>
          <p:cNvGrpSpPr>
            <a:grpSpLocks/>
          </p:cNvGrpSpPr>
          <p:nvPr/>
        </p:nvGrpSpPr>
        <p:grpSpPr bwMode="auto">
          <a:xfrm>
            <a:off x="4995863" y="4257675"/>
            <a:ext cx="2671762" cy="1552575"/>
            <a:chOff x="2998" y="2808"/>
            <a:chExt cx="1683" cy="978"/>
          </a:xfrm>
        </p:grpSpPr>
        <p:grpSp>
          <p:nvGrpSpPr>
            <p:cNvPr id="67604" name="Group 458"/>
            <p:cNvGrpSpPr>
              <a:grpSpLocks/>
            </p:cNvGrpSpPr>
            <p:nvPr/>
          </p:nvGrpSpPr>
          <p:grpSpPr bwMode="auto">
            <a:xfrm>
              <a:off x="2998" y="2837"/>
              <a:ext cx="1683" cy="949"/>
              <a:chOff x="1002" y="157"/>
              <a:chExt cx="1683" cy="949"/>
            </a:xfrm>
          </p:grpSpPr>
          <p:sp>
            <p:nvSpPr>
              <p:cNvPr id="67606"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67607"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67608"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09"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67605" name="Text Box 481"/>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000000"/>
                  </a:solidFill>
                  <a:latin typeface="Times New Roman" charset="0"/>
                </a:rPr>
                <a:t>10</a:t>
              </a:r>
            </a:p>
          </p:txBody>
        </p:sp>
      </p:grpSp>
      <p:sp>
        <p:nvSpPr>
          <p:cNvPr id="67599" name="Text Box 4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67600" name="Text Box 49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67601" name="Text Box 49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67602" name="Text Box 499"/>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39</a:t>
            </a:r>
          </a:p>
        </p:txBody>
      </p:sp>
      <p:sp>
        <p:nvSpPr>
          <p:cNvPr id="67603" name="Text Box 50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4304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43044" name="Text Box 4"/>
          <p:cNvSpPr txBox="1">
            <a:spLocks noChangeArrowheads="1"/>
          </p:cNvSpPr>
          <p:nvPr/>
        </p:nvSpPr>
        <p:spPr bwMode="auto">
          <a:xfrm>
            <a:off x="3003550" y="3094038"/>
            <a:ext cx="1652588" cy="3262312"/>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altLang="ja-JP" sz="20800">
                <a:solidFill>
                  <a:srgbClr val="FC0128"/>
                </a:solidFill>
                <a:latin typeface="Arial" pitchFamily="-107" charset="0"/>
                <a:ea typeface="ＭＳ Ｐゴシック" pitchFamily="-107" charset="-128"/>
                <a:cs typeface="ＭＳ Ｐゴシック" pitchFamily="-107" charset="-128"/>
              </a:rPr>
              <a:t>7</a:t>
            </a:r>
          </a:p>
        </p:txBody>
      </p:sp>
      <p:sp>
        <p:nvSpPr>
          <p:cNvPr id="343045" name="Line 5"/>
          <p:cNvSpPr>
            <a:spLocks noChangeShapeType="1"/>
          </p:cNvSpPr>
          <p:nvPr/>
        </p:nvSpPr>
        <p:spPr bwMode="auto">
          <a:xfrm>
            <a:off x="3433763" y="4591050"/>
            <a:ext cx="801687" cy="1588"/>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861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grpSp>
        <p:nvGrpSpPr>
          <p:cNvPr id="2" name="Group 25"/>
          <p:cNvGrpSpPr>
            <a:grpSpLocks/>
          </p:cNvGrpSpPr>
          <p:nvPr/>
        </p:nvGrpSpPr>
        <p:grpSpPr bwMode="auto">
          <a:xfrm>
            <a:off x="566738" y="3090863"/>
            <a:ext cx="8167687" cy="3262312"/>
            <a:chOff x="340" y="380"/>
            <a:chExt cx="5145" cy="2055"/>
          </a:xfrm>
        </p:grpSpPr>
        <p:grpSp>
          <p:nvGrpSpPr>
            <p:cNvPr id="68652" name="Group 15"/>
            <p:cNvGrpSpPr>
              <a:grpSpLocks/>
            </p:cNvGrpSpPr>
            <p:nvPr/>
          </p:nvGrpSpPr>
          <p:grpSpPr bwMode="auto">
            <a:xfrm>
              <a:off x="1870" y="380"/>
              <a:ext cx="1041" cy="2055"/>
              <a:chOff x="1988" y="2045"/>
              <a:chExt cx="1041" cy="2055"/>
            </a:xfrm>
          </p:grpSpPr>
          <p:sp>
            <p:nvSpPr>
              <p:cNvPr id="343056" name="Text Box 16"/>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altLang="ja-JP" sz="20800">
                    <a:solidFill>
                      <a:srgbClr val="FC0128"/>
                    </a:solidFill>
                    <a:latin typeface="Arial" pitchFamily="-107" charset="0"/>
                    <a:ea typeface="ＭＳ Ｐゴシック" pitchFamily="-107" charset="-128"/>
                    <a:cs typeface="ＭＳ Ｐゴシック" pitchFamily="-107" charset="-128"/>
                  </a:rPr>
                  <a:t>7</a:t>
                </a:r>
              </a:p>
            </p:txBody>
          </p:sp>
          <p:sp>
            <p:nvSpPr>
              <p:cNvPr id="343057" name="Line 17"/>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43062" name="Text Box 22"/>
            <p:cNvSpPr txBox="1">
              <a:spLocks noChangeArrowheads="1"/>
            </p:cNvSpPr>
            <p:nvPr/>
          </p:nvSpPr>
          <p:spPr bwMode="auto">
            <a:xfrm>
              <a:off x="4004"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chemeClr val="tx1"/>
                  </a:solidFill>
                  <a:effectLst>
                    <a:outerShdw blurRad="38100" dist="38100" dir="2700000" algn="tl">
                      <a:srgbClr val="000000"/>
                    </a:outerShdw>
                  </a:effectLst>
                </a:rPr>
                <a:t>J</a:t>
              </a:r>
            </a:p>
          </p:txBody>
        </p:sp>
        <p:sp>
          <p:nvSpPr>
            <p:cNvPr id="343063" name="Text Box 23"/>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chemeClr val="accent1"/>
                  </a:solidFill>
                  <a:effectLst>
                    <a:outerShdw blurRad="38100" dist="38100" dir="2700000" algn="tl">
                      <a:srgbClr val="000000"/>
                    </a:outerShdw>
                  </a:effectLst>
                </a:rPr>
                <a:t>S</a:t>
              </a:r>
            </a:p>
          </p:txBody>
        </p:sp>
        <p:sp>
          <p:nvSpPr>
            <p:cNvPr id="343064" name="Text Box 24"/>
            <p:cNvSpPr txBox="1">
              <a:spLocks noChangeArrowheads="1"/>
            </p:cNvSpPr>
            <p:nvPr/>
          </p:nvSpPr>
          <p:spPr bwMode="auto">
            <a:xfrm>
              <a:off x="340"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rgbClr val="FFFF00"/>
                  </a:solidFill>
                  <a:effectLst>
                    <a:outerShdw blurRad="38100" dist="38100" dir="2700000" algn="tl">
                      <a:srgbClr val="000000"/>
                    </a:outerShdw>
                  </a:effectLst>
                </a:rPr>
                <a:t>C</a:t>
              </a:r>
            </a:p>
          </p:txBody>
        </p:sp>
      </p:grpSp>
      <p:grpSp>
        <p:nvGrpSpPr>
          <p:cNvPr id="4" name="Group 57"/>
          <p:cNvGrpSpPr>
            <a:grpSpLocks/>
          </p:cNvGrpSpPr>
          <p:nvPr/>
        </p:nvGrpSpPr>
        <p:grpSpPr bwMode="auto">
          <a:xfrm>
            <a:off x="547688" y="3070225"/>
            <a:ext cx="8167687" cy="3454400"/>
            <a:chOff x="453" y="2043"/>
            <a:chExt cx="5145" cy="2176"/>
          </a:xfrm>
        </p:grpSpPr>
        <p:sp>
          <p:nvSpPr>
            <p:cNvPr id="343087" name="Text Box 4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altLang="ja-JP" sz="20800">
                  <a:solidFill>
                    <a:srgbClr val="FC0128"/>
                  </a:solidFill>
                  <a:latin typeface="Arial" pitchFamily="-107" charset="0"/>
                  <a:ea typeface="ＭＳ Ｐゴシック" pitchFamily="-107" charset="-128"/>
                  <a:cs typeface="ＭＳ Ｐゴシック" pitchFamily="-107" charset="-128"/>
                </a:rPr>
                <a:t>7</a:t>
              </a:r>
            </a:p>
          </p:txBody>
        </p:sp>
        <p:sp>
          <p:nvSpPr>
            <p:cNvPr id="343088"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43089" name="Text Box 49"/>
            <p:cNvSpPr txBox="1">
              <a:spLocks noChangeArrowheads="1"/>
            </p:cNvSpPr>
            <p:nvPr/>
          </p:nvSpPr>
          <p:spPr bwMode="auto">
            <a:xfrm>
              <a:off x="4993" y="4046"/>
              <a:ext cx="116" cy="173"/>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anchor="ctr">
              <a:spAutoFit/>
            </a:bodyPr>
            <a:lstStyle/>
            <a:p>
              <a:pPr>
                <a:spcBef>
                  <a:spcPct val="50000"/>
                </a:spcBef>
                <a:defRPr/>
              </a:pPr>
              <a:endParaRPr lang="ja-JP" altLang="en-US" sz="1200" b="1">
                <a:solidFill>
                  <a:schemeClr val="tx1"/>
                </a:solidFill>
                <a:latin typeface="Arial" pitchFamily="-107" charset="0"/>
                <a:ea typeface="ＭＳ Ｐゴシック" pitchFamily="-107" charset="-128"/>
                <a:cs typeface="ＭＳ Ｐゴシック" pitchFamily="-107" charset="-128"/>
              </a:endParaRPr>
            </a:p>
          </p:txBody>
        </p:sp>
        <p:grpSp>
          <p:nvGrpSpPr>
            <p:cNvPr id="68645" name="Group 50"/>
            <p:cNvGrpSpPr>
              <a:grpSpLocks/>
            </p:cNvGrpSpPr>
            <p:nvPr/>
          </p:nvGrpSpPr>
          <p:grpSpPr bwMode="auto">
            <a:xfrm>
              <a:off x="453" y="2043"/>
              <a:ext cx="5145" cy="2055"/>
              <a:chOff x="340" y="380"/>
              <a:chExt cx="5145" cy="2055"/>
            </a:xfrm>
          </p:grpSpPr>
          <p:grpSp>
            <p:nvGrpSpPr>
              <p:cNvPr id="68646" name="Group 51"/>
              <p:cNvGrpSpPr>
                <a:grpSpLocks/>
              </p:cNvGrpSpPr>
              <p:nvPr/>
            </p:nvGrpSpPr>
            <p:grpSpPr bwMode="auto">
              <a:xfrm>
                <a:off x="1870" y="380"/>
                <a:ext cx="1041" cy="2055"/>
                <a:chOff x="1988" y="2045"/>
                <a:chExt cx="1041" cy="2055"/>
              </a:xfrm>
            </p:grpSpPr>
            <p:sp>
              <p:nvSpPr>
                <p:cNvPr id="343092" name="Text Box 5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altLang="ja-JP" sz="20800">
                      <a:solidFill>
                        <a:srgbClr val="FC0128"/>
                      </a:solidFill>
                      <a:latin typeface="Arial" pitchFamily="-107" charset="0"/>
                      <a:ea typeface="ＭＳ Ｐゴシック" pitchFamily="-107" charset="-128"/>
                      <a:cs typeface="ＭＳ Ｐゴシック" pitchFamily="-107" charset="-128"/>
                    </a:rPr>
                    <a:t>7</a:t>
                  </a:r>
                </a:p>
              </p:txBody>
            </p:sp>
            <p:sp>
              <p:nvSpPr>
                <p:cNvPr id="343093"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43094" name="Text Box 54"/>
              <p:cNvSpPr txBox="1">
                <a:spLocks noChangeArrowheads="1"/>
              </p:cNvSpPr>
              <p:nvPr/>
            </p:nvSpPr>
            <p:spPr bwMode="auto">
              <a:xfrm>
                <a:off x="4004"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chemeClr val="tx1"/>
                    </a:solidFill>
                    <a:effectLst>
                      <a:outerShdw blurRad="38100" dist="38100" dir="2700000" algn="tl">
                        <a:srgbClr val="000000"/>
                      </a:outerShdw>
                    </a:effectLst>
                  </a:rPr>
                  <a:t>J</a:t>
                </a:r>
              </a:p>
            </p:txBody>
          </p:sp>
          <p:sp>
            <p:nvSpPr>
              <p:cNvPr id="343095" name="Text Box 55"/>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chemeClr val="accent1"/>
                    </a:solidFill>
                    <a:effectLst>
                      <a:outerShdw blurRad="38100" dist="38100" dir="2700000" algn="tl">
                        <a:srgbClr val="000000"/>
                      </a:outerShdw>
                    </a:effectLst>
                  </a:rPr>
                  <a:t>S</a:t>
                </a:r>
              </a:p>
            </p:txBody>
          </p:sp>
          <p:sp>
            <p:nvSpPr>
              <p:cNvPr id="343096" name="Text Box 56"/>
              <p:cNvSpPr txBox="1">
                <a:spLocks noChangeArrowheads="1"/>
              </p:cNvSpPr>
              <p:nvPr/>
            </p:nvSpPr>
            <p:spPr bwMode="auto">
              <a:xfrm>
                <a:off x="340"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rgbClr val="FFFF00"/>
                    </a:solidFill>
                    <a:effectLst>
                      <a:outerShdw blurRad="38100" dist="38100" dir="2700000" algn="tl">
                        <a:srgbClr val="000000"/>
                      </a:outerShdw>
                    </a:effectLst>
                  </a:rPr>
                  <a:t>C</a:t>
                </a:r>
              </a:p>
            </p:txBody>
          </p:sp>
        </p:grpSp>
      </p:grpSp>
      <p:grpSp>
        <p:nvGrpSpPr>
          <p:cNvPr id="7" name="Group 81"/>
          <p:cNvGrpSpPr>
            <a:grpSpLocks/>
          </p:cNvGrpSpPr>
          <p:nvPr/>
        </p:nvGrpSpPr>
        <p:grpSpPr bwMode="auto">
          <a:xfrm>
            <a:off x="542925" y="3065463"/>
            <a:ext cx="8167688" cy="3454400"/>
            <a:chOff x="453" y="2043"/>
            <a:chExt cx="5145" cy="2176"/>
          </a:xfrm>
        </p:grpSpPr>
        <p:sp>
          <p:nvSpPr>
            <p:cNvPr id="343122" name="Text Box 8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altLang="ja-JP" sz="20800">
                  <a:solidFill>
                    <a:srgbClr val="FC0128"/>
                  </a:solidFill>
                  <a:latin typeface="Arial" pitchFamily="-107" charset="0"/>
                  <a:ea typeface="ＭＳ Ｐゴシック" pitchFamily="-107" charset="-128"/>
                  <a:cs typeface="ＭＳ Ｐゴシック" pitchFamily="-107" charset="-128"/>
                </a:rPr>
                <a:t>7</a:t>
              </a:r>
            </a:p>
          </p:txBody>
        </p:sp>
        <p:sp>
          <p:nvSpPr>
            <p:cNvPr id="343123" name="Line 8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43124" name="Text Box 84"/>
            <p:cNvSpPr txBox="1">
              <a:spLocks noChangeArrowheads="1"/>
            </p:cNvSpPr>
            <p:nvPr/>
          </p:nvSpPr>
          <p:spPr bwMode="auto">
            <a:xfrm>
              <a:off x="4993" y="4046"/>
              <a:ext cx="116" cy="173"/>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anchor="ctr">
              <a:spAutoFit/>
            </a:bodyPr>
            <a:lstStyle/>
            <a:p>
              <a:pPr>
                <a:spcBef>
                  <a:spcPct val="50000"/>
                </a:spcBef>
                <a:defRPr/>
              </a:pPr>
              <a:endParaRPr lang="ja-JP" altLang="en-US" sz="1200" b="1">
                <a:solidFill>
                  <a:schemeClr val="tx1"/>
                </a:solidFill>
                <a:latin typeface="Arial" pitchFamily="-107" charset="0"/>
                <a:ea typeface="ＭＳ Ｐゴシック" pitchFamily="-107" charset="-128"/>
                <a:cs typeface="ＭＳ Ｐゴシック" pitchFamily="-107" charset="-128"/>
              </a:endParaRPr>
            </a:p>
          </p:txBody>
        </p:sp>
        <p:grpSp>
          <p:nvGrpSpPr>
            <p:cNvPr id="68635" name="Group 85"/>
            <p:cNvGrpSpPr>
              <a:grpSpLocks/>
            </p:cNvGrpSpPr>
            <p:nvPr/>
          </p:nvGrpSpPr>
          <p:grpSpPr bwMode="auto">
            <a:xfrm>
              <a:off x="453" y="2043"/>
              <a:ext cx="5145" cy="2055"/>
              <a:chOff x="340" y="380"/>
              <a:chExt cx="5145" cy="2055"/>
            </a:xfrm>
          </p:grpSpPr>
          <p:grpSp>
            <p:nvGrpSpPr>
              <p:cNvPr id="68636" name="Group 86"/>
              <p:cNvGrpSpPr>
                <a:grpSpLocks/>
              </p:cNvGrpSpPr>
              <p:nvPr/>
            </p:nvGrpSpPr>
            <p:grpSpPr bwMode="auto">
              <a:xfrm>
                <a:off x="1870" y="380"/>
                <a:ext cx="1041" cy="2055"/>
                <a:chOff x="1988" y="2045"/>
                <a:chExt cx="1041" cy="2055"/>
              </a:xfrm>
            </p:grpSpPr>
            <p:sp>
              <p:nvSpPr>
                <p:cNvPr id="343127" name="Text Box 8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altLang="ja-JP" sz="20800">
                      <a:solidFill>
                        <a:srgbClr val="FC0128"/>
                      </a:solidFill>
                      <a:latin typeface="Arial" pitchFamily="-107" charset="0"/>
                      <a:ea typeface="ＭＳ Ｐゴシック" pitchFamily="-107" charset="-128"/>
                      <a:cs typeface="ＭＳ Ｐゴシック" pitchFamily="-107" charset="-128"/>
                    </a:rPr>
                    <a:t>7</a:t>
                  </a:r>
                </a:p>
              </p:txBody>
            </p:sp>
            <p:sp>
              <p:nvSpPr>
                <p:cNvPr id="343128" name="Line 8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43129" name="Text Box 89"/>
              <p:cNvSpPr txBox="1">
                <a:spLocks noChangeArrowheads="1"/>
              </p:cNvSpPr>
              <p:nvPr/>
            </p:nvSpPr>
            <p:spPr bwMode="auto">
              <a:xfrm>
                <a:off x="4004"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chemeClr val="tx1"/>
                    </a:solidFill>
                    <a:effectLst>
                      <a:outerShdw blurRad="38100" dist="38100" dir="2700000" algn="tl">
                        <a:srgbClr val="000000"/>
                      </a:outerShdw>
                    </a:effectLst>
                  </a:rPr>
                  <a:t>J</a:t>
                </a:r>
              </a:p>
            </p:txBody>
          </p:sp>
          <p:sp>
            <p:nvSpPr>
              <p:cNvPr id="343130" name="Text Box 90"/>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chemeClr val="accent1"/>
                    </a:solidFill>
                    <a:effectLst>
                      <a:outerShdw blurRad="38100" dist="38100" dir="2700000" algn="tl">
                        <a:srgbClr val="000000"/>
                      </a:outerShdw>
                    </a:effectLst>
                  </a:rPr>
                  <a:t>S</a:t>
                </a:r>
              </a:p>
            </p:txBody>
          </p:sp>
          <p:sp>
            <p:nvSpPr>
              <p:cNvPr id="343131" name="Text Box 91"/>
              <p:cNvSpPr txBox="1">
                <a:spLocks noChangeArrowheads="1"/>
              </p:cNvSpPr>
              <p:nvPr/>
            </p:nvSpPr>
            <p:spPr bwMode="auto">
              <a:xfrm>
                <a:off x="340"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rgbClr val="FFFF00"/>
                    </a:solidFill>
                    <a:effectLst>
                      <a:outerShdw blurRad="38100" dist="38100" dir="2700000" algn="tl">
                        <a:srgbClr val="000000"/>
                      </a:outerShdw>
                    </a:effectLst>
                  </a:rPr>
                  <a:t>C</a:t>
                </a:r>
              </a:p>
            </p:txBody>
          </p:sp>
        </p:grpSp>
      </p:grpSp>
      <p:grpSp>
        <p:nvGrpSpPr>
          <p:cNvPr id="10" name="Group 92"/>
          <p:cNvGrpSpPr>
            <a:grpSpLocks/>
          </p:cNvGrpSpPr>
          <p:nvPr/>
        </p:nvGrpSpPr>
        <p:grpSpPr bwMode="auto">
          <a:xfrm>
            <a:off x="566738" y="3074988"/>
            <a:ext cx="8167687" cy="3454400"/>
            <a:chOff x="453" y="2043"/>
            <a:chExt cx="5145" cy="2176"/>
          </a:xfrm>
        </p:grpSpPr>
        <p:sp>
          <p:nvSpPr>
            <p:cNvPr id="343133" name="Text Box 93"/>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altLang="ja-JP" sz="20800">
                  <a:solidFill>
                    <a:srgbClr val="FC0128"/>
                  </a:solidFill>
                  <a:latin typeface="Arial" pitchFamily="-107" charset="0"/>
                  <a:ea typeface="ＭＳ Ｐゴシック" pitchFamily="-107" charset="-128"/>
                  <a:cs typeface="ＭＳ Ｐゴシック" pitchFamily="-107" charset="-128"/>
                </a:rPr>
                <a:t>7</a:t>
              </a:r>
            </a:p>
          </p:txBody>
        </p:sp>
        <p:sp>
          <p:nvSpPr>
            <p:cNvPr id="343134" name="Line 94"/>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43135" name="Text Box 95"/>
            <p:cNvSpPr txBox="1">
              <a:spLocks noChangeArrowheads="1"/>
            </p:cNvSpPr>
            <p:nvPr/>
          </p:nvSpPr>
          <p:spPr bwMode="auto">
            <a:xfrm>
              <a:off x="4993" y="4046"/>
              <a:ext cx="116" cy="173"/>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anchor="ctr">
              <a:spAutoFit/>
            </a:bodyPr>
            <a:lstStyle/>
            <a:p>
              <a:pPr>
                <a:spcBef>
                  <a:spcPct val="50000"/>
                </a:spcBef>
                <a:defRPr/>
              </a:pPr>
              <a:endParaRPr lang="ja-JP" altLang="en-US" sz="1200" b="1">
                <a:solidFill>
                  <a:schemeClr val="tx1"/>
                </a:solidFill>
                <a:latin typeface="Arial" pitchFamily="-107" charset="0"/>
                <a:ea typeface="ＭＳ Ｐゴシック" pitchFamily="-107" charset="-128"/>
                <a:cs typeface="ＭＳ Ｐゴシック" pitchFamily="-107" charset="-128"/>
              </a:endParaRPr>
            </a:p>
          </p:txBody>
        </p:sp>
        <p:grpSp>
          <p:nvGrpSpPr>
            <p:cNvPr id="68625" name="Group 96"/>
            <p:cNvGrpSpPr>
              <a:grpSpLocks/>
            </p:cNvGrpSpPr>
            <p:nvPr/>
          </p:nvGrpSpPr>
          <p:grpSpPr bwMode="auto">
            <a:xfrm>
              <a:off x="453" y="2043"/>
              <a:ext cx="5145" cy="2055"/>
              <a:chOff x="340" y="380"/>
              <a:chExt cx="5145" cy="2055"/>
            </a:xfrm>
          </p:grpSpPr>
          <p:grpSp>
            <p:nvGrpSpPr>
              <p:cNvPr id="68626" name="Group 97"/>
              <p:cNvGrpSpPr>
                <a:grpSpLocks/>
              </p:cNvGrpSpPr>
              <p:nvPr/>
            </p:nvGrpSpPr>
            <p:grpSpPr bwMode="auto">
              <a:xfrm>
                <a:off x="1870" y="380"/>
                <a:ext cx="1041" cy="2055"/>
                <a:chOff x="1988" y="2045"/>
                <a:chExt cx="1041" cy="2055"/>
              </a:xfrm>
            </p:grpSpPr>
            <p:sp>
              <p:nvSpPr>
                <p:cNvPr id="343138" name="Text Box 98"/>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altLang="ja-JP" sz="20800">
                      <a:solidFill>
                        <a:srgbClr val="FC0128"/>
                      </a:solidFill>
                      <a:latin typeface="Arial" pitchFamily="-107" charset="0"/>
                      <a:ea typeface="ＭＳ Ｐゴシック" pitchFamily="-107" charset="-128"/>
                      <a:cs typeface="ＭＳ Ｐゴシック" pitchFamily="-107" charset="-128"/>
                    </a:rPr>
                    <a:t>7</a:t>
                  </a:r>
                </a:p>
              </p:txBody>
            </p:sp>
            <p:sp>
              <p:nvSpPr>
                <p:cNvPr id="343139" name="Line 99"/>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43140" name="Text Box 100"/>
              <p:cNvSpPr txBox="1">
                <a:spLocks noChangeArrowheads="1"/>
              </p:cNvSpPr>
              <p:nvPr/>
            </p:nvSpPr>
            <p:spPr bwMode="auto">
              <a:xfrm>
                <a:off x="4004"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chemeClr val="tx1"/>
                    </a:solidFill>
                    <a:effectLst>
                      <a:outerShdw blurRad="38100" dist="38100" dir="2700000" algn="tl">
                        <a:srgbClr val="000000"/>
                      </a:outerShdw>
                    </a:effectLst>
                  </a:rPr>
                  <a:t>J</a:t>
                </a:r>
              </a:p>
            </p:txBody>
          </p:sp>
          <p:sp>
            <p:nvSpPr>
              <p:cNvPr id="343141" name="Text Box 101"/>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chemeClr val="accent1"/>
                    </a:solidFill>
                    <a:effectLst>
                      <a:outerShdw blurRad="38100" dist="38100" dir="2700000" algn="tl">
                        <a:srgbClr val="000000"/>
                      </a:outerShdw>
                    </a:effectLst>
                  </a:rPr>
                  <a:t>S</a:t>
                </a:r>
              </a:p>
            </p:txBody>
          </p:sp>
          <p:sp>
            <p:nvSpPr>
              <p:cNvPr id="343142" name="Text Box 102"/>
              <p:cNvSpPr txBox="1">
                <a:spLocks noChangeArrowheads="1"/>
              </p:cNvSpPr>
              <p:nvPr/>
            </p:nvSpPr>
            <p:spPr bwMode="auto">
              <a:xfrm>
                <a:off x="340"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8900" smtClean="0">
                    <a:solidFill>
                      <a:srgbClr val="FFFF00"/>
                    </a:solidFill>
                    <a:effectLst>
                      <a:outerShdw blurRad="38100" dist="38100" dir="2700000" algn="tl">
                        <a:srgbClr val="000000"/>
                      </a:outerShdw>
                    </a:effectLst>
                  </a:rPr>
                  <a:t>C</a:t>
                </a:r>
              </a:p>
            </p:txBody>
          </p:sp>
        </p:grpSp>
      </p:grpSp>
      <p:sp>
        <p:nvSpPr>
          <p:cNvPr id="68618" name="Text Box 103"/>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40</a:t>
            </a:r>
          </a:p>
        </p:txBody>
      </p:sp>
      <p:sp>
        <p:nvSpPr>
          <p:cNvPr id="68619" name="Text Box 104"/>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4</a:t>
            </a:r>
          </a:p>
        </p:txBody>
      </p:sp>
      <p:sp>
        <p:nvSpPr>
          <p:cNvPr id="68620" name="Text Box 10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343160" name="Rectangle 120"/>
          <p:cNvSpPr>
            <a:spLocks noChangeArrowheads="1"/>
          </p:cNvSpPr>
          <p:nvPr/>
        </p:nvSpPr>
        <p:spPr bwMode="auto">
          <a:xfrm>
            <a:off x="654050" y="1581150"/>
            <a:ext cx="7772400" cy="1143000"/>
          </a:xfrm>
          <a:prstGeom prst="rect">
            <a:avLst/>
          </a:prstGeom>
          <a:noFill/>
          <a:ln w="12700">
            <a:noFill/>
            <a:miter lim="800000"/>
            <a:headEnd/>
            <a:tailEnd/>
          </a:ln>
          <a:effectLst>
            <a:outerShdw blurRad="63500" dist="107763" dir="2700000" algn="ctr" rotWithShape="0">
              <a:schemeClr val="bg2"/>
            </a:outerShdw>
          </a:effectLst>
        </p:spPr>
        <p:txBody>
          <a:bodyPr lIns="90487" tIns="44450" rIns="90487" bIns="44450" anchor="ctr"/>
          <a:lstStyle/>
          <a:p>
            <a:pPr>
              <a:defRPr/>
            </a:pPr>
            <a:r>
              <a:rPr lang="ja-JP" altLang="en-US" sz="5400">
                <a:solidFill>
                  <a:srgbClr val="FAFD00"/>
                </a:solidFill>
                <a:effectLst>
                  <a:outerShdw blurRad="38100" dist="38100" dir="2700000" algn="tl">
                    <a:srgbClr val="000000"/>
                  </a:outerShdw>
                </a:effectLst>
                <a:latin typeface="Times" charset="0"/>
              </a:rPr>
              <a:t/>
            </a:r>
            <a:br>
              <a:rPr lang="ja-JP" altLang="en-US" sz="5400">
                <a:solidFill>
                  <a:srgbClr val="FAFD00"/>
                </a:solidFill>
                <a:effectLst>
                  <a:outerShdw blurRad="38100" dist="38100" dir="2700000" algn="tl">
                    <a:srgbClr val="000000"/>
                  </a:outerShdw>
                </a:effectLst>
                <a:latin typeface="Times" charset="0"/>
              </a:rPr>
            </a:br>
            <a:r>
              <a:rPr lang="ja-JP" altLang="en-US" sz="5400" i="1">
                <a:solidFill>
                  <a:srgbClr val="FAFD00"/>
                </a:solidFill>
                <a:effectLst>
                  <a:outerShdw blurRad="38100" dist="38100" dir="2700000" algn="tl">
                    <a:srgbClr val="000000"/>
                  </a:outerShdw>
                </a:effectLst>
                <a:latin typeface="Times" charset="0"/>
              </a:rPr>
              <a:t>“自分の聖書の書庫”を</a:t>
            </a:r>
            <a:br>
              <a:rPr lang="ja-JP" altLang="en-US" sz="5400" i="1">
                <a:solidFill>
                  <a:srgbClr val="FAFD00"/>
                </a:solidFill>
                <a:effectLst>
                  <a:outerShdw blurRad="38100" dist="38100" dir="2700000" algn="tl">
                    <a:srgbClr val="000000"/>
                  </a:outerShdw>
                </a:effectLst>
                <a:latin typeface="Times" charset="0"/>
              </a:rPr>
            </a:br>
            <a:r>
              <a:rPr lang="ja-JP" altLang="en-US" sz="5400">
                <a:solidFill>
                  <a:srgbClr val="FAFD00"/>
                </a:solidFill>
                <a:effectLst>
                  <a:outerShdw blurRad="38100" dist="38100" dir="2700000" algn="tl">
                    <a:srgbClr val="000000"/>
                  </a:outerShdw>
                </a:effectLst>
                <a:latin typeface="Times" charset="0"/>
              </a:rPr>
              <a:t>開きましょう！</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500" fill="hold"/>
                                        <p:tgtEl>
                                          <p:spTgt spid="343044"/>
                                        </p:tgtEl>
                                        <p:attrNameLst>
                                          <p:attrName>ppt_w</p:attrName>
                                        </p:attrNameLst>
                                      </p:cBhvr>
                                      <p:tavLst>
                                        <p:tav tm="0">
                                          <p:val>
                                            <p:fltVal val="0"/>
                                          </p:val>
                                        </p:tav>
                                        <p:tav tm="100000">
                                          <p:val>
                                            <p:strVal val="#ppt_w"/>
                                          </p:val>
                                        </p:tav>
                                      </p:tavLst>
                                    </p:anim>
                                    <p:anim calcmode="lin" valueType="num">
                                      <p:cBhvr>
                                        <p:cTn id="8" dur="500" fill="hold"/>
                                        <p:tgtEl>
                                          <p:spTgt spid="3430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343045"/>
                                        </p:tgtEl>
                                        <p:attrNameLst>
                                          <p:attrName>style.visibility</p:attrName>
                                        </p:attrNameLst>
                                      </p:cBhvr>
                                      <p:to>
                                        <p:strVal val="visible"/>
                                      </p:to>
                                    </p:set>
                                    <p:anim calcmode="lin" valueType="num">
                                      <p:cBhvr>
                                        <p:cTn id="12" dur="1000" fill="hold"/>
                                        <p:tgtEl>
                                          <p:spTgt spid="343045"/>
                                        </p:tgtEl>
                                        <p:attrNameLst>
                                          <p:attrName>ppt_w</p:attrName>
                                        </p:attrNameLst>
                                      </p:cBhvr>
                                      <p:tavLst>
                                        <p:tav tm="0">
                                          <p:val>
                                            <p:fltVal val="0"/>
                                          </p:val>
                                        </p:tav>
                                        <p:tav tm="100000">
                                          <p:val>
                                            <p:strVal val="#ppt_w"/>
                                          </p:val>
                                        </p:tav>
                                      </p:tavLst>
                                    </p:anim>
                                    <p:anim calcmode="lin" valueType="num">
                                      <p:cBhvr>
                                        <p:cTn id="13" dur="1000" fill="hold"/>
                                        <p:tgtEl>
                                          <p:spTgt spid="343045"/>
                                        </p:tgtEl>
                                        <p:attrNameLst>
                                          <p:attrName>ppt_h</p:attrName>
                                        </p:attrNameLst>
                                      </p:cBhvr>
                                      <p:tavLst>
                                        <p:tav tm="0">
                                          <p:val>
                                            <p:fltVal val="0"/>
                                          </p:val>
                                        </p:tav>
                                        <p:tav tm="100000">
                                          <p:val>
                                            <p:strVal val="#ppt_h"/>
                                          </p:val>
                                        </p:tav>
                                      </p:tavLst>
                                    </p:anim>
                                    <p:anim calcmode="lin" valueType="num">
                                      <p:cBhvr>
                                        <p:cTn id="14" dur="1000" fill="hold"/>
                                        <p:tgtEl>
                                          <p:spTgt spid="34304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3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ppt_x</p:attrName>
                                        </p:attrNameLst>
                                      </p:cBhvr>
                                      <p:tavLst>
                                        <p:tav tm="0">
                                          <p:val>
                                            <p:fltVal val="0.5"/>
                                          </p:val>
                                        </p:tav>
                                        <p:tav tm="100000">
                                          <p:val>
                                            <p:strVal val="#ppt_x"/>
                                          </p:val>
                                        </p:tav>
                                      </p:tavLst>
                                    </p:anim>
                                    <p:anim calcmode="lin" valueType="num">
                                      <p:cBhvr>
                                        <p:cTn id="4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387725"/>
            <a:ext cx="1384300" cy="2971800"/>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altLang="ja-JP" sz="18900">
                <a:solidFill>
                  <a:schemeClr val="tx2"/>
                </a:solidFill>
                <a:latin typeface="Times" pitchFamily="-107" charset="0"/>
                <a:ea typeface="ＭＳ Ｐゴシック" pitchFamily="-107" charset="-128"/>
                <a:cs typeface="ＭＳ Ｐゴシック" pitchFamily="-107" charset="-128"/>
              </a:rPr>
              <a:t>7</a:t>
            </a:r>
          </a:p>
        </p:txBody>
      </p:sp>
      <p:sp>
        <p:nvSpPr>
          <p:cNvPr id="2867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2867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8676" name="Rectangle 4"/>
          <p:cNvSpPr>
            <a:spLocks noGrp="1" noChangeArrowheads="1"/>
          </p:cNvSpPr>
          <p:nvPr>
            <p:ph type="ctrTitle"/>
          </p:nvPr>
        </p:nvSpPr>
        <p:spPr bwMode="auto">
          <a:xfrm>
            <a:off x="654050" y="158115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ja-JP" altLang="en-US" sz="5400">
                <a:solidFill>
                  <a:srgbClr val="FAFD00"/>
                </a:solidFill>
                <a:latin typeface="Times" charset="0"/>
              </a:rPr>
              <a:t>自分の“聖書書庫”を</a:t>
            </a:r>
            <a:br>
              <a:rPr lang="ja-JP" altLang="en-US" sz="5400">
                <a:solidFill>
                  <a:srgbClr val="FAFD00"/>
                </a:solidFill>
                <a:latin typeface="Times" charset="0"/>
              </a:rPr>
            </a:br>
            <a:r>
              <a:rPr lang="ja-JP" altLang="en-US" sz="5400">
                <a:solidFill>
                  <a:srgbClr val="FAFD00"/>
                </a:solidFill>
                <a:latin typeface="Times" charset="0"/>
              </a:rPr>
              <a:t>開きましょう！</a:t>
            </a:r>
            <a:endParaRPr lang="ja-JP" altLang="en-US" sz="5400" i="1">
              <a:solidFill>
                <a:srgbClr val="FAFD00"/>
              </a:solidFill>
              <a:latin typeface="Times" charset="0"/>
            </a:endParaRPr>
          </a:p>
        </p:txBody>
      </p:sp>
      <p:sp>
        <p:nvSpPr>
          <p:cNvPr id="28690" name="Rectangle 18"/>
          <p:cNvSpPr>
            <a:spLocks noChangeArrowheads="1"/>
          </p:cNvSpPr>
          <p:nvPr/>
        </p:nvSpPr>
        <p:spPr bwMode="auto">
          <a:xfrm>
            <a:off x="2443163" y="3338513"/>
            <a:ext cx="6173787"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l">
              <a:spcBef>
                <a:spcPct val="20000"/>
              </a:spcBef>
              <a:buClr>
                <a:schemeClr val="accent2"/>
              </a:buClr>
              <a:buSzPct val="75000"/>
              <a:buFont typeface="Monotype Sorts" charset="0"/>
              <a:buNone/>
              <a:defRPr/>
            </a:pPr>
            <a:r>
              <a:rPr lang="en-US" altLang="ja-JP" sz="17200">
                <a:solidFill>
                  <a:schemeClr val="tx1"/>
                </a:solidFill>
                <a:effectLst>
                  <a:outerShdw blurRad="38100" dist="38100" dir="2700000" algn="tl">
                    <a:srgbClr val="000000"/>
                  </a:outerShdw>
                </a:effectLst>
              </a:rPr>
              <a:t>= </a:t>
            </a:r>
            <a:r>
              <a:rPr lang="en-US" altLang="ja-JP" sz="17200">
                <a:solidFill>
                  <a:srgbClr val="FF6600"/>
                </a:solidFill>
                <a:effectLst>
                  <a:outerShdw blurRad="38100" dist="38100" dir="2700000" algn="tl">
                    <a:srgbClr val="000000"/>
                  </a:outerShdw>
                </a:effectLst>
              </a:rPr>
              <a:t>4</a:t>
            </a:r>
            <a:r>
              <a:rPr lang="en-US" altLang="ja-JP" sz="15600">
                <a:solidFill>
                  <a:schemeClr val="tx1"/>
                </a:solidFill>
                <a:effectLst>
                  <a:outerShdw blurRad="38100" dist="38100" dir="2700000" algn="tl">
                    <a:srgbClr val="000000"/>
                  </a:outerShdw>
                </a:effectLst>
              </a:rPr>
              <a:t>+</a:t>
            </a:r>
            <a:r>
              <a:rPr lang="en-US" altLang="ja-JP" sz="17200">
                <a:solidFill>
                  <a:srgbClr val="33CC33"/>
                </a:solidFill>
                <a:effectLst>
                  <a:outerShdw blurRad="38100" dist="38100" dir="2700000" algn="tl">
                    <a:srgbClr val="000000"/>
                  </a:outerShdw>
                </a:effectLst>
              </a:rPr>
              <a:t>3</a:t>
            </a:r>
            <a:endParaRPr lang="en-US" altLang="ja-JP" sz="17200">
              <a:solidFill>
                <a:schemeClr val="tx1"/>
              </a:solidFill>
              <a:effectLst>
                <a:outerShdw blurRad="38100" dist="38100" dir="2700000" algn="tl">
                  <a:srgbClr val="000000"/>
                </a:outerShdw>
              </a:effectLst>
            </a:endParaRPr>
          </a:p>
        </p:txBody>
      </p:sp>
      <p:sp>
        <p:nvSpPr>
          <p:cNvPr id="28694" name="Line 22"/>
          <p:cNvSpPr>
            <a:spLocks noChangeShapeType="1"/>
          </p:cNvSpPr>
          <p:nvPr/>
        </p:nvSpPr>
        <p:spPr bwMode="auto">
          <a:xfrm>
            <a:off x="1409700" y="4862513"/>
            <a:ext cx="617538" cy="1587"/>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066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7066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70665"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70666"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41</a:t>
            </a:r>
          </a:p>
        </p:txBody>
      </p:sp>
      <p:sp>
        <p:nvSpPr>
          <p:cNvPr id="70667"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70668"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072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0724" name="Rectangle 4"/>
          <p:cNvSpPr>
            <a:spLocks noChangeArrowheads="1"/>
          </p:cNvSpPr>
          <p:nvPr/>
        </p:nvSpPr>
        <p:spPr bwMode="auto">
          <a:xfrm>
            <a:off x="654050" y="15811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ja-JP" altLang="en-US" sz="5400">
                <a:solidFill>
                  <a:srgbClr val="FAFD00"/>
                </a:solidFill>
                <a:effectLst>
                  <a:outerShdw blurRad="38100" dist="38100" dir="2700000" algn="tl">
                    <a:srgbClr val="000000"/>
                  </a:outerShdw>
                </a:effectLst>
                <a:latin typeface="Times" charset="0"/>
              </a:rPr>
              <a:t>自分の“聖書の書庫”</a:t>
            </a:r>
          </a:p>
          <a:p>
            <a:pPr>
              <a:defRPr/>
            </a:pPr>
            <a:r>
              <a:rPr lang="ja-JP" altLang="en-US" sz="5400">
                <a:solidFill>
                  <a:srgbClr val="FAFD00"/>
                </a:solidFill>
                <a:effectLst>
                  <a:outerShdw blurRad="38100" dist="38100" dir="2700000" algn="tl">
                    <a:srgbClr val="000000"/>
                  </a:outerShdw>
                </a:effectLst>
                <a:latin typeface="Times" charset="0"/>
              </a:rPr>
              <a:t>を開きましょう</a:t>
            </a:r>
            <a:endParaRPr lang="ja-JP" altLang="en-US" sz="5400" i="1">
              <a:solidFill>
                <a:srgbClr val="FAFD00"/>
              </a:solidFill>
              <a:effectLst>
                <a:outerShdw blurRad="38100" dist="38100" dir="2700000" algn="tl">
                  <a:srgbClr val="000000"/>
                </a:outerShdw>
              </a:effectLst>
              <a:latin typeface="Times" charset="0"/>
            </a:endParaRPr>
          </a:p>
        </p:txBody>
      </p:sp>
      <p:sp>
        <p:nvSpPr>
          <p:cNvPr id="72708"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ja-JP" altLang="en-US" sz="1600" b="1"/>
          </a:p>
        </p:txBody>
      </p:sp>
      <p:sp>
        <p:nvSpPr>
          <p:cNvPr id="30726" name="Rectangle 6"/>
          <p:cNvSpPr>
            <a:spLocks noChangeArrowheads="1"/>
          </p:cNvSpPr>
          <p:nvPr/>
        </p:nvSpPr>
        <p:spPr bwMode="auto">
          <a:xfrm>
            <a:off x="17463" y="3219450"/>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altLang="ja-JP" sz="15600" b="1">
                <a:solidFill>
                  <a:srgbClr val="E8EC39"/>
                </a:solidFill>
                <a:effectLst>
                  <a:outerShdw blurRad="38100" dist="38100" dir="2700000" algn="tl">
                    <a:srgbClr val="000000"/>
                  </a:outerShdw>
                </a:effectLst>
              </a:rPr>
              <a:t>C</a:t>
            </a:r>
            <a:r>
              <a:rPr lang="en-US" altLang="ja-JP" sz="15600" b="1">
                <a:solidFill>
                  <a:srgbClr val="00FF00"/>
                </a:solidFill>
                <a:effectLst>
                  <a:outerShdw blurRad="38100" dist="38100" dir="2700000" algn="tl">
                    <a:srgbClr val="000000"/>
                  </a:outerShdw>
                </a:effectLst>
              </a:rPr>
              <a:t> </a:t>
            </a:r>
            <a:r>
              <a:rPr lang="en-US" altLang="ja-JP" sz="15600" b="1">
                <a:solidFill>
                  <a:srgbClr val="FF5008"/>
                </a:solidFill>
                <a:effectLst>
                  <a:outerShdw blurRad="38100" dist="38100" dir="2700000" algn="tl">
                    <a:srgbClr val="000000"/>
                  </a:outerShdw>
                </a:effectLst>
              </a:rPr>
              <a:t>4</a:t>
            </a:r>
            <a:r>
              <a:rPr lang="en-US" altLang="ja-JP" sz="15600" b="1">
                <a:solidFill>
                  <a:srgbClr val="00FF00"/>
                </a:solidFill>
                <a:effectLst>
                  <a:outerShdw blurRad="38100" dist="38100" dir="2700000" algn="tl">
                    <a:srgbClr val="000000"/>
                  </a:outerShdw>
                </a:effectLst>
              </a:rPr>
              <a:t> 3 </a:t>
            </a:r>
            <a:r>
              <a:rPr lang="en-US" altLang="ja-JP" sz="15600" b="1">
                <a:solidFill>
                  <a:schemeClr val="accent1"/>
                </a:solidFill>
                <a:effectLst>
                  <a:outerShdw blurRad="38100" dist="38100" dir="2700000" algn="tl">
                    <a:srgbClr val="000000"/>
                  </a:outerShdw>
                </a:effectLst>
              </a:rPr>
              <a:t>S</a:t>
            </a:r>
            <a:r>
              <a:rPr lang="en-US" altLang="ja-JP" sz="15600" b="1">
                <a:solidFill>
                  <a:srgbClr val="00FF00"/>
                </a:solidFill>
                <a:effectLst>
                  <a:outerShdw blurRad="38100" dist="38100" dir="2700000" algn="tl">
                    <a:srgbClr val="000000"/>
                  </a:outerShdw>
                </a:effectLst>
              </a:rPr>
              <a:t> </a:t>
            </a:r>
            <a:r>
              <a:rPr lang="en-US" altLang="ja-JP" sz="15600" b="1">
                <a:solidFill>
                  <a:schemeClr val="hlink"/>
                </a:solidFill>
                <a:effectLst>
                  <a:outerShdw blurRad="38100" dist="38100" dir="2700000" algn="tl">
                    <a:srgbClr val="000000"/>
                  </a:outerShdw>
                </a:effectLst>
              </a:rPr>
              <a:t>J</a:t>
            </a:r>
            <a:r>
              <a:rPr lang="en-US" altLang="ja-JP" sz="15600" b="1">
                <a:solidFill>
                  <a:srgbClr val="00FF00"/>
                </a:solidFill>
                <a:effectLst>
                  <a:outerShdw blurRad="38100" dist="38100" dir="2700000" algn="tl">
                    <a:srgbClr val="000000"/>
                  </a:outerShdw>
                </a:effectLst>
              </a:rPr>
              <a:t> </a:t>
            </a:r>
          </a:p>
        </p:txBody>
      </p:sp>
      <p:sp>
        <p:nvSpPr>
          <p:cNvPr id="30729" name="Rectangle 9"/>
          <p:cNvSpPr>
            <a:spLocks noChangeArrowheads="1"/>
          </p:cNvSpPr>
          <p:nvPr/>
        </p:nvSpPr>
        <p:spPr bwMode="auto">
          <a:xfrm>
            <a:off x="6350" y="3227388"/>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altLang="ja-JP" sz="15600" b="1">
                <a:solidFill>
                  <a:srgbClr val="E8EC39"/>
                </a:solidFill>
                <a:effectLst>
                  <a:outerShdw blurRad="38100" dist="38100" dir="2700000" algn="tl">
                    <a:srgbClr val="000000"/>
                  </a:outerShdw>
                </a:effectLst>
              </a:rPr>
              <a:t>C</a:t>
            </a:r>
            <a:r>
              <a:rPr lang="en-US" altLang="ja-JP" sz="15600" b="1">
                <a:solidFill>
                  <a:srgbClr val="00FF00"/>
                </a:solidFill>
                <a:effectLst>
                  <a:outerShdw blurRad="38100" dist="38100" dir="2700000" algn="tl">
                    <a:srgbClr val="000000"/>
                  </a:outerShdw>
                </a:effectLst>
              </a:rPr>
              <a:t> </a:t>
            </a:r>
            <a:r>
              <a:rPr lang="en-US" altLang="ja-JP" sz="15600" b="1">
                <a:solidFill>
                  <a:srgbClr val="FF5008"/>
                </a:solidFill>
                <a:effectLst>
                  <a:outerShdw blurRad="38100" dist="38100" dir="2700000" algn="tl">
                    <a:srgbClr val="000000"/>
                  </a:outerShdw>
                </a:effectLst>
              </a:rPr>
              <a:t>4</a:t>
            </a:r>
            <a:r>
              <a:rPr lang="en-US" altLang="ja-JP" sz="15600" b="1">
                <a:solidFill>
                  <a:srgbClr val="00FF00"/>
                </a:solidFill>
                <a:effectLst>
                  <a:outerShdw blurRad="38100" dist="38100" dir="2700000" algn="tl">
                    <a:srgbClr val="000000"/>
                  </a:outerShdw>
                </a:effectLst>
              </a:rPr>
              <a:t> 3 </a:t>
            </a:r>
            <a:r>
              <a:rPr lang="en-US" altLang="ja-JP" sz="15600" b="1">
                <a:solidFill>
                  <a:schemeClr val="accent1"/>
                </a:solidFill>
                <a:effectLst>
                  <a:outerShdw blurRad="38100" dist="38100" dir="2700000" algn="tl">
                    <a:srgbClr val="000000"/>
                  </a:outerShdw>
                </a:effectLst>
              </a:rPr>
              <a:t>S</a:t>
            </a:r>
            <a:r>
              <a:rPr lang="en-US" altLang="ja-JP" sz="15600" b="1">
                <a:solidFill>
                  <a:srgbClr val="00FF00"/>
                </a:solidFill>
                <a:effectLst>
                  <a:outerShdw blurRad="38100" dist="38100" dir="2700000" algn="tl">
                    <a:srgbClr val="000000"/>
                  </a:outerShdw>
                </a:effectLst>
              </a:rPr>
              <a:t> </a:t>
            </a:r>
            <a:r>
              <a:rPr lang="en-US" altLang="ja-JP" sz="15600" b="1">
                <a:solidFill>
                  <a:schemeClr val="hlink"/>
                </a:solidFill>
                <a:effectLst>
                  <a:outerShdw blurRad="38100" dist="38100" dir="2700000" algn="tl">
                    <a:srgbClr val="000000"/>
                  </a:outerShdw>
                </a:effectLst>
              </a:rPr>
              <a:t>J</a:t>
            </a:r>
            <a:r>
              <a:rPr lang="en-US" altLang="ja-JP" sz="15600" b="1">
                <a:solidFill>
                  <a:srgbClr val="00FF00"/>
                </a:solidFill>
                <a:effectLst>
                  <a:outerShdw blurRad="38100" dist="38100" dir="2700000" algn="tl">
                    <a:srgbClr val="000000"/>
                  </a:outerShdw>
                </a:effectLst>
              </a:rPr>
              <a:t> </a:t>
            </a:r>
          </a:p>
        </p:txBody>
      </p:sp>
      <p:sp>
        <p:nvSpPr>
          <p:cNvPr id="72711"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72712"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72713"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72714" name="Text Box 14"/>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42</a:t>
            </a:r>
          </a:p>
        </p:txBody>
      </p:sp>
      <p:sp>
        <p:nvSpPr>
          <p:cNvPr id="72715"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1</a:t>
            </a:r>
          </a:p>
        </p:txBody>
      </p:sp>
      <p:sp>
        <p:nvSpPr>
          <p:cNvPr id="72716" name="Text Box 17"/>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p:cTn id="15" dur="500" fill="hold"/>
                                        <p:tgtEl>
                                          <p:spTgt spid="30729"/>
                                        </p:tgtEl>
                                        <p:attrNameLst>
                                          <p:attrName>ppt_w</p:attrName>
                                        </p:attrNameLst>
                                      </p:cBhvr>
                                      <p:tavLst>
                                        <p:tav tm="0">
                                          <p:val>
                                            <p:fltVal val="0"/>
                                          </p:val>
                                        </p:tav>
                                        <p:tav tm="100000">
                                          <p:val>
                                            <p:strVal val="#ppt_w"/>
                                          </p:val>
                                        </p:tav>
                                      </p:tavLst>
                                    </p:anim>
                                    <p:anim calcmode="lin" valueType="num">
                                      <p:cBhvr>
                                        <p:cTn id="16" dur="500" fill="hold"/>
                                        <p:tgtEl>
                                          <p:spTgt spid="30729"/>
                                        </p:tgtEl>
                                        <p:attrNameLst>
                                          <p:attrName>ppt_h</p:attrName>
                                        </p:attrNameLst>
                                      </p:cBhvr>
                                      <p:tavLst>
                                        <p:tav tm="0">
                                          <p:val>
                                            <p:fltVal val="0"/>
                                          </p:val>
                                        </p:tav>
                                        <p:tav tm="100000">
                                          <p:val>
                                            <p:strVal val="#ppt_h"/>
                                          </p:val>
                                        </p:tav>
                                      </p:tavLst>
                                    </p:anim>
                                    <p:anim calcmode="lin" valueType="num">
                                      <p:cBhvr>
                                        <p:cTn id="17" dur="500" fill="hold"/>
                                        <p:tgtEl>
                                          <p:spTgt spid="30729"/>
                                        </p:tgtEl>
                                        <p:attrNameLst>
                                          <p:attrName>ppt_x</p:attrName>
                                        </p:attrNameLst>
                                      </p:cBhvr>
                                      <p:tavLst>
                                        <p:tav tm="0">
                                          <p:val>
                                            <p:fltVal val="0.5"/>
                                          </p:val>
                                        </p:tav>
                                        <p:tav tm="100000">
                                          <p:val>
                                            <p:strVal val="#ppt_x"/>
                                          </p:val>
                                        </p:tav>
                                      </p:tavLst>
                                    </p:anim>
                                    <p:anim calcmode="lin" valueType="num">
                                      <p:cBhvr>
                                        <p:cTn id="18"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ja-JP" altLang="en-US">
                <a:solidFill>
                  <a:srgbClr val="FAFD00"/>
                </a:solidFill>
                <a:latin typeface="Times" charset="0"/>
              </a:rPr>
              <a:t>キーワードとなる５つの言葉</a:t>
            </a:r>
            <a:r>
              <a:rPr lang="en-US" altLang="ja-JP">
                <a:solidFill>
                  <a:srgbClr val="FAFD00"/>
                </a:solidFill>
                <a:latin typeface="Times" charset="0"/>
              </a:rPr>
              <a:t>:</a:t>
            </a:r>
          </a:p>
        </p:txBody>
      </p:sp>
      <p:sp>
        <p:nvSpPr>
          <p:cNvPr id="3174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17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59"/>
          <p:cNvGrpSpPr>
            <a:grpSpLocks/>
          </p:cNvGrpSpPr>
          <p:nvPr/>
        </p:nvGrpSpPr>
        <p:grpSpPr bwMode="auto">
          <a:xfrm>
            <a:off x="2209800" y="5229225"/>
            <a:ext cx="4856163" cy="641350"/>
            <a:chOff x="1368" y="3294"/>
            <a:chExt cx="3059" cy="404"/>
          </a:xfrm>
        </p:grpSpPr>
        <p:sp>
          <p:nvSpPr>
            <p:cNvPr id="31760" name="Text Box 16"/>
            <p:cNvSpPr txBox="1">
              <a:spLocks noChangeArrowheads="1"/>
            </p:cNvSpPr>
            <p:nvPr/>
          </p:nvSpPr>
          <p:spPr bwMode="auto">
            <a:xfrm>
              <a:off x="1484" y="3294"/>
              <a:ext cx="2943" cy="40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3600" b="1" smtClean="0">
                  <a:solidFill>
                    <a:schemeClr val="tx1"/>
                  </a:solidFill>
                  <a:effectLst>
                    <a:outerShdw blurRad="38100" dist="38100" dir="2700000" algn="tl">
                      <a:srgbClr val="000000"/>
                    </a:outerShdw>
                  </a:effectLst>
                </a:rPr>
                <a:t>　</a:t>
              </a:r>
              <a:r>
                <a:rPr lang="en-US" altLang="ja-JP" sz="3600" b="1" smtClean="0">
                  <a:solidFill>
                    <a:schemeClr val="tx1"/>
                  </a:solidFill>
                  <a:effectLst>
                    <a:outerShdw blurRad="38100" dist="38100" dir="2700000" algn="tl">
                      <a:srgbClr val="000000"/>
                    </a:outerShdw>
                  </a:effectLst>
                </a:rPr>
                <a:t>J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JESUS</a:t>
              </a:r>
              <a:r>
                <a:rPr lang="ja-JP" altLang="en-US" sz="3600" b="1" smtClean="0">
                  <a:solidFill>
                    <a:srgbClr val="EDF636"/>
                  </a:solidFill>
                  <a:effectLst>
                    <a:outerShdw blurRad="38100" dist="38100" dir="2700000" algn="tl">
                      <a:srgbClr val="000000"/>
                    </a:outerShdw>
                  </a:effectLst>
                </a:rPr>
                <a:t>（イエス）</a:t>
              </a:r>
              <a:endParaRPr lang="ja-JP" altLang="en-US" sz="3600" b="1" smtClean="0">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2198688" y="4264025"/>
            <a:ext cx="5146675" cy="677863"/>
            <a:chOff x="1353" y="2686"/>
            <a:chExt cx="3242" cy="427"/>
          </a:xfrm>
        </p:grpSpPr>
        <p:sp>
          <p:nvSpPr>
            <p:cNvPr id="31759" name="Text Box 15"/>
            <p:cNvSpPr txBox="1">
              <a:spLocks noChangeArrowheads="1"/>
            </p:cNvSpPr>
            <p:nvPr/>
          </p:nvSpPr>
          <p:spPr bwMode="auto">
            <a:xfrm>
              <a:off x="1686" y="2686"/>
              <a:ext cx="2909" cy="40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chemeClr val="accent1"/>
                  </a:solidFill>
                  <a:effectLst>
                    <a:outerShdw blurRad="38100" dist="38100" dir="2700000" algn="tl">
                      <a:srgbClr val="000000"/>
                    </a:outerShdw>
                  </a:effectLst>
                </a:rPr>
                <a:t>S</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SILENCE</a:t>
              </a:r>
              <a:r>
                <a:rPr lang="ja-JP" altLang="en-US" sz="3600" b="1" smtClean="0">
                  <a:solidFill>
                    <a:srgbClr val="EDF636"/>
                  </a:solidFill>
                  <a:effectLst>
                    <a:outerShdw blurRad="38100" dist="38100" dir="2700000" algn="tl">
                      <a:srgbClr val="000000"/>
                    </a:outerShdw>
                  </a:effectLst>
                </a:rPr>
                <a:t>（沈黙）</a:t>
              </a:r>
              <a:endParaRPr lang="ja-JP" altLang="en-US" sz="3600" b="1" smtClean="0">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373438"/>
            <a:ext cx="5654675" cy="641350"/>
            <a:chOff x="1376" y="2125"/>
            <a:chExt cx="3562" cy="404"/>
          </a:xfrm>
        </p:grpSpPr>
        <p:sp>
          <p:nvSpPr>
            <p:cNvPr id="31758" name="Text Box 14"/>
            <p:cNvSpPr txBox="1">
              <a:spLocks noChangeArrowheads="1"/>
            </p:cNvSpPr>
            <p:nvPr/>
          </p:nvSpPr>
          <p:spPr bwMode="auto">
            <a:xfrm>
              <a:off x="1773" y="2125"/>
              <a:ext cx="3165" cy="40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07DD3A"/>
                  </a:solidFill>
                  <a:effectLst>
                    <a:outerShdw blurRad="38100" dist="38100" dir="2700000" algn="tl">
                      <a:srgbClr val="000000"/>
                    </a:outerShdw>
                  </a:effectLst>
                </a:rPr>
                <a:t>3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SOCIETIES</a:t>
              </a:r>
              <a:r>
                <a:rPr lang="ja-JP" altLang="en-US" sz="3600" b="1" smtClean="0">
                  <a:solidFill>
                    <a:srgbClr val="EDF636"/>
                  </a:solidFill>
                  <a:effectLst>
                    <a:outerShdw blurRad="38100" dist="38100" dir="2700000" algn="tl">
                      <a:srgbClr val="000000"/>
                    </a:outerShdw>
                  </a:effectLst>
                </a:rPr>
                <a:t>（社会）</a:t>
              </a:r>
              <a:endParaRPr lang="ja-JP" altLang="en-US" sz="3600" b="1" smtClean="0">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514600"/>
            <a:ext cx="4986338" cy="641350"/>
            <a:chOff x="1376" y="1584"/>
            <a:chExt cx="3141" cy="404"/>
          </a:xfrm>
        </p:grpSpPr>
        <p:sp>
          <p:nvSpPr>
            <p:cNvPr id="31757" name="Text Box 13"/>
            <p:cNvSpPr txBox="1">
              <a:spLocks noChangeArrowheads="1"/>
            </p:cNvSpPr>
            <p:nvPr/>
          </p:nvSpPr>
          <p:spPr bwMode="auto">
            <a:xfrm>
              <a:off x="1720" y="1584"/>
              <a:ext cx="2797" cy="40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EA304F"/>
                  </a:solidFill>
                  <a:effectLst>
                    <a:outerShdw blurRad="38100" dist="38100" dir="2700000" algn="tl">
                      <a:srgbClr val="000000"/>
                    </a:outerShdw>
                  </a:effectLst>
                </a:rPr>
                <a:t>4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PEOPLE</a:t>
              </a:r>
              <a:r>
                <a:rPr lang="ja-JP" altLang="en-US" sz="3600" b="1" smtClean="0">
                  <a:solidFill>
                    <a:srgbClr val="EDF636"/>
                  </a:solidFill>
                  <a:effectLst>
                    <a:outerShdw blurRad="38100" dist="38100" dir="2700000" algn="tl">
                      <a:srgbClr val="000000"/>
                    </a:outerShdw>
                  </a:effectLst>
                </a:rPr>
                <a:t>（人物）</a:t>
              </a:r>
              <a:endParaRPr lang="ja-JP" altLang="en-US" sz="3600" b="1" smtClean="0">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59000" y="1625600"/>
            <a:ext cx="5630863" cy="641350"/>
            <a:chOff x="1360" y="1024"/>
            <a:chExt cx="3547" cy="404"/>
          </a:xfrm>
        </p:grpSpPr>
        <p:sp>
          <p:nvSpPr>
            <p:cNvPr id="31787" name="Text Box 43"/>
            <p:cNvSpPr txBox="1">
              <a:spLocks noChangeArrowheads="1"/>
            </p:cNvSpPr>
            <p:nvPr/>
          </p:nvSpPr>
          <p:spPr bwMode="auto">
            <a:xfrm>
              <a:off x="1727" y="1024"/>
              <a:ext cx="3180" cy="404"/>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EDF636"/>
                  </a:solidFill>
                  <a:effectLst>
                    <a:outerShdw blurRad="38100" dist="38100" dir="2700000" algn="tl">
                      <a:srgbClr val="000000"/>
                    </a:outerShdw>
                  </a:effectLst>
                </a:rPr>
                <a:t>C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CREATION</a:t>
              </a:r>
              <a:r>
                <a:rPr lang="ja-JP" altLang="en-US" sz="3600" b="1" smtClean="0">
                  <a:solidFill>
                    <a:srgbClr val="EDF636"/>
                  </a:solidFill>
                  <a:effectLst>
                    <a:outerShdw blurRad="38100" dist="38100" dir="2700000" algn="tl">
                      <a:srgbClr val="000000"/>
                    </a:outerShdw>
                  </a:effectLst>
                </a:rPr>
                <a:t>（創造）</a:t>
              </a:r>
              <a:endParaRPr lang="ja-JP" altLang="en-US" sz="3600" b="1" smtClean="0">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73737"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73738"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73739"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73740"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5</a:t>
            </a:r>
          </a:p>
        </p:txBody>
      </p:sp>
      <p:sp>
        <p:nvSpPr>
          <p:cNvPr id="73741"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73742" name="Text Box 6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43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ja-JP" altLang="en-US">
                <a:solidFill>
                  <a:srgbClr val="FAFD00"/>
                </a:solidFill>
                <a:latin typeface="Times" charset="0"/>
              </a:rPr>
              <a:t>キーワードとなる５つの言葉</a:t>
            </a:r>
          </a:p>
        </p:txBody>
      </p:sp>
      <p:sp>
        <p:nvSpPr>
          <p:cNvPr id="12800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12800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5780" name="Text Box 2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75781" name="Text Box 23"/>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75782" name="Text Box 24"/>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75783" name="Text Box 25"/>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44</a:t>
            </a:r>
          </a:p>
        </p:txBody>
      </p:sp>
      <p:sp>
        <p:nvSpPr>
          <p:cNvPr id="75784" name="Text Box 26"/>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6</a:t>
            </a:r>
          </a:p>
        </p:txBody>
      </p:sp>
      <p:sp>
        <p:nvSpPr>
          <p:cNvPr id="75785"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grpSp>
        <p:nvGrpSpPr>
          <p:cNvPr id="2" name="Group 29"/>
          <p:cNvGrpSpPr>
            <a:grpSpLocks/>
          </p:cNvGrpSpPr>
          <p:nvPr/>
        </p:nvGrpSpPr>
        <p:grpSpPr bwMode="auto">
          <a:xfrm>
            <a:off x="2171700" y="5229225"/>
            <a:ext cx="5006975" cy="641350"/>
            <a:chOff x="1368" y="3294"/>
            <a:chExt cx="3154" cy="404"/>
          </a:xfrm>
        </p:grpSpPr>
        <p:sp>
          <p:nvSpPr>
            <p:cNvPr id="128030" name="Text Box 30"/>
            <p:cNvSpPr txBox="1">
              <a:spLocks noChangeArrowheads="1"/>
            </p:cNvSpPr>
            <p:nvPr/>
          </p:nvSpPr>
          <p:spPr bwMode="auto">
            <a:xfrm>
              <a:off x="1388" y="3294"/>
              <a:ext cx="3134" cy="40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3600" b="1" smtClean="0">
                  <a:solidFill>
                    <a:schemeClr val="tx1"/>
                  </a:solidFill>
                  <a:effectLst>
                    <a:outerShdw blurRad="38100" dist="38100" dir="2700000" algn="tl">
                      <a:srgbClr val="000000"/>
                    </a:outerShdw>
                  </a:effectLst>
                </a:rPr>
                <a:t>　　</a:t>
              </a:r>
              <a:r>
                <a:rPr lang="en-US" altLang="ja-JP" sz="3600" b="1" smtClean="0">
                  <a:solidFill>
                    <a:schemeClr val="tx1"/>
                  </a:solidFill>
                  <a:effectLst>
                    <a:outerShdw blurRad="38100" dist="38100" dir="2700000" algn="tl">
                      <a:srgbClr val="000000"/>
                    </a:outerShdw>
                  </a:effectLst>
                </a:rPr>
                <a:t>J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JESUS</a:t>
              </a:r>
              <a:r>
                <a:rPr lang="ja-JP" altLang="en-US" sz="3600" b="1" smtClean="0">
                  <a:solidFill>
                    <a:srgbClr val="EDF636"/>
                  </a:solidFill>
                  <a:effectLst>
                    <a:outerShdw blurRad="38100" dist="38100" dir="2700000" algn="tl">
                      <a:srgbClr val="000000"/>
                    </a:outerShdw>
                  </a:effectLst>
                </a:rPr>
                <a:t>（イエス）</a:t>
              </a:r>
              <a:endParaRPr lang="ja-JP" altLang="en-US" sz="3600" b="1" smtClean="0">
                <a:effectLst>
                  <a:outerShdw blurRad="38100" dist="38100" dir="2700000" algn="tl">
                    <a:srgbClr val="000000"/>
                  </a:outerShdw>
                </a:effectLst>
              </a:endParaRPr>
            </a:p>
          </p:txBody>
        </p:sp>
        <p:sp>
          <p:nvSpPr>
            <p:cNvPr id="128031"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32"/>
          <p:cNvGrpSpPr>
            <a:grpSpLocks/>
          </p:cNvGrpSpPr>
          <p:nvPr/>
        </p:nvGrpSpPr>
        <p:grpSpPr bwMode="auto">
          <a:xfrm>
            <a:off x="2211388" y="4289425"/>
            <a:ext cx="5146675" cy="677863"/>
            <a:chOff x="1353" y="2686"/>
            <a:chExt cx="3242" cy="427"/>
          </a:xfrm>
        </p:grpSpPr>
        <p:sp>
          <p:nvSpPr>
            <p:cNvPr id="128033" name="Text Box 33"/>
            <p:cNvSpPr txBox="1">
              <a:spLocks noChangeArrowheads="1"/>
            </p:cNvSpPr>
            <p:nvPr/>
          </p:nvSpPr>
          <p:spPr bwMode="auto">
            <a:xfrm>
              <a:off x="1686" y="2686"/>
              <a:ext cx="2909" cy="40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chemeClr val="accent1"/>
                  </a:solidFill>
                  <a:effectLst>
                    <a:outerShdw blurRad="38100" dist="38100" dir="2700000" algn="tl">
                      <a:srgbClr val="000000"/>
                    </a:outerShdw>
                  </a:effectLst>
                </a:rPr>
                <a:t>S</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SILENCE</a:t>
              </a:r>
              <a:r>
                <a:rPr lang="ja-JP" altLang="en-US" sz="3600" b="1" smtClean="0">
                  <a:solidFill>
                    <a:srgbClr val="EDF636"/>
                  </a:solidFill>
                  <a:effectLst>
                    <a:outerShdw blurRad="38100" dist="38100" dir="2700000" algn="tl">
                      <a:srgbClr val="000000"/>
                    </a:outerShdw>
                  </a:effectLst>
                </a:rPr>
                <a:t>（沈黙）</a:t>
              </a:r>
              <a:endParaRPr lang="ja-JP" altLang="en-US" sz="3600" b="1" smtClean="0">
                <a:effectLst>
                  <a:outerShdw blurRad="38100" dist="38100" dir="2700000" algn="tl">
                    <a:srgbClr val="000000"/>
                  </a:outerShdw>
                </a:effectLst>
              </a:endParaRPr>
            </a:p>
          </p:txBody>
        </p:sp>
        <p:sp>
          <p:nvSpPr>
            <p:cNvPr id="128034"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5"/>
          <p:cNvGrpSpPr>
            <a:grpSpLocks/>
          </p:cNvGrpSpPr>
          <p:nvPr/>
        </p:nvGrpSpPr>
        <p:grpSpPr bwMode="auto">
          <a:xfrm>
            <a:off x="2184400" y="3373438"/>
            <a:ext cx="5654675" cy="641350"/>
            <a:chOff x="1376" y="2125"/>
            <a:chExt cx="3562" cy="404"/>
          </a:xfrm>
        </p:grpSpPr>
        <p:sp>
          <p:nvSpPr>
            <p:cNvPr id="128036" name="Text Box 36"/>
            <p:cNvSpPr txBox="1">
              <a:spLocks noChangeArrowheads="1"/>
            </p:cNvSpPr>
            <p:nvPr/>
          </p:nvSpPr>
          <p:spPr bwMode="auto">
            <a:xfrm>
              <a:off x="1773" y="2125"/>
              <a:ext cx="3165" cy="40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07DD3A"/>
                  </a:solidFill>
                  <a:effectLst>
                    <a:outerShdw blurRad="38100" dist="38100" dir="2700000" algn="tl">
                      <a:srgbClr val="000000"/>
                    </a:outerShdw>
                  </a:effectLst>
                </a:rPr>
                <a:t>3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SOCIETIES</a:t>
              </a:r>
              <a:r>
                <a:rPr lang="ja-JP" altLang="en-US" sz="3600" b="1" smtClean="0">
                  <a:solidFill>
                    <a:srgbClr val="EDF636"/>
                  </a:solidFill>
                  <a:effectLst>
                    <a:outerShdw blurRad="38100" dist="38100" dir="2700000" algn="tl">
                      <a:srgbClr val="000000"/>
                    </a:outerShdw>
                  </a:effectLst>
                </a:rPr>
                <a:t>（社会）</a:t>
              </a:r>
              <a:endParaRPr lang="ja-JP" altLang="en-US" sz="3600" b="1" smtClean="0">
                <a:effectLst>
                  <a:outerShdw blurRad="38100" dist="38100" dir="2700000" algn="tl">
                    <a:srgbClr val="000000"/>
                  </a:outerShdw>
                </a:effectLst>
              </a:endParaRPr>
            </a:p>
          </p:txBody>
        </p:sp>
        <p:sp>
          <p:nvSpPr>
            <p:cNvPr id="128037"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38"/>
          <p:cNvGrpSpPr>
            <a:grpSpLocks/>
          </p:cNvGrpSpPr>
          <p:nvPr/>
        </p:nvGrpSpPr>
        <p:grpSpPr bwMode="auto">
          <a:xfrm>
            <a:off x="2184400" y="2514600"/>
            <a:ext cx="4981575" cy="641350"/>
            <a:chOff x="1376" y="1584"/>
            <a:chExt cx="3138" cy="404"/>
          </a:xfrm>
        </p:grpSpPr>
        <p:sp>
          <p:nvSpPr>
            <p:cNvPr id="128039" name="Text Box 39"/>
            <p:cNvSpPr txBox="1">
              <a:spLocks noChangeArrowheads="1"/>
            </p:cNvSpPr>
            <p:nvPr/>
          </p:nvSpPr>
          <p:spPr bwMode="auto">
            <a:xfrm>
              <a:off x="1717" y="1584"/>
              <a:ext cx="2797" cy="40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EA304F"/>
                  </a:solidFill>
                  <a:effectLst>
                    <a:outerShdw blurRad="38100" dist="38100" dir="2700000" algn="tl">
                      <a:srgbClr val="000000"/>
                    </a:outerShdw>
                  </a:effectLst>
                </a:rPr>
                <a:t>4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PEOPLE</a:t>
              </a:r>
              <a:r>
                <a:rPr lang="ja-JP" altLang="en-US" sz="3600" b="1" smtClean="0">
                  <a:solidFill>
                    <a:srgbClr val="EDF636"/>
                  </a:solidFill>
                  <a:effectLst>
                    <a:outerShdw blurRad="38100" dist="38100" dir="2700000" algn="tl">
                      <a:srgbClr val="000000"/>
                    </a:outerShdw>
                  </a:effectLst>
                </a:rPr>
                <a:t>（人物）</a:t>
              </a:r>
              <a:endParaRPr lang="ja-JP" altLang="en-US" sz="3600" b="1" smtClean="0">
                <a:effectLst>
                  <a:outerShdw blurRad="38100" dist="38100" dir="2700000" algn="tl">
                    <a:srgbClr val="000000"/>
                  </a:outerShdw>
                </a:effectLst>
              </a:endParaRPr>
            </a:p>
          </p:txBody>
        </p:sp>
        <p:sp>
          <p:nvSpPr>
            <p:cNvPr id="128040"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41"/>
          <p:cNvGrpSpPr>
            <a:grpSpLocks/>
          </p:cNvGrpSpPr>
          <p:nvPr/>
        </p:nvGrpSpPr>
        <p:grpSpPr bwMode="auto">
          <a:xfrm>
            <a:off x="2197100" y="1638300"/>
            <a:ext cx="5929313" cy="641350"/>
            <a:chOff x="1360" y="1024"/>
            <a:chExt cx="3687" cy="404"/>
          </a:xfrm>
        </p:grpSpPr>
        <p:sp>
          <p:nvSpPr>
            <p:cNvPr id="128042" name="Text Box 42"/>
            <p:cNvSpPr txBox="1">
              <a:spLocks noChangeArrowheads="1"/>
            </p:cNvSpPr>
            <p:nvPr/>
          </p:nvSpPr>
          <p:spPr bwMode="auto">
            <a:xfrm>
              <a:off x="1579" y="1024"/>
              <a:ext cx="3468" cy="404"/>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EDF636"/>
                  </a:solidFill>
                  <a:effectLst>
                    <a:outerShdw blurRad="38100" dist="38100" dir="2700000" algn="tl">
                      <a:srgbClr val="000000"/>
                    </a:outerShdw>
                  </a:effectLst>
                </a:rPr>
                <a:t>C = CREATION</a:t>
              </a:r>
              <a:r>
                <a:rPr lang="ja-JP" altLang="en-US" sz="3600" b="1" smtClean="0">
                  <a:solidFill>
                    <a:srgbClr val="EDF636"/>
                  </a:solidFill>
                  <a:effectLst>
                    <a:outerShdw blurRad="38100" dist="38100" dir="2700000" algn="tl">
                      <a:srgbClr val="000000"/>
                    </a:outerShdw>
                  </a:effectLst>
                </a:rPr>
                <a:t>（創造）</a:t>
              </a:r>
            </a:p>
          </p:txBody>
        </p:sp>
        <p:sp>
          <p:nvSpPr>
            <p:cNvPr id="128043"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28044" name="Oval 44"/>
          <p:cNvSpPr>
            <a:spLocks noChangeArrowheads="1"/>
          </p:cNvSpPr>
          <p:nvPr/>
        </p:nvSpPr>
        <p:spPr bwMode="auto">
          <a:xfrm>
            <a:off x="1684338" y="1479550"/>
            <a:ext cx="6581775"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13005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7827"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77828"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77829" name="Text Box 25"/>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77830" name="Text Box 2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45</a:t>
            </a:r>
          </a:p>
        </p:txBody>
      </p:sp>
      <p:sp>
        <p:nvSpPr>
          <p:cNvPr id="77831"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77832" name="Text Box 44"/>
          <p:cNvSpPr txBox="1">
            <a:spLocks noChangeArrowheads="1"/>
          </p:cNvSpPr>
          <p:nvPr/>
        </p:nvSpPr>
        <p:spPr bwMode="auto">
          <a:xfrm>
            <a:off x="8791575"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grpSp>
        <p:nvGrpSpPr>
          <p:cNvPr id="2" name="Group 63"/>
          <p:cNvGrpSpPr>
            <a:grpSpLocks/>
          </p:cNvGrpSpPr>
          <p:nvPr/>
        </p:nvGrpSpPr>
        <p:grpSpPr bwMode="auto">
          <a:xfrm>
            <a:off x="2171700" y="5229225"/>
            <a:ext cx="5006975" cy="641350"/>
            <a:chOff x="1368" y="3294"/>
            <a:chExt cx="3154" cy="404"/>
          </a:xfrm>
        </p:grpSpPr>
        <p:sp>
          <p:nvSpPr>
            <p:cNvPr id="130112" name="Text Box 64"/>
            <p:cNvSpPr txBox="1">
              <a:spLocks noChangeArrowheads="1"/>
            </p:cNvSpPr>
            <p:nvPr/>
          </p:nvSpPr>
          <p:spPr bwMode="auto">
            <a:xfrm>
              <a:off x="1388" y="3294"/>
              <a:ext cx="3134" cy="40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3600" b="1" smtClean="0">
                  <a:solidFill>
                    <a:schemeClr val="tx1"/>
                  </a:solidFill>
                  <a:effectLst>
                    <a:outerShdw blurRad="38100" dist="38100" dir="2700000" algn="tl">
                      <a:srgbClr val="000000"/>
                    </a:outerShdw>
                  </a:effectLst>
                </a:rPr>
                <a:t>　　</a:t>
              </a:r>
              <a:r>
                <a:rPr lang="en-US" altLang="ja-JP" sz="3600" b="1" smtClean="0">
                  <a:solidFill>
                    <a:schemeClr val="tx1"/>
                  </a:solidFill>
                  <a:effectLst>
                    <a:outerShdw blurRad="38100" dist="38100" dir="2700000" algn="tl">
                      <a:srgbClr val="000000"/>
                    </a:outerShdw>
                  </a:effectLst>
                </a:rPr>
                <a:t>J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JESUS</a:t>
              </a:r>
              <a:r>
                <a:rPr lang="ja-JP" altLang="en-US" sz="3600" b="1" smtClean="0">
                  <a:solidFill>
                    <a:srgbClr val="EDF636"/>
                  </a:solidFill>
                  <a:effectLst>
                    <a:outerShdw blurRad="38100" dist="38100" dir="2700000" algn="tl">
                      <a:srgbClr val="000000"/>
                    </a:outerShdw>
                  </a:effectLst>
                </a:rPr>
                <a:t>（イエス）</a:t>
              </a:r>
              <a:endParaRPr lang="ja-JP" altLang="en-US" sz="3600" b="1" smtClean="0">
                <a:effectLst>
                  <a:outerShdw blurRad="38100" dist="38100" dir="2700000" algn="tl">
                    <a:srgbClr val="000000"/>
                  </a:outerShdw>
                </a:effectLst>
              </a:endParaRPr>
            </a:p>
          </p:txBody>
        </p:sp>
        <p:sp>
          <p:nvSpPr>
            <p:cNvPr id="130113" name="AutoShape 65"/>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66"/>
          <p:cNvGrpSpPr>
            <a:grpSpLocks/>
          </p:cNvGrpSpPr>
          <p:nvPr/>
        </p:nvGrpSpPr>
        <p:grpSpPr bwMode="auto">
          <a:xfrm>
            <a:off x="2274888" y="4302125"/>
            <a:ext cx="5146675" cy="677863"/>
            <a:chOff x="1353" y="2686"/>
            <a:chExt cx="3242" cy="427"/>
          </a:xfrm>
        </p:grpSpPr>
        <p:sp>
          <p:nvSpPr>
            <p:cNvPr id="130115" name="Text Box 67"/>
            <p:cNvSpPr txBox="1">
              <a:spLocks noChangeArrowheads="1"/>
            </p:cNvSpPr>
            <p:nvPr/>
          </p:nvSpPr>
          <p:spPr bwMode="auto">
            <a:xfrm>
              <a:off x="1686" y="2686"/>
              <a:ext cx="2909" cy="40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chemeClr val="accent1"/>
                  </a:solidFill>
                  <a:effectLst>
                    <a:outerShdw blurRad="38100" dist="38100" dir="2700000" algn="tl">
                      <a:srgbClr val="000000"/>
                    </a:outerShdw>
                  </a:effectLst>
                </a:rPr>
                <a:t>S</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SILENCE</a:t>
              </a:r>
              <a:r>
                <a:rPr lang="ja-JP" altLang="en-US" sz="3600" b="1" smtClean="0">
                  <a:solidFill>
                    <a:srgbClr val="EDF636"/>
                  </a:solidFill>
                  <a:effectLst>
                    <a:outerShdw blurRad="38100" dist="38100" dir="2700000" algn="tl">
                      <a:srgbClr val="000000"/>
                    </a:outerShdw>
                  </a:effectLst>
                </a:rPr>
                <a:t>（沈黙）</a:t>
              </a:r>
              <a:endParaRPr lang="ja-JP" altLang="en-US" sz="3600" b="1" smtClean="0">
                <a:effectLst>
                  <a:outerShdw blurRad="38100" dist="38100" dir="2700000" algn="tl">
                    <a:srgbClr val="000000"/>
                  </a:outerShdw>
                </a:effectLst>
              </a:endParaRPr>
            </a:p>
          </p:txBody>
        </p:sp>
        <p:sp>
          <p:nvSpPr>
            <p:cNvPr id="130116" name="AutoShape 68"/>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69"/>
          <p:cNvGrpSpPr>
            <a:grpSpLocks/>
          </p:cNvGrpSpPr>
          <p:nvPr/>
        </p:nvGrpSpPr>
        <p:grpSpPr bwMode="auto">
          <a:xfrm>
            <a:off x="2184400" y="3373438"/>
            <a:ext cx="5654675" cy="641350"/>
            <a:chOff x="1376" y="2125"/>
            <a:chExt cx="3562" cy="404"/>
          </a:xfrm>
        </p:grpSpPr>
        <p:sp>
          <p:nvSpPr>
            <p:cNvPr id="130118" name="Text Box 70"/>
            <p:cNvSpPr txBox="1">
              <a:spLocks noChangeArrowheads="1"/>
            </p:cNvSpPr>
            <p:nvPr/>
          </p:nvSpPr>
          <p:spPr bwMode="auto">
            <a:xfrm>
              <a:off x="1773" y="2125"/>
              <a:ext cx="3165" cy="40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07DD3A"/>
                  </a:solidFill>
                  <a:effectLst>
                    <a:outerShdw blurRad="38100" dist="38100" dir="2700000" algn="tl">
                      <a:srgbClr val="000000"/>
                    </a:outerShdw>
                  </a:effectLst>
                </a:rPr>
                <a:t>3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SOCIETIES</a:t>
              </a:r>
              <a:r>
                <a:rPr lang="ja-JP" altLang="en-US" sz="3600" b="1" smtClean="0">
                  <a:solidFill>
                    <a:srgbClr val="EDF636"/>
                  </a:solidFill>
                  <a:effectLst>
                    <a:outerShdw blurRad="38100" dist="38100" dir="2700000" algn="tl">
                      <a:srgbClr val="000000"/>
                    </a:outerShdw>
                  </a:effectLst>
                </a:rPr>
                <a:t>（社会）</a:t>
              </a:r>
              <a:endParaRPr lang="ja-JP" altLang="en-US" sz="3600" b="1" smtClean="0">
                <a:effectLst>
                  <a:outerShdw blurRad="38100" dist="38100" dir="2700000" algn="tl">
                    <a:srgbClr val="000000"/>
                  </a:outerShdw>
                </a:effectLst>
              </a:endParaRPr>
            </a:p>
          </p:txBody>
        </p:sp>
        <p:sp>
          <p:nvSpPr>
            <p:cNvPr id="130119" name="AutoShape 71"/>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72"/>
          <p:cNvGrpSpPr>
            <a:grpSpLocks/>
          </p:cNvGrpSpPr>
          <p:nvPr/>
        </p:nvGrpSpPr>
        <p:grpSpPr bwMode="auto">
          <a:xfrm>
            <a:off x="2184400" y="2514600"/>
            <a:ext cx="4981575" cy="641350"/>
            <a:chOff x="1376" y="1584"/>
            <a:chExt cx="3138" cy="404"/>
          </a:xfrm>
        </p:grpSpPr>
        <p:sp>
          <p:nvSpPr>
            <p:cNvPr id="130121" name="Text Box 73"/>
            <p:cNvSpPr txBox="1">
              <a:spLocks noChangeArrowheads="1"/>
            </p:cNvSpPr>
            <p:nvPr/>
          </p:nvSpPr>
          <p:spPr bwMode="auto">
            <a:xfrm>
              <a:off x="1717" y="1584"/>
              <a:ext cx="2797" cy="40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EA304F"/>
                  </a:solidFill>
                  <a:effectLst>
                    <a:outerShdw blurRad="38100" dist="38100" dir="2700000" algn="tl">
                      <a:srgbClr val="000000"/>
                    </a:outerShdw>
                  </a:effectLst>
                </a:rPr>
                <a:t>4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PEOPLE</a:t>
              </a:r>
              <a:r>
                <a:rPr lang="ja-JP" altLang="en-US" sz="3600" b="1" smtClean="0">
                  <a:solidFill>
                    <a:srgbClr val="EDF636"/>
                  </a:solidFill>
                  <a:effectLst>
                    <a:outerShdw blurRad="38100" dist="38100" dir="2700000" algn="tl">
                      <a:srgbClr val="000000"/>
                    </a:outerShdw>
                  </a:effectLst>
                </a:rPr>
                <a:t>（人物）</a:t>
              </a:r>
              <a:endParaRPr lang="ja-JP" altLang="en-US" sz="3600" b="1" smtClean="0">
                <a:effectLst>
                  <a:outerShdw blurRad="38100" dist="38100" dir="2700000" algn="tl">
                    <a:srgbClr val="000000"/>
                  </a:outerShdw>
                </a:effectLst>
              </a:endParaRPr>
            </a:p>
          </p:txBody>
        </p:sp>
        <p:sp>
          <p:nvSpPr>
            <p:cNvPr id="130122" name="AutoShape 74"/>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75"/>
          <p:cNvGrpSpPr>
            <a:grpSpLocks/>
          </p:cNvGrpSpPr>
          <p:nvPr/>
        </p:nvGrpSpPr>
        <p:grpSpPr bwMode="auto">
          <a:xfrm>
            <a:off x="2197100" y="1638300"/>
            <a:ext cx="5929313" cy="641350"/>
            <a:chOff x="1360" y="1024"/>
            <a:chExt cx="3687" cy="404"/>
          </a:xfrm>
        </p:grpSpPr>
        <p:sp>
          <p:nvSpPr>
            <p:cNvPr id="130124" name="Text Box 76"/>
            <p:cNvSpPr txBox="1">
              <a:spLocks noChangeArrowheads="1"/>
            </p:cNvSpPr>
            <p:nvPr/>
          </p:nvSpPr>
          <p:spPr bwMode="auto">
            <a:xfrm>
              <a:off x="1579" y="1024"/>
              <a:ext cx="3468" cy="404"/>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EDF636"/>
                  </a:solidFill>
                  <a:effectLst>
                    <a:outerShdw blurRad="38100" dist="38100" dir="2700000" algn="tl">
                      <a:srgbClr val="000000"/>
                    </a:outerShdw>
                  </a:effectLst>
                </a:rPr>
                <a:t>C = CREATION</a:t>
              </a:r>
              <a:r>
                <a:rPr lang="ja-JP" altLang="en-US" sz="3600" b="1" smtClean="0">
                  <a:solidFill>
                    <a:srgbClr val="EDF636"/>
                  </a:solidFill>
                  <a:effectLst>
                    <a:outerShdw blurRad="38100" dist="38100" dir="2700000" algn="tl">
                      <a:srgbClr val="000000"/>
                    </a:outerShdw>
                  </a:effectLst>
                </a:rPr>
                <a:t>（創造）</a:t>
              </a:r>
            </a:p>
          </p:txBody>
        </p:sp>
        <p:sp>
          <p:nvSpPr>
            <p:cNvPr id="130125" name="AutoShape 77"/>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30126" name="Oval 78"/>
          <p:cNvSpPr>
            <a:spLocks noChangeArrowheads="1"/>
          </p:cNvSpPr>
          <p:nvPr/>
        </p:nvSpPr>
        <p:spPr bwMode="auto">
          <a:xfrm>
            <a:off x="1506538" y="2343150"/>
            <a:ext cx="6581775"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127" name="Rectangle 79"/>
          <p:cNvSpPr>
            <a:spLocks noChangeArrowheads="1"/>
          </p:cNvSpPr>
          <p:nvPr/>
        </p:nvSpPr>
        <p:spPr bwMode="auto">
          <a:xfrm>
            <a:off x="1004888" y="441325"/>
            <a:ext cx="7772400" cy="1143000"/>
          </a:xfrm>
          <a:prstGeom prst="rect">
            <a:avLst/>
          </a:prstGeom>
          <a:noFill/>
          <a:ln w="12700">
            <a:noFill/>
            <a:miter lim="800000"/>
            <a:headEnd/>
            <a:tailEnd/>
          </a:ln>
          <a:effectLst>
            <a:outerShdw blurRad="63500" dist="107763" dir="2700000" algn="ctr" rotWithShape="0">
              <a:schemeClr val="bg2"/>
            </a:outerShdw>
          </a:effectLst>
        </p:spPr>
        <p:txBody>
          <a:bodyPr lIns="90487" tIns="44450" rIns="90487" bIns="44450" anchor="ctr"/>
          <a:lstStyle/>
          <a:p>
            <a:pPr>
              <a:defRPr/>
            </a:pPr>
            <a:r>
              <a:rPr lang="ja-JP" altLang="en-US" sz="4400">
                <a:solidFill>
                  <a:srgbClr val="FAFD00"/>
                </a:solidFill>
                <a:effectLst>
                  <a:outerShdw blurRad="38100" dist="38100" dir="2700000" algn="tl">
                    <a:srgbClr val="000000"/>
                  </a:outerShdw>
                </a:effectLst>
                <a:latin typeface="Times" charset="0"/>
              </a:rPr>
              <a:t>キーワードとなる５つの言葉</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0126"/>
                                        </p:tgtEl>
                                        <p:attrNameLst>
                                          <p:attrName>style.visibility</p:attrName>
                                        </p:attrNameLst>
                                      </p:cBhvr>
                                      <p:to>
                                        <p:strVal val="visible"/>
                                      </p:to>
                                    </p:set>
                                    <p:animEffect transition="in" filter="fade">
                                      <p:cBhvr>
                                        <p:cTn id="32" dur="1000"/>
                                        <p:tgtEl>
                                          <p:spTgt spid="130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2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ja-JP" altLang="en-US" sz="4800">
                <a:solidFill>
                  <a:srgbClr val="FAFD00"/>
                </a:solidFill>
                <a:latin typeface="Times" charset="0"/>
              </a:rPr>
              <a:t>       その</a:t>
            </a:r>
            <a:r>
              <a:rPr lang="en-US" altLang="ja-JP" sz="4800">
                <a:solidFill>
                  <a:srgbClr val="FF5008"/>
                </a:solidFill>
                <a:latin typeface="Times" charset="0"/>
              </a:rPr>
              <a:t>4</a:t>
            </a:r>
            <a:r>
              <a:rPr lang="ja-JP" altLang="en-US" sz="4800">
                <a:solidFill>
                  <a:srgbClr val="FF5008"/>
                </a:solidFill>
                <a:latin typeface="Times" charset="0"/>
              </a:rPr>
              <a:t>人の人物</a:t>
            </a:r>
            <a:r>
              <a:rPr lang="ja-JP" altLang="en-US" sz="4800">
                <a:solidFill>
                  <a:srgbClr val="FAFD00"/>
                </a:solidFill>
                <a:latin typeface="Times" charset="0"/>
              </a:rPr>
              <a:t>とは</a:t>
            </a:r>
            <a:r>
              <a:rPr lang="en-US" altLang="ja-JP" sz="4800">
                <a:solidFill>
                  <a:srgbClr val="FAFD00"/>
                </a:solidFill>
                <a:latin typeface="Times" charset="0"/>
              </a:rPr>
              <a:t>:</a:t>
            </a:r>
          </a:p>
        </p:txBody>
      </p:sp>
      <p:sp>
        <p:nvSpPr>
          <p:cNvPr id="33795" name="Rectangle 3"/>
          <p:cNvSpPr>
            <a:spLocks noGrp="1" noChangeArrowheads="1"/>
          </p:cNvSpPr>
          <p:nvPr>
            <p:ph type="body" idx="1"/>
          </p:nvPr>
        </p:nvSpPr>
        <p:spPr bwMode="auto">
          <a:xfrm>
            <a:off x="1319213" y="1930400"/>
            <a:ext cx="7340600" cy="4114800"/>
          </a:xfrm>
          <a:ln w="12700">
            <a:miter lim="800000"/>
            <a:headEnd/>
            <a:tailEnd/>
          </a:ln>
          <a:effectLst>
            <a:outerShdw blurRad="63500" dist="107763" dir="2700000" algn="ctr" rotWithShape="0">
              <a:schemeClr val="bg2"/>
            </a:outerShdw>
          </a:effectLst>
        </p:spPr>
        <p:txBody>
          <a:bodyPr wrap="square" lIns="90487" tIns="44450" rIns="90487" bIns="44450" numCol="1" anchor="t" anchorCtr="0" compatLnSpc="1">
            <a:prstTxWarp prst="textNoShape">
              <a:avLst/>
            </a:prstTxWarp>
          </a:bodyPr>
          <a:lstStyle/>
          <a:p>
            <a:pPr marL="677863" indent="-677863" defTabSz="1033463">
              <a:defRPr/>
            </a:pPr>
            <a:r>
              <a:rPr lang="en-US" altLang="ja-JP" sz="5400" b="1">
                <a:latin typeface="Arial" charset="0"/>
              </a:rPr>
              <a:t>A</a:t>
            </a:r>
            <a:r>
              <a:rPr lang="en-US" altLang="ja-JP" sz="5400" b="1">
                <a:solidFill>
                  <a:srgbClr val="00FF00"/>
                </a:solidFill>
                <a:latin typeface="Arial" charset="0"/>
              </a:rPr>
              <a:t> </a:t>
            </a:r>
            <a:r>
              <a:rPr lang="en-US" altLang="ja-JP" sz="5400" b="1">
                <a:solidFill>
                  <a:srgbClr val="FF5008"/>
                </a:solidFill>
                <a:latin typeface="Arial" charset="0"/>
              </a:rPr>
              <a:t>BRAHAM</a:t>
            </a:r>
            <a:r>
              <a:rPr lang="ja-JP" altLang="en-US" sz="3600" b="1">
                <a:solidFill>
                  <a:srgbClr val="FF5008"/>
                </a:solidFill>
                <a:latin typeface="Arial" charset="0"/>
              </a:rPr>
              <a:t>（アブラハム）</a:t>
            </a:r>
          </a:p>
          <a:p>
            <a:pPr marL="677863" indent="-677863" defTabSz="1033463">
              <a:defRPr/>
            </a:pPr>
            <a:r>
              <a:rPr lang="en-US" altLang="ja-JP" sz="5400" b="1">
                <a:latin typeface="Arial" charset="0"/>
              </a:rPr>
              <a:t>J</a:t>
            </a:r>
            <a:r>
              <a:rPr lang="en-US" altLang="ja-JP" sz="5400" b="1">
                <a:solidFill>
                  <a:srgbClr val="00FF00"/>
                </a:solidFill>
                <a:latin typeface="Arial" charset="0"/>
              </a:rPr>
              <a:t>  </a:t>
            </a:r>
            <a:r>
              <a:rPr lang="en-US" altLang="ja-JP" sz="5400" b="1">
                <a:solidFill>
                  <a:srgbClr val="FF5008"/>
                </a:solidFill>
                <a:latin typeface="Arial" charset="0"/>
              </a:rPr>
              <a:t>OSEPH</a:t>
            </a:r>
            <a:r>
              <a:rPr lang="ja-JP" altLang="en-US" sz="4000" b="1">
                <a:solidFill>
                  <a:srgbClr val="FF5008"/>
                </a:solidFill>
                <a:latin typeface="Arial" charset="0"/>
              </a:rPr>
              <a:t>（ヨセフ）</a:t>
            </a:r>
          </a:p>
          <a:p>
            <a:pPr marL="677863" indent="-677863" defTabSz="1033463">
              <a:defRPr/>
            </a:pPr>
            <a:r>
              <a:rPr lang="en-US" altLang="ja-JP" sz="5400" b="1">
                <a:latin typeface="Arial" charset="0"/>
              </a:rPr>
              <a:t>M</a:t>
            </a:r>
            <a:r>
              <a:rPr lang="en-US" altLang="ja-JP" sz="5400" b="1">
                <a:solidFill>
                  <a:srgbClr val="00FF00"/>
                </a:solidFill>
                <a:latin typeface="Arial" charset="0"/>
              </a:rPr>
              <a:t> </a:t>
            </a:r>
            <a:r>
              <a:rPr lang="en-US" altLang="ja-JP" sz="5400" b="1">
                <a:solidFill>
                  <a:srgbClr val="FF5008"/>
                </a:solidFill>
                <a:latin typeface="Arial" charset="0"/>
              </a:rPr>
              <a:t>OSES</a:t>
            </a:r>
            <a:r>
              <a:rPr lang="ja-JP" altLang="en-US" sz="4000" b="1">
                <a:solidFill>
                  <a:srgbClr val="FF5008"/>
                </a:solidFill>
                <a:latin typeface="Arial" charset="0"/>
              </a:rPr>
              <a:t>（モーセ）</a:t>
            </a:r>
          </a:p>
          <a:p>
            <a:pPr marL="677863" indent="-677863" defTabSz="1033463">
              <a:defRPr/>
            </a:pPr>
            <a:r>
              <a:rPr lang="en-US" altLang="ja-JP" sz="5400" b="1">
                <a:latin typeface="Arial" charset="0"/>
              </a:rPr>
              <a:t>J</a:t>
            </a:r>
            <a:r>
              <a:rPr lang="en-US" altLang="ja-JP" sz="5400" b="1">
                <a:solidFill>
                  <a:srgbClr val="00FF00"/>
                </a:solidFill>
                <a:latin typeface="Arial" charset="0"/>
              </a:rPr>
              <a:t>  </a:t>
            </a:r>
            <a:r>
              <a:rPr lang="en-US" altLang="ja-JP" sz="5400" b="1">
                <a:solidFill>
                  <a:srgbClr val="FF5008"/>
                </a:solidFill>
                <a:latin typeface="Arial" charset="0"/>
              </a:rPr>
              <a:t>OSHUA</a:t>
            </a:r>
            <a:r>
              <a:rPr lang="ja-JP" altLang="en-US" sz="4000" b="1">
                <a:solidFill>
                  <a:srgbClr val="FF5008"/>
                </a:solidFill>
                <a:latin typeface="Arial" charset="0"/>
              </a:rPr>
              <a:t>（ヨシュア）</a:t>
            </a:r>
          </a:p>
        </p:txBody>
      </p:sp>
      <p:sp>
        <p:nvSpPr>
          <p:cNvPr id="3379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3797"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0" name="Oval 8"/>
          <p:cNvSpPr>
            <a:spLocks noChangeArrowheads="1"/>
          </p:cNvSpPr>
          <p:nvPr/>
        </p:nvSpPr>
        <p:spPr bwMode="auto">
          <a:xfrm>
            <a:off x="1898650" y="20304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1" name="Oval 9"/>
          <p:cNvSpPr>
            <a:spLocks noChangeArrowheads="1"/>
          </p:cNvSpPr>
          <p:nvPr/>
        </p:nvSpPr>
        <p:spPr bwMode="auto">
          <a:xfrm>
            <a:off x="1909763" y="29987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2" name="Oval 10"/>
          <p:cNvSpPr>
            <a:spLocks noChangeArrowheads="1"/>
          </p:cNvSpPr>
          <p:nvPr/>
        </p:nvSpPr>
        <p:spPr bwMode="auto">
          <a:xfrm>
            <a:off x="1928813" y="39671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3" name="Oval 11"/>
          <p:cNvSpPr>
            <a:spLocks noChangeArrowheads="1"/>
          </p:cNvSpPr>
          <p:nvPr/>
        </p:nvSpPr>
        <p:spPr bwMode="auto">
          <a:xfrm>
            <a:off x="1931988" y="49847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9881"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79882"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79883"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79884" name="Text Box 17"/>
          <p:cNvSpPr txBox="1">
            <a:spLocks noChangeArrowheads="1"/>
          </p:cNvSpPr>
          <p:nvPr/>
        </p:nvSpPr>
        <p:spPr bwMode="auto">
          <a:xfrm>
            <a:off x="8089900" y="652145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46</a:t>
            </a:r>
          </a:p>
        </p:txBody>
      </p:sp>
      <p:sp>
        <p:nvSpPr>
          <p:cNvPr id="79885"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5</a:t>
            </a:r>
          </a:p>
        </p:txBody>
      </p:sp>
      <p:sp>
        <p:nvSpPr>
          <p:cNvPr id="79886" name="Text Box 20"/>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box(out)">
                                      <p:cBhvr>
                                        <p:cTn id="13" dur="500"/>
                                        <p:tgtEl>
                                          <p:spTgt spid="337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box(out)">
                                      <p:cBhvr>
                                        <p:cTn id="18" dur="500"/>
                                        <p:tgtEl>
                                          <p:spTgt spid="337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ox(out)">
                                      <p:cBhvr>
                                        <p:cTn id="23" dur="500"/>
                                        <p:tgtEl>
                                          <p:spTgt spid="337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box(out)">
                                      <p:cBhvr>
                                        <p:cTn id="28" dur="500"/>
                                        <p:tgtEl>
                                          <p:spTgt spid="337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33800"/>
                                        </p:tgtEl>
                                        <p:attrNameLst>
                                          <p:attrName>style.visibility</p:attrName>
                                        </p:attrNameLst>
                                      </p:cBhvr>
                                      <p:to>
                                        <p:strVal val="visible"/>
                                      </p:to>
                                    </p:set>
                                    <p:anim calcmode="lin" valueType="num">
                                      <p:cBhvr>
                                        <p:cTn id="33" dur="500" fill="hold"/>
                                        <p:tgtEl>
                                          <p:spTgt spid="33800"/>
                                        </p:tgtEl>
                                        <p:attrNameLst>
                                          <p:attrName>ppt_x</p:attrName>
                                        </p:attrNameLst>
                                      </p:cBhvr>
                                      <p:tavLst>
                                        <p:tav tm="0">
                                          <p:val>
                                            <p:strVal val="#ppt_x-#ppt_w/2"/>
                                          </p:val>
                                        </p:tav>
                                        <p:tav tm="100000">
                                          <p:val>
                                            <p:strVal val="#ppt_x"/>
                                          </p:val>
                                        </p:tav>
                                      </p:tavLst>
                                    </p:anim>
                                    <p:anim calcmode="lin" valueType="num">
                                      <p:cBhvr>
                                        <p:cTn id="34" dur="500" fill="hold"/>
                                        <p:tgtEl>
                                          <p:spTgt spid="33800"/>
                                        </p:tgtEl>
                                        <p:attrNameLst>
                                          <p:attrName>ppt_y</p:attrName>
                                        </p:attrNameLst>
                                      </p:cBhvr>
                                      <p:tavLst>
                                        <p:tav tm="0">
                                          <p:val>
                                            <p:strVal val="#ppt_y"/>
                                          </p:val>
                                        </p:tav>
                                        <p:tav tm="100000">
                                          <p:val>
                                            <p:strVal val="#ppt_y"/>
                                          </p:val>
                                        </p:tav>
                                      </p:tavLst>
                                    </p:anim>
                                    <p:anim calcmode="lin" valueType="num">
                                      <p:cBhvr>
                                        <p:cTn id="35" dur="500" fill="hold"/>
                                        <p:tgtEl>
                                          <p:spTgt spid="33800"/>
                                        </p:tgtEl>
                                        <p:attrNameLst>
                                          <p:attrName>ppt_w</p:attrName>
                                        </p:attrNameLst>
                                      </p:cBhvr>
                                      <p:tavLst>
                                        <p:tav tm="0">
                                          <p:val>
                                            <p:fltVal val="0"/>
                                          </p:val>
                                        </p:tav>
                                        <p:tav tm="100000">
                                          <p:val>
                                            <p:strVal val="#ppt_w"/>
                                          </p:val>
                                        </p:tav>
                                      </p:tavLst>
                                    </p:anim>
                                    <p:anim calcmode="lin" valueType="num">
                                      <p:cBhvr>
                                        <p:cTn id="36" dur="500" fill="hold"/>
                                        <p:tgtEl>
                                          <p:spTgt spid="3380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33801"/>
                                        </p:tgtEl>
                                        <p:attrNameLst>
                                          <p:attrName>style.visibility</p:attrName>
                                        </p:attrNameLst>
                                      </p:cBhvr>
                                      <p:to>
                                        <p:strVal val="visible"/>
                                      </p:to>
                                    </p:set>
                                    <p:anim calcmode="lin" valueType="num">
                                      <p:cBhvr>
                                        <p:cTn id="40" dur="500" fill="hold"/>
                                        <p:tgtEl>
                                          <p:spTgt spid="33801"/>
                                        </p:tgtEl>
                                        <p:attrNameLst>
                                          <p:attrName>ppt_x</p:attrName>
                                        </p:attrNameLst>
                                      </p:cBhvr>
                                      <p:tavLst>
                                        <p:tav tm="0">
                                          <p:val>
                                            <p:strVal val="#ppt_x-#ppt_w/2"/>
                                          </p:val>
                                        </p:tav>
                                        <p:tav tm="100000">
                                          <p:val>
                                            <p:strVal val="#ppt_x"/>
                                          </p:val>
                                        </p:tav>
                                      </p:tavLst>
                                    </p:anim>
                                    <p:anim calcmode="lin" valueType="num">
                                      <p:cBhvr>
                                        <p:cTn id="41" dur="500" fill="hold"/>
                                        <p:tgtEl>
                                          <p:spTgt spid="33801"/>
                                        </p:tgtEl>
                                        <p:attrNameLst>
                                          <p:attrName>ppt_y</p:attrName>
                                        </p:attrNameLst>
                                      </p:cBhvr>
                                      <p:tavLst>
                                        <p:tav tm="0">
                                          <p:val>
                                            <p:strVal val="#ppt_y"/>
                                          </p:val>
                                        </p:tav>
                                        <p:tav tm="100000">
                                          <p:val>
                                            <p:strVal val="#ppt_y"/>
                                          </p:val>
                                        </p:tav>
                                      </p:tavLst>
                                    </p:anim>
                                    <p:anim calcmode="lin" valueType="num">
                                      <p:cBhvr>
                                        <p:cTn id="42" dur="500" fill="hold"/>
                                        <p:tgtEl>
                                          <p:spTgt spid="33801"/>
                                        </p:tgtEl>
                                        <p:attrNameLst>
                                          <p:attrName>ppt_w</p:attrName>
                                        </p:attrNameLst>
                                      </p:cBhvr>
                                      <p:tavLst>
                                        <p:tav tm="0">
                                          <p:val>
                                            <p:fltVal val="0"/>
                                          </p:val>
                                        </p:tav>
                                        <p:tav tm="100000">
                                          <p:val>
                                            <p:strVal val="#ppt_w"/>
                                          </p:val>
                                        </p:tav>
                                      </p:tavLst>
                                    </p:anim>
                                    <p:anim calcmode="lin" valueType="num">
                                      <p:cBhvr>
                                        <p:cTn id="43" dur="500" fill="hold"/>
                                        <p:tgtEl>
                                          <p:spTgt spid="3380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p:cTn id="47" dur="500" fill="hold"/>
                                        <p:tgtEl>
                                          <p:spTgt spid="33802"/>
                                        </p:tgtEl>
                                        <p:attrNameLst>
                                          <p:attrName>ppt_x</p:attrName>
                                        </p:attrNameLst>
                                      </p:cBhvr>
                                      <p:tavLst>
                                        <p:tav tm="0">
                                          <p:val>
                                            <p:strVal val="#ppt_x-#ppt_w/2"/>
                                          </p:val>
                                        </p:tav>
                                        <p:tav tm="100000">
                                          <p:val>
                                            <p:strVal val="#ppt_x"/>
                                          </p:val>
                                        </p:tav>
                                      </p:tavLst>
                                    </p:anim>
                                    <p:anim calcmode="lin" valueType="num">
                                      <p:cBhvr>
                                        <p:cTn id="48" dur="500" fill="hold"/>
                                        <p:tgtEl>
                                          <p:spTgt spid="33802"/>
                                        </p:tgtEl>
                                        <p:attrNameLst>
                                          <p:attrName>ppt_y</p:attrName>
                                        </p:attrNameLst>
                                      </p:cBhvr>
                                      <p:tavLst>
                                        <p:tav tm="0">
                                          <p:val>
                                            <p:strVal val="#ppt_y"/>
                                          </p:val>
                                        </p:tav>
                                        <p:tav tm="100000">
                                          <p:val>
                                            <p:strVal val="#ppt_y"/>
                                          </p:val>
                                        </p:tav>
                                      </p:tavLst>
                                    </p:anim>
                                    <p:anim calcmode="lin" valueType="num">
                                      <p:cBhvr>
                                        <p:cTn id="49" dur="500" fill="hold"/>
                                        <p:tgtEl>
                                          <p:spTgt spid="33802"/>
                                        </p:tgtEl>
                                        <p:attrNameLst>
                                          <p:attrName>ppt_w</p:attrName>
                                        </p:attrNameLst>
                                      </p:cBhvr>
                                      <p:tavLst>
                                        <p:tav tm="0">
                                          <p:val>
                                            <p:fltVal val="0"/>
                                          </p:val>
                                        </p:tav>
                                        <p:tav tm="100000">
                                          <p:val>
                                            <p:strVal val="#ppt_w"/>
                                          </p:val>
                                        </p:tav>
                                      </p:tavLst>
                                    </p:anim>
                                    <p:anim calcmode="lin" valueType="num">
                                      <p:cBhvr>
                                        <p:cTn id="50" dur="500" fill="hold"/>
                                        <p:tgtEl>
                                          <p:spTgt spid="33802"/>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grpId="0" nodeType="afterEffect">
                                  <p:stCondLst>
                                    <p:cond delay="0"/>
                                  </p:stCondLst>
                                  <p:childTnLst>
                                    <p:set>
                                      <p:cBhvr>
                                        <p:cTn id="53" dur="1" fill="hold">
                                          <p:stCondLst>
                                            <p:cond delay="0"/>
                                          </p:stCondLst>
                                        </p:cTn>
                                        <p:tgtEl>
                                          <p:spTgt spid="33803"/>
                                        </p:tgtEl>
                                        <p:attrNameLst>
                                          <p:attrName>style.visibility</p:attrName>
                                        </p:attrNameLst>
                                      </p:cBhvr>
                                      <p:to>
                                        <p:strVal val="visible"/>
                                      </p:to>
                                    </p:set>
                                    <p:anim calcmode="lin" valueType="num">
                                      <p:cBhvr>
                                        <p:cTn id="54" dur="500" fill="hold"/>
                                        <p:tgtEl>
                                          <p:spTgt spid="33803"/>
                                        </p:tgtEl>
                                        <p:attrNameLst>
                                          <p:attrName>ppt_x</p:attrName>
                                        </p:attrNameLst>
                                      </p:cBhvr>
                                      <p:tavLst>
                                        <p:tav tm="0">
                                          <p:val>
                                            <p:strVal val="#ppt_x-#ppt_w/2"/>
                                          </p:val>
                                        </p:tav>
                                        <p:tav tm="100000">
                                          <p:val>
                                            <p:strVal val="#ppt_x"/>
                                          </p:val>
                                        </p:tav>
                                      </p:tavLst>
                                    </p:anim>
                                    <p:anim calcmode="lin" valueType="num">
                                      <p:cBhvr>
                                        <p:cTn id="55" dur="500" fill="hold"/>
                                        <p:tgtEl>
                                          <p:spTgt spid="33803"/>
                                        </p:tgtEl>
                                        <p:attrNameLst>
                                          <p:attrName>ppt_y</p:attrName>
                                        </p:attrNameLst>
                                      </p:cBhvr>
                                      <p:tavLst>
                                        <p:tav tm="0">
                                          <p:val>
                                            <p:strVal val="#ppt_y"/>
                                          </p:val>
                                        </p:tav>
                                        <p:tav tm="100000">
                                          <p:val>
                                            <p:strVal val="#ppt_y"/>
                                          </p:val>
                                        </p:tav>
                                      </p:tavLst>
                                    </p:anim>
                                    <p:anim calcmode="lin" valueType="num">
                                      <p:cBhvr>
                                        <p:cTn id="56" dur="500" fill="hold"/>
                                        <p:tgtEl>
                                          <p:spTgt spid="33803"/>
                                        </p:tgtEl>
                                        <p:attrNameLst>
                                          <p:attrName>ppt_w</p:attrName>
                                        </p:attrNameLst>
                                      </p:cBhvr>
                                      <p:tavLst>
                                        <p:tav tm="0">
                                          <p:val>
                                            <p:fltVal val="0"/>
                                          </p:val>
                                        </p:tav>
                                        <p:tav tm="100000">
                                          <p:val>
                                            <p:strVal val="#ppt_w"/>
                                          </p:val>
                                        </p:tav>
                                      </p:tavLst>
                                    </p:anim>
                                    <p:anim calcmode="lin" valueType="num">
                                      <p:cBhvr>
                                        <p:cTn id="57"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autoUpdateAnimBg="0"/>
      <p:bldP spid="33795" grpId="0" build="p" autoUpdateAnimBg="0"/>
      <p:bldP spid="33800" grpId="0" animBg="1"/>
      <p:bldP spid="33801" grpId="0" animBg="1"/>
      <p:bldP spid="33802" grpId="0" animBg="1"/>
      <p:bldP spid="338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062163" y="463550"/>
            <a:ext cx="6538912" cy="5943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altLang="ja-JP" sz="6000" b="1">
                <a:solidFill>
                  <a:srgbClr val="00FF00"/>
                </a:solidFill>
              </a:rPr>
              <a:t>A</a:t>
            </a:r>
            <a:r>
              <a:rPr lang="en-US" altLang="ja-JP" sz="9600" b="1">
                <a:solidFill>
                  <a:srgbClr val="00FF00"/>
                </a:solidFill>
              </a:rPr>
              <a:t> </a:t>
            </a:r>
          </a:p>
          <a:p>
            <a:pPr algn="l">
              <a:defRPr/>
            </a:pPr>
            <a:r>
              <a:rPr lang="en-US" altLang="ja-JP" sz="9600" b="1">
                <a:solidFill>
                  <a:srgbClr val="00FF00"/>
                </a:solidFill>
              </a:rPr>
              <a:t>  </a:t>
            </a:r>
            <a:r>
              <a:rPr lang="en-US" altLang="ja-JP" sz="6000" b="1">
                <a:solidFill>
                  <a:srgbClr val="00FF00"/>
                </a:solidFill>
              </a:rPr>
              <a:t>J</a:t>
            </a:r>
            <a:r>
              <a:rPr lang="en-US" altLang="ja-JP" sz="6000" b="1">
                <a:solidFill>
                  <a:srgbClr val="FAFD00"/>
                </a:solidFill>
              </a:rPr>
              <a:t>UDGE</a:t>
            </a:r>
            <a:r>
              <a:rPr lang="ja-JP" altLang="en-US" sz="4400" b="1">
                <a:solidFill>
                  <a:srgbClr val="FAFD00"/>
                </a:solidFill>
              </a:rPr>
              <a:t>（士師は）</a:t>
            </a:r>
          </a:p>
          <a:p>
            <a:pPr algn="l">
              <a:defRPr/>
            </a:pPr>
            <a:r>
              <a:rPr lang="en-US" altLang="ja-JP" sz="9600" b="1">
                <a:solidFill>
                  <a:srgbClr val="00FF00"/>
                </a:solidFill>
              </a:rPr>
              <a:t>    </a:t>
            </a:r>
            <a:r>
              <a:rPr lang="en-US" altLang="ja-JP" sz="6000" b="1">
                <a:solidFill>
                  <a:srgbClr val="00FF00"/>
                </a:solidFill>
              </a:rPr>
              <a:t>M</a:t>
            </a:r>
            <a:r>
              <a:rPr lang="en-US" altLang="ja-JP" sz="6000" b="1">
                <a:solidFill>
                  <a:srgbClr val="FAFD00"/>
                </a:solidFill>
              </a:rPr>
              <a:t>UST</a:t>
            </a:r>
            <a:r>
              <a:rPr lang="ja-JP" altLang="en-US" sz="4800" b="1">
                <a:solidFill>
                  <a:srgbClr val="FAFD00"/>
                </a:solidFill>
              </a:rPr>
              <a:t>（必ず）</a:t>
            </a:r>
            <a:r>
              <a:rPr lang="ja-JP" altLang="en-US" sz="9600" b="1">
                <a:solidFill>
                  <a:srgbClr val="00FF00"/>
                </a:solidFill>
              </a:rPr>
              <a:t> </a:t>
            </a:r>
          </a:p>
          <a:p>
            <a:pPr algn="l">
              <a:defRPr/>
            </a:pPr>
            <a:r>
              <a:rPr lang="en-US" altLang="ja-JP" sz="9600" b="1">
                <a:solidFill>
                  <a:srgbClr val="00FF00"/>
                </a:solidFill>
              </a:rPr>
              <a:t>      </a:t>
            </a:r>
            <a:r>
              <a:rPr lang="en-US" altLang="ja-JP" sz="6000" b="1">
                <a:solidFill>
                  <a:srgbClr val="00FF00"/>
                </a:solidFill>
              </a:rPr>
              <a:t>J</a:t>
            </a:r>
            <a:r>
              <a:rPr lang="en-US" altLang="ja-JP" sz="6000" b="1">
                <a:solidFill>
                  <a:srgbClr val="FAFD00"/>
                </a:solidFill>
              </a:rPr>
              <a:t>UDGE!</a:t>
            </a:r>
            <a:r>
              <a:rPr lang="ja-JP" altLang="en-US" sz="4400" b="1">
                <a:solidFill>
                  <a:srgbClr val="FAFD00"/>
                </a:solidFill>
              </a:rPr>
              <a:t>（裁く）</a:t>
            </a:r>
          </a:p>
        </p:txBody>
      </p:sp>
      <p:sp>
        <p:nvSpPr>
          <p:cNvPr id="3584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584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1924"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81925"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81926"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47</a:t>
            </a:r>
          </a:p>
        </p:txBody>
      </p:sp>
      <p:sp>
        <p:nvSpPr>
          <p:cNvPr id="81927"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35859" name="AutoShape 19"/>
          <p:cNvSpPr>
            <a:spLocks noChangeArrowheads="1"/>
          </p:cNvSpPr>
          <p:nvPr/>
        </p:nvSpPr>
        <p:spPr bwMode="auto">
          <a:xfrm rot="-1488735">
            <a:off x="2774950" y="447675"/>
            <a:ext cx="915988" cy="6069013"/>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5860" name="AutoShape 20"/>
          <p:cNvSpPr>
            <a:spLocks noChangeArrowheads="1"/>
          </p:cNvSpPr>
          <p:nvPr/>
        </p:nvSpPr>
        <p:spPr bwMode="auto">
          <a:xfrm rot="-1488735">
            <a:off x="2703513" y="327025"/>
            <a:ext cx="1069975" cy="6143625"/>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1000"/>
                                        <p:tgtEl>
                                          <p:spTgt spid="3584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iterate type="wd">
                                    <p:tmPct val="0"/>
                                  </p:iterate>
                                  <p:childTnLst>
                                    <p:set>
                                      <p:cBhvr>
                                        <p:cTn id="10" dur="1" fill="hold">
                                          <p:stCondLst>
                                            <p:cond delay="0"/>
                                          </p:stCondLst>
                                        </p:cTn>
                                        <p:tgtEl>
                                          <p:spTgt spid="35842">
                                            <p:txEl>
                                              <p:pRg st="1" end="1"/>
                                            </p:txEl>
                                          </p:spTgt>
                                        </p:tgtEl>
                                        <p:attrNameLst>
                                          <p:attrName>style.visibility</p:attrName>
                                        </p:attrNameLst>
                                      </p:cBhvr>
                                      <p:to>
                                        <p:strVal val="visible"/>
                                      </p:to>
                                    </p:set>
                                    <p:animEffect transition="in" filter="fade">
                                      <p:cBhvr>
                                        <p:cTn id="11" dur="1000"/>
                                        <p:tgtEl>
                                          <p:spTgt spid="35842">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iterate type="wd">
                                    <p:tmPct val="0"/>
                                  </p:iterate>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fade">
                                      <p:cBhvr>
                                        <p:cTn id="15" dur="1000"/>
                                        <p:tgtEl>
                                          <p:spTgt spid="35842">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iterate type="wd">
                                    <p:tmPct val="0"/>
                                  </p:iterate>
                                  <p:childTnLst>
                                    <p:set>
                                      <p:cBhvr>
                                        <p:cTn id="18" dur="1" fill="hold">
                                          <p:stCondLst>
                                            <p:cond delay="0"/>
                                          </p:stCondLst>
                                        </p:cTn>
                                        <p:tgtEl>
                                          <p:spTgt spid="35842">
                                            <p:txEl>
                                              <p:pRg st="3" end="3"/>
                                            </p:txEl>
                                          </p:spTgt>
                                        </p:tgtEl>
                                        <p:attrNameLst>
                                          <p:attrName>style.visibility</p:attrName>
                                        </p:attrNameLst>
                                      </p:cBhvr>
                                      <p:to>
                                        <p:strVal val="visible"/>
                                      </p:to>
                                    </p:set>
                                    <p:animEffect transition="in" filter="fade">
                                      <p:cBhvr>
                                        <p:cTn id="19" dur="1000"/>
                                        <p:tgtEl>
                                          <p:spTgt spid="35842">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5859"/>
                                        </p:tgtEl>
                                        <p:attrNameLst>
                                          <p:attrName>style.visibility</p:attrName>
                                        </p:attrNameLst>
                                      </p:cBhvr>
                                      <p:to>
                                        <p:strVal val="visible"/>
                                      </p:to>
                                    </p:set>
                                    <p:animEffect transition="in" filter="wipe(up)">
                                      <p:cBhvr>
                                        <p:cTn id="23" dur="2000"/>
                                        <p:tgtEl>
                                          <p:spTgt spid="35859"/>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35860"/>
                                        </p:tgtEl>
                                        <p:attrNameLst>
                                          <p:attrName>style.visibility</p:attrName>
                                        </p:attrNameLst>
                                      </p:cBhvr>
                                      <p:to>
                                        <p:strVal val="visible"/>
                                      </p:to>
                                    </p:set>
                                    <p:animEffect transition="in" filter="wipe(up)">
                                      <p:cBhvr>
                                        <p:cTn id="27"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allAtOnce"/>
      <p:bldP spid="35859" grpId="0" animBg="1"/>
      <p:bldP spid="3586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0"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22531"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115723" name="Text Box 11"/>
          <p:cNvSpPr txBox="1">
            <a:spLocks noChangeArrowheads="1"/>
          </p:cNvSpPr>
          <p:nvPr/>
        </p:nvSpPr>
        <p:spPr bwMode="auto">
          <a:xfrm>
            <a:off x="590550" y="325438"/>
            <a:ext cx="7861300" cy="6270625"/>
          </a:xfrm>
          <a:prstGeom prst="rect">
            <a:avLst/>
          </a:prstGeom>
          <a:noFill/>
          <a:ln w="12700">
            <a:noFill/>
            <a:miter lim="800000"/>
            <a:headEnd/>
            <a:tailEnd/>
          </a:ln>
          <a:effectLst>
            <a:outerShdw blurRad="63500" dist="38099" dir="2700000" algn="ctr" rotWithShape="0">
              <a:schemeClr val="bg2">
                <a:alpha val="74998"/>
              </a:schemeClr>
            </a:outerShdw>
          </a:effectLst>
        </p:spPr>
        <p:txBody>
          <a:bodyPr anchor="ctr">
            <a:spAutoFit/>
          </a:bodyPr>
          <a:lstStyle/>
          <a:p>
            <a:pPr>
              <a:lnSpc>
                <a:spcPct val="90000"/>
              </a:lnSpc>
              <a:defRPr/>
            </a:pPr>
            <a:r>
              <a:rPr lang="en-US" altLang="ja-JP" sz="1600" b="1">
                <a:solidFill>
                  <a:schemeClr val="tx1"/>
                </a:solidFill>
                <a:latin typeface="Times" pitchFamily="-107" charset="0"/>
                <a:ea typeface="ＭＳ Ｐゴシック" pitchFamily="-107" charset="-128"/>
                <a:cs typeface="ＭＳ Ｐゴシック" pitchFamily="-107" charset="-128"/>
              </a:rPr>
              <a:t>The Bible…Basically Project was conceived, developed and produced                                      by John E. Fryman, Ph.D.</a:t>
            </a:r>
          </a:p>
          <a:p>
            <a:pPr>
              <a:lnSpc>
                <a:spcPct val="90000"/>
              </a:lnSpc>
              <a:defRPr/>
            </a:pPr>
            <a:endParaRPr lang="en-US" altLang="ja-JP" sz="1600" b="1">
              <a:solidFill>
                <a:schemeClr val="tx1"/>
              </a:solidFill>
              <a:latin typeface="Times" pitchFamily="-107" charset="0"/>
              <a:ea typeface="ＭＳ Ｐゴシック" pitchFamily="-107" charset="-128"/>
              <a:cs typeface="ＭＳ Ｐゴシック" pitchFamily="-107" charset="-128"/>
            </a:endParaRPr>
          </a:p>
          <a:p>
            <a:pPr>
              <a:lnSpc>
                <a:spcPct val="90000"/>
              </a:lnSpc>
              <a:defRPr/>
            </a:pPr>
            <a:r>
              <a:rPr lang="en-US" altLang="ja-JP" sz="1600" b="1">
                <a:solidFill>
                  <a:schemeClr val="tx1"/>
                </a:solidFill>
                <a:latin typeface="Times" pitchFamily="-107" charset="0"/>
                <a:ea typeface="ＭＳ Ｐゴシック" pitchFamily="-107" charset="-128"/>
                <a:cs typeface="ＭＳ Ｐゴシック" pitchFamily="-107" charset="-128"/>
              </a:rPr>
              <a:t>Copyright © 2006 The Bible…Basically Ministries Intl. Inc., Ft. Worth, Texas</a:t>
            </a:r>
          </a:p>
          <a:p>
            <a:pPr>
              <a:lnSpc>
                <a:spcPct val="90000"/>
              </a:lnSpc>
              <a:defRPr/>
            </a:pPr>
            <a:endParaRPr lang="en-US" altLang="ja-JP" sz="1600" b="1">
              <a:solidFill>
                <a:schemeClr val="tx1"/>
              </a:solidFill>
              <a:latin typeface="Times" pitchFamily="-107" charset="0"/>
              <a:ea typeface="ＭＳ Ｐゴシック" pitchFamily="-107" charset="-128"/>
              <a:cs typeface="ＭＳ Ｐゴシック" pitchFamily="-107" charset="-128"/>
            </a:endParaRPr>
          </a:p>
          <a:p>
            <a:pPr>
              <a:lnSpc>
                <a:spcPct val="90000"/>
              </a:lnSpc>
              <a:defRPr/>
            </a:pPr>
            <a:r>
              <a:rPr lang="en-US" altLang="ja-JP" sz="1600" b="1">
                <a:solidFill>
                  <a:schemeClr val="tx1"/>
                </a:solidFill>
                <a:latin typeface="Times" pitchFamily="-107" charset="0"/>
                <a:ea typeface="ＭＳ Ｐゴシック" pitchFamily="-107" charset="-128"/>
                <a:cs typeface="ＭＳ Ｐゴシック" pitchFamily="-107" charset="-128"/>
              </a:rPr>
              <a:t>All rights reserved.  This work is protected under the copyright laws of the United States of America.  No part or section may be reproduced in any form without permission in writing from the author or copyright owner, except in the case of brief quotations embodied in critical articles or reviews.  </a:t>
            </a:r>
          </a:p>
          <a:p>
            <a:pPr>
              <a:lnSpc>
                <a:spcPct val="90000"/>
              </a:lnSpc>
              <a:defRPr/>
            </a:pPr>
            <a:endParaRPr lang="en-US" altLang="ja-JP" sz="1600" b="1">
              <a:solidFill>
                <a:schemeClr val="tx1"/>
              </a:solidFill>
              <a:latin typeface="Times" pitchFamily="-107" charset="0"/>
              <a:ea typeface="ＭＳ Ｐゴシック" pitchFamily="-107" charset="-128"/>
              <a:cs typeface="ＭＳ Ｐゴシック" pitchFamily="-107" charset="-128"/>
            </a:endParaRPr>
          </a:p>
          <a:p>
            <a:pPr>
              <a:lnSpc>
                <a:spcPct val="90000"/>
              </a:lnSpc>
              <a:defRPr/>
            </a:pPr>
            <a:r>
              <a:rPr lang="en-US" altLang="ja-JP" sz="1600" b="1">
                <a:solidFill>
                  <a:schemeClr val="tx1"/>
                </a:solidFill>
                <a:latin typeface="Times" pitchFamily="-107" charset="0"/>
                <a:ea typeface="ＭＳ Ｐゴシック" pitchFamily="-107" charset="-128"/>
                <a:cs typeface="ＭＳ Ｐゴシック" pitchFamily="-107" charset="-128"/>
              </a:rPr>
              <a:t>Those sections for which permission is specifically provided in the text may be reproduced locally as student need requires.</a:t>
            </a:r>
          </a:p>
          <a:p>
            <a:pPr>
              <a:lnSpc>
                <a:spcPct val="90000"/>
              </a:lnSpc>
              <a:defRPr/>
            </a:pPr>
            <a:endParaRPr lang="en-US" altLang="ja-JP" sz="1600" b="1">
              <a:solidFill>
                <a:schemeClr val="tx1"/>
              </a:solidFill>
              <a:latin typeface="Times" pitchFamily="-107" charset="0"/>
              <a:ea typeface="ＭＳ Ｐゴシック" pitchFamily="-107" charset="-128"/>
              <a:cs typeface="ＭＳ Ｐゴシック" pitchFamily="-107" charset="-128"/>
            </a:endParaRPr>
          </a:p>
          <a:p>
            <a:pPr>
              <a:lnSpc>
                <a:spcPct val="90000"/>
              </a:lnSpc>
              <a:defRPr/>
            </a:pPr>
            <a:r>
              <a:rPr lang="en-US" altLang="ja-JP" sz="1600" b="1">
                <a:solidFill>
                  <a:schemeClr val="tx1"/>
                </a:solidFill>
                <a:latin typeface="Times" pitchFamily="-107" charset="0"/>
                <a:ea typeface="ＭＳ Ｐゴシック" pitchFamily="-107" charset="-128"/>
                <a:cs typeface="ＭＳ Ｐゴシック" pitchFamily="-107" charset="-128"/>
              </a:rPr>
              <a:t>The ministry is indebted to Dr. Todd Bolen, The Master’s College, Jerusalem, Israel,  and</a:t>
            </a:r>
            <a:r>
              <a:rPr lang="en-US" altLang="ja-JP" sz="1600">
                <a:solidFill>
                  <a:schemeClr val="tx1"/>
                </a:solidFill>
                <a:latin typeface="Times New Roman" pitchFamily="-107" charset="0"/>
                <a:ea typeface="ＭＳ Ｐゴシック" pitchFamily="-107" charset="-128"/>
                <a:cs typeface="ＭＳ Ｐゴシック" pitchFamily="-107" charset="-128"/>
              </a:rPr>
              <a:t> </a:t>
            </a:r>
            <a:r>
              <a:rPr lang="en-US" altLang="ja-JP" sz="1600" b="1">
                <a:solidFill>
                  <a:schemeClr val="tx1"/>
                </a:solidFill>
                <a:latin typeface="Times" pitchFamily="-107" charset="0"/>
                <a:ea typeface="ＭＳ Ｐゴシック" pitchFamily="-107" charset="-128"/>
                <a:cs typeface="ＭＳ Ｐゴシック" pitchFamily="-107" charset="-128"/>
              </a:rPr>
              <a:t>Pictorial Library of Bible Lands (BiblePlaces.com)  for permission</a:t>
            </a:r>
          </a:p>
          <a:p>
            <a:pPr>
              <a:lnSpc>
                <a:spcPct val="90000"/>
              </a:lnSpc>
              <a:defRPr/>
            </a:pPr>
            <a:r>
              <a:rPr lang="en-US" altLang="ja-JP" sz="1600" b="1">
                <a:solidFill>
                  <a:schemeClr val="tx1"/>
                </a:solidFill>
                <a:latin typeface="Times" pitchFamily="-107" charset="0"/>
                <a:ea typeface="ＭＳ Ｐゴシック" pitchFamily="-107" charset="-128"/>
                <a:cs typeface="ＭＳ Ｐゴシック" pitchFamily="-107" charset="-128"/>
              </a:rPr>
              <a:t> to use extensive photo resources throughout this production.  Photography of Kadesh-Barnea is used with permission of Dr. Leen Ritmeyer, Hawthornedene, Australia.  Should the copyrighted material of others be noted without our knowledge or proper attribution, the ministry requests an immediate notice.  The specified content attribution will be properly adjusted.   Every effort was used to avoid unauthorized    use of text and graphics.</a:t>
            </a:r>
          </a:p>
          <a:p>
            <a:pPr>
              <a:lnSpc>
                <a:spcPct val="90000"/>
              </a:lnSpc>
              <a:defRPr/>
            </a:pPr>
            <a:endParaRPr lang="en-US" altLang="ja-JP" sz="1600" b="1">
              <a:solidFill>
                <a:schemeClr val="tx1"/>
              </a:solidFill>
              <a:latin typeface="Times" pitchFamily="-107" charset="0"/>
              <a:ea typeface="ＭＳ Ｐゴシック" pitchFamily="-107" charset="-128"/>
              <a:cs typeface="ＭＳ Ｐゴシック" pitchFamily="-107" charset="-128"/>
            </a:endParaRPr>
          </a:p>
          <a:p>
            <a:pPr>
              <a:lnSpc>
                <a:spcPct val="90000"/>
              </a:lnSpc>
              <a:defRPr/>
            </a:pPr>
            <a:r>
              <a:rPr lang="en-US" altLang="ja-JP" sz="1600" b="1">
                <a:solidFill>
                  <a:schemeClr val="tx1"/>
                </a:solidFill>
                <a:latin typeface="Times" pitchFamily="-107" charset="0"/>
                <a:ea typeface="ＭＳ Ｐゴシック" pitchFamily="-107" charset="-128"/>
                <a:cs typeface="ＭＳ Ｐゴシック" pitchFamily="-107" charset="-128"/>
              </a:rPr>
              <a:t>Teachers, media operators and/or other facilitators may not alter any PowerPoint slide, animation effect, or order of presentation in any way, in any language edition, or in any computerized application from any image storage facility, transmission, digital or Internet technique except by permission of the producers.</a:t>
            </a:r>
          </a:p>
          <a:p>
            <a:pPr>
              <a:lnSpc>
                <a:spcPct val="90000"/>
              </a:lnSpc>
              <a:defRPr/>
            </a:pPr>
            <a:endParaRPr lang="en-US" altLang="ja-JP" sz="1600" b="1">
              <a:solidFill>
                <a:schemeClr val="tx1"/>
              </a:solidFill>
              <a:latin typeface="Times" pitchFamily="-107" charset="0"/>
              <a:ea typeface="ＭＳ Ｐゴシック" pitchFamily="-107" charset="-128"/>
              <a:cs typeface="ＭＳ Ｐゴシック" pitchFamily="-107" charset="-128"/>
            </a:endParaRPr>
          </a:p>
          <a:p>
            <a:pPr>
              <a:lnSpc>
                <a:spcPct val="90000"/>
              </a:lnSpc>
              <a:defRPr/>
            </a:pPr>
            <a:r>
              <a:rPr lang="en-US" altLang="ja-JP" sz="1600" b="1">
                <a:solidFill>
                  <a:schemeClr val="tx1"/>
                </a:solidFill>
                <a:latin typeface="Times" pitchFamily="-107" charset="0"/>
                <a:ea typeface="ＭＳ Ｐゴシック" pitchFamily="-107" charset="-128"/>
                <a:cs typeface="ＭＳ Ｐゴシック" pitchFamily="-107" charset="-128"/>
              </a:rPr>
              <a:t>Produced in the United States of America. International Rights Reserved.</a:t>
            </a:r>
          </a:p>
        </p:txBody>
      </p:sp>
      <p:sp>
        <p:nvSpPr>
          <p:cNvPr id="22533"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ja-JP" altLang="en-US" sz="2000">
              <a:latin typeface="Comic Sans MS" charset="0"/>
            </a:endParaRPr>
          </a:p>
        </p:txBody>
      </p:sp>
      <p:sp>
        <p:nvSpPr>
          <p:cNvPr id="22534"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22535" name="Text Box 19"/>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b="1">
                <a:solidFill>
                  <a:srgbClr val="FFFFFF"/>
                </a:solidFill>
              </a:rPr>
              <a:t>©2006 TBBMI</a:t>
            </a:r>
          </a:p>
        </p:txBody>
      </p:sp>
      <p:sp>
        <p:nvSpPr>
          <p:cNvPr id="115732" name="Rectangle 20"/>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p>
            <a:pPr>
              <a:defRPr/>
            </a:pPr>
            <a:r>
              <a:rPr lang="en-US" altLang="ja-JP" sz="1000" b="1">
                <a:solidFill>
                  <a:schemeClr val="tx1"/>
                </a:solidFill>
                <a:effectLst>
                  <a:outerShdw blurRad="38100" dist="38100" dir="2700000" algn="tl">
                    <a:srgbClr val="000000"/>
                  </a:outerShdw>
                </a:effectLst>
                <a:latin typeface="Comic Sans MS" charset="0"/>
              </a:rPr>
              <a:t>9.6.01.</a:t>
            </a:r>
          </a:p>
        </p:txBody>
      </p:sp>
      <p:sp>
        <p:nvSpPr>
          <p:cNvPr id="22537" name="Text Box 22"/>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03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1116013" y="3635375"/>
            <a:ext cx="8027987"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ja-JP" altLang="en-US" sz="5400">
              <a:solidFill>
                <a:srgbClr val="FF5008"/>
              </a:solidFill>
              <a:effectLst>
                <a:outerShdw blurRad="38100" dist="38100" dir="2700000" algn="tl">
                  <a:srgbClr val="000000"/>
                </a:outerShdw>
              </a:effectLst>
              <a:latin typeface="Times" charset="0"/>
            </a:endParaRPr>
          </a:p>
          <a:p>
            <a:pPr marL="1820863" indent="-677863" algn="l" defTabSz="1033463">
              <a:spcBef>
                <a:spcPct val="20000"/>
              </a:spcBef>
              <a:buClr>
                <a:schemeClr val="accent2"/>
              </a:buClr>
              <a:buSzPct val="75000"/>
              <a:buFont typeface="Monotype Sorts" charset="0"/>
              <a:buChar char=""/>
              <a:defRPr/>
            </a:pPr>
            <a:r>
              <a:rPr lang="ja-JP" altLang="en-US" sz="5400" b="1">
                <a:solidFill>
                  <a:schemeClr val="tx1"/>
                </a:solidFill>
                <a:effectLst>
                  <a:outerShdw blurRad="38100" dist="38100" dir="2700000" algn="tl">
                    <a:srgbClr val="000000"/>
                  </a:outerShdw>
                </a:effectLst>
                <a:latin typeface="Times" charset="0"/>
              </a:rPr>
              <a:t> </a:t>
            </a:r>
            <a:r>
              <a:rPr lang="en-US" altLang="ja-JP" sz="4800" b="1">
                <a:solidFill>
                  <a:schemeClr val="tx1"/>
                </a:solidFill>
                <a:effectLst>
                  <a:outerShdw blurRad="38100" dist="38100" dir="2700000" algn="tl">
                    <a:srgbClr val="000000"/>
                  </a:outerShdw>
                </a:effectLst>
              </a:rPr>
              <a:t>J</a:t>
            </a:r>
            <a:r>
              <a:rPr lang="en-US" altLang="ja-JP" sz="4800" b="1">
                <a:solidFill>
                  <a:srgbClr val="00FF00"/>
                </a:solidFill>
                <a:effectLst>
                  <a:outerShdw blurRad="38100" dist="38100" dir="2700000" algn="tl">
                    <a:srgbClr val="000000"/>
                  </a:outerShdw>
                </a:effectLst>
              </a:rPr>
              <a:t>  </a:t>
            </a:r>
            <a:r>
              <a:rPr lang="en-US" altLang="ja-JP" sz="4400" b="1">
                <a:solidFill>
                  <a:srgbClr val="FF5008"/>
                </a:solidFill>
                <a:effectLst>
                  <a:outerShdw blurRad="38100" dist="38100" dir="2700000" algn="tl">
                    <a:srgbClr val="000000"/>
                  </a:outerShdw>
                </a:effectLst>
              </a:rPr>
              <a:t>OSHUA</a:t>
            </a:r>
            <a:r>
              <a:rPr lang="ja-JP" altLang="en-US" sz="4400" b="1">
                <a:solidFill>
                  <a:srgbClr val="FF5008"/>
                </a:solidFill>
                <a:effectLst>
                  <a:outerShdw blurRad="38100" dist="38100" dir="2700000" algn="tl">
                    <a:srgbClr val="000000"/>
                  </a:outerShdw>
                </a:effectLst>
              </a:rPr>
              <a:t>（ヨシュア）</a:t>
            </a:r>
            <a:endParaRPr lang="ja-JP" altLang="en-US" sz="4400">
              <a:solidFill>
                <a:srgbClr val="FF5008"/>
              </a:solidFill>
              <a:effectLst>
                <a:outerShdw blurRad="38100" dist="38100" dir="2700000" algn="tl">
                  <a:srgbClr val="000000"/>
                </a:outerShdw>
              </a:effectLst>
              <a:latin typeface="Times" charset="0"/>
            </a:endParaRPr>
          </a:p>
        </p:txBody>
      </p:sp>
      <p:sp>
        <p:nvSpPr>
          <p:cNvPr id="106509" name="Rectangle 13"/>
          <p:cNvSpPr>
            <a:spLocks noChangeArrowheads="1"/>
          </p:cNvSpPr>
          <p:nvPr/>
        </p:nvSpPr>
        <p:spPr bwMode="auto">
          <a:xfrm>
            <a:off x="1116013" y="2763838"/>
            <a:ext cx="77787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ja-JP" altLang="en-US" sz="5400" b="1">
              <a:solidFill>
                <a:srgbClr val="FF5008"/>
              </a:solidFill>
              <a:effectLst>
                <a:outerShdw blurRad="38100" dist="38100" dir="2700000" algn="tl">
                  <a:srgbClr val="000000"/>
                </a:outerShdw>
              </a:effectLst>
            </a:endParaRPr>
          </a:p>
          <a:p>
            <a:pPr marL="1820863" indent="-677863" algn="l" defTabSz="1033463">
              <a:spcBef>
                <a:spcPct val="20000"/>
              </a:spcBef>
              <a:buClr>
                <a:schemeClr val="accent2"/>
              </a:buClr>
              <a:buSzPct val="75000"/>
              <a:buFont typeface="Monotype Sorts" charset="0"/>
              <a:buChar char=""/>
              <a:defRPr/>
            </a:pPr>
            <a:r>
              <a:rPr lang="en-US" altLang="ja-JP" sz="4800" b="1">
                <a:solidFill>
                  <a:schemeClr val="tx1"/>
                </a:solidFill>
                <a:effectLst>
                  <a:outerShdw blurRad="38100" dist="38100" dir="2700000" algn="tl">
                    <a:srgbClr val="000000"/>
                  </a:outerShdw>
                </a:effectLst>
              </a:rPr>
              <a:t>M</a:t>
            </a:r>
            <a:r>
              <a:rPr lang="en-US" altLang="ja-JP" sz="4800" b="1">
                <a:solidFill>
                  <a:srgbClr val="00FF00"/>
                </a:solidFill>
                <a:effectLst>
                  <a:outerShdw blurRad="38100" dist="38100" dir="2700000" algn="tl">
                    <a:srgbClr val="000000"/>
                  </a:outerShdw>
                </a:effectLst>
              </a:rPr>
              <a:t>  </a:t>
            </a:r>
            <a:r>
              <a:rPr lang="en-US" altLang="ja-JP" sz="4400" b="1">
                <a:solidFill>
                  <a:srgbClr val="FF5008"/>
                </a:solidFill>
                <a:effectLst>
                  <a:outerShdw blurRad="38100" dist="38100" dir="2700000" algn="tl">
                    <a:srgbClr val="000000"/>
                  </a:outerShdw>
                </a:effectLst>
              </a:rPr>
              <a:t>OSES</a:t>
            </a:r>
            <a:r>
              <a:rPr lang="ja-JP" altLang="en-US" sz="4400" b="1">
                <a:solidFill>
                  <a:srgbClr val="FF5008"/>
                </a:solidFill>
                <a:effectLst>
                  <a:outerShdw blurRad="38100" dist="38100" dir="2700000" algn="tl">
                    <a:srgbClr val="000000"/>
                  </a:outerShdw>
                </a:effectLst>
              </a:rPr>
              <a:t>（モーセ）</a:t>
            </a:r>
          </a:p>
        </p:txBody>
      </p:sp>
      <p:sp>
        <p:nvSpPr>
          <p:cNvPr id="106510" name="Rectangle 14"/>
          <p:cNvSpPr>
            <a:spLocks noChangeArrowheads="1"/>
          </p:cNvSpPr>
          <p:nvPr/>
        </p:nvSpPr>
        <p:spPr bwMode="auto">
          <a:xfrm>
            <a:off x="1123950" y="1854200"/>
            <a:ext cx="77787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ja-JP" altLang="en-US" sz="5400" b="1">
              <a:solidFill>
                <a:srgbClr val="FF5008"/>
              </a:solidFill>
              <a:effectLst>
                <a:outerShdw blurRad="38100" dist="38100" dir="2700000" algn="tl">
                  <a:srgbClr val="000000"/>
                </a:outerShdw>
              </a:effectLst>
            </a:endParaRPr>
          </a:p>
          <a:p>
            <a:pPr marL="1820863" indent="-677863" algn="l" defTabSz="1033463">
              <a:spcBef>
                <a:spcPct val="20000"/>
              </a:spcBef>
              <a:buClr>
                <a:schemeClr val="accent2"/>
              </a:buClr>
              <a:buSzPct val="75000"/>
              <a:buFont typeface="Monotype Sorts" charset="0"/>
              <a:buChar char=""/>
              <a:defRPr/>
            </a:pPr>
            <a:r>
              <a:rPr lang="en-US" altLang="ja-JP" sz="4800" b="1">
                <a:solidFill>
                  <a:schemeClr val="tx1"/>
                </a:solidFill>
                <a:effectLst>
                  <a:outerShdw blurRad="38100" dist="38100" dir="2700000" algn="tl">
                    <a:srgbClr val="000000"/>
                  </a:outerShdw>
                </a:effectLst>
              </a:rPr>
              <a:t>J</a:t>
            </a:r>
            <a:r>
              <a:rPr lang="en-US" altLang="ja-JP" sz="4800" b="1">
                <a:solidFill>
                  <a:srgbClr val="00FF00"/>
                </a:solidFill>
                <a:effectLst>
                  <a:outerShdw blurRad="38100" dist="38100" dir="2700000" algn="tl">
                    <a:srgbClr val="000000"/>
                  </a:outerShdw>
                </a:effectLst>
              </a:rPr>
              <a:t>   </a:t>
            </a:r>
            <a:r>
              <a:rPr lang="en-US" altLang="ja-JP" sz="4400" b="1">
                <a:solidFill>
                  <a:srgbClr val="FF5008"/>
                </a:solidFill>
                <a:effectLst>
                  <a:outerShdw blurRad="38100" dist="38100" dir="2700000" algn="tl">
                    <a:srgbClr val="000000"/>
                  </a:outerShdw>
                </a:effectLst>
              </a:rPr>
              <a:t>OSEPH</a:t>
            </a:r>
            <a:r>
              <a:rPr lang="ja-JP" altLang="en-US" sz="4400" b="1">
                <a:solidFill>
                  <a:srgbClr val="FF5008"/>
                </a:solidFill>
                <a:effectLst>
                  <a:outerShdw blurRad="38100" dist="38100" dir="2700000" algn="tl">
                    <a:srgbClr val="000000"/>
                  </a:outerShdw>
                </a:effectLst>
              </a:rPr>
              <a:t>（ヨセフ）</a:t>
            </a:r>
          </a:p>
        </p:txBody>
      </p:sp>
      <p:sp>
        <p:nvSpPr>
          <p:cNvPr id="106511" name="Rectangle 15"/>
          <p:cNvSpPr>
            <a:spLocks noChangeArrowheads="1"/>
          </p:cNvSpPr>
          <p:nvPr/>
        </p:nvSpPr>
        <p:spPr bwMode="auto">
          <a:xfrm>
            <a:off x="1179513" y="1925638"/>
            <a:ext cx="97980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altLang="ja-JP" sz="4800" b="1">
                <a:solidFill>
                  <a:schemeClr val="tx1"/>
                </a:solidFill>
                <a:effectLst>
                  <a:outerShdw blurRad="38100" dist="38100" dir="2700000" algn="tl">
                    <a:srgbClr val="000000"/>
                  </a:outerShdw>
                </a:effectLst>
              </a:rPr>
              <a:t>A</a:t>
            </a:r>
            <a:r>
              <a:rPr lang="en-US" altLang="ja-JP" sz="4800" b="1">
                <a:solidFill>
                  <a:srgbClr val="00FF00"/>
                </a:solidFill>
                <a:effectLst>
                  <a:outerShdw blurRad="38100" dist="38100" dir="2700000" algn="tl">
                    <a:srgbClr val="000000"/>
                  </a:outerShdw>
                </a:effectLst>
              </a:rPr>
              <a:t>  </a:t>
            </a:r>
            <a:r>
              <a:rPr lang="en-US" altLang="ja-JP" sz="4400" b="1">
                <a:solidFill>
                  <a:srgbClr val="FF5008"/>
                </a:solidFill>
                <a:effectLst>
                  <a:outerShdw blurRad="38100" dist="38100" dir="2700000" algn="tl">
                    <a:srgbClr val="000000"/>
                  </a:outerShdw>
                </a:effectLst>
              </a:rPr>
              <a:t>BRAHAM</a:t>
            </a:r>
            <a:r>
              <a:rPr lang="ja-JP" altLang="en-US" sz="3600" b="1">
                <a:solidFill>
                  <a:srgbClr val="FF5008"/>
                </a:solidFill>
                <a:effectLst>
                  <a:outerShdw blurRad="38100" dist="38100" dir="2700000" algn="tl">
                    <a:srgbClr val="000000"/>
                  </a:outerShdw>
                </a:effectLst>
              </a:rPr>
              <a:t>（アブラハム）</a:t>
            </a:r>
          </a:p>
        </p:txBody>
      </p:sp>
      <p:sp>
        <p:nvSpPr>
          <p:cNvPr id="106498"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ja-JP" altLang="en-US" sz="4800">
                <a:solidFill>
                  <a:srgbClr val="FAFD00"/>
                </a:solidFill>
                <a:latin typeface="Times" charset="0"/>
              </a:rPr>
              <a:t>       その </a:t>
            </a:r>
            <a:r>
              <a:rPr lang="en-US" altLang="ja-JP" sz="4800">
                <a:solidFill>
                  <a:srgbClr val="FF5008"/>
                </a:solidFill>
                <a:latin typeface="Times" charset="0"/>
              </a:rPr>
              <a:t>4  </a:t>
            </a:r>
            <a:r>
              <a:rPr lang="ja-JP" altLang="en-US" sz="4800">
                <a:solidFill>
                  <a:srgbClr val="FF5008"/>
                </a:solidFill>
                <a:latin typeface="Times" charset="0"/>
              </a:rPr>
              <a:t>人の人</a:t>
            </a:r>
            <a:r>
              <a:rPr lang="ja-JP" altLang="en-US" sz="4800">
                <a:solidFill>
                  <a:srgbClr val="FAFD00"/>
                </a:solidFill>
                <a:latin typeface="Times" charset="0"/>
              </a:rPr>
              <a:t>とは</a:t>
            </a:r>
            <a:r>
              <a:rPr lang="en-US" altLang="ja-JP" sz="4800">
                <a:solidFill>
                  <a:srgbClr val="FAFD00"/>
                </a:solidFill>
                <a:latin typeface="Times" charset="0"/>
              </a:rPr>
              <a:t>:</a:t>
            </a:r>
          </a:p>
        </p:txBody>
      </p:sp>
      <p:sp>
        <p:nvSpPr>
          <p:cNvPr id="1065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1065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4" name="Oval 8"/>
          <p:cNvSpPr>
            <a:spLocks noChangeArrowheads="1"/>
          </p:cNvSpPr>
          <p:nvPr/>
        </p:nvSpPr>
        <p:spPr bwMode="auto">
          <a:xfrm>
            <a:off x="2817813" y="19478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ja-JP" altLang="en-US" sz="2000" b="1">
              <a:latin typeface="Times New Roman" pitchFamily="-107" charset="0"/>
              <a:ea typeface="ＭＳ Ｐゴシック" pitchFamily="-107" charset="-128"/>
              <a:cs typeface="ＭＳ Ｐゴシック" pitchFamily="-107" charset="-128"/>
            </a:endParaRPr>
          </a:p>
        </p:txBody>
      </p:sp>
      <p:sp>
        <p:nvSpPr>
          <p:cNvPr id="106505" name="Oval 9"/>
          <p:cNvSpPr>
            <a:spLocks noChangeArrowheads="1"/>
          </p:cNvSpPr>
          <p:nvPr/>
        </p:nvSpPr>
        <p:spPr bwMode="auto">
          <a:xfrm>
            <a:off x="2817813" y="28368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6" name="Oval 10"/>
          <p:cNvSpPr>
            <a:spLocks noChangeArrowheads="1"/>
          </p:cNvSpPr>
          <p:nvPr/>
        </p:nvSpPr>
        <p:spPr bwMode="auto">
          <a:xfrm>
            <a:off x="2830513" y="37830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7" name="Oval 11"/>
          <p:cNvSpPr>
            <a:spLocks noChangeArrowheads="1"/>
          </p:cNvSpPr>
          <p:nvPr/>
        </p:nvSpPr>
        <p:spPr bwMode="auto">
          <a:xfrm>
            <a:off x="2843213" y="46783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18" name="Text Box 22"/>
          <p:cNvSpPr txBox="1">
            <a:spLocks noChangeArrowheads="1"/>
          </p:cNvSpPr>
          <p:nvPr/>
        </p:nvSpPr>
        <p:spPr bwMode="auto">
          <a:xfrm rot="-1943403">
            <a:off x="568325" y="5386388"/>
            <a:ext cx="1925638"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altLang="ja-JP" sz="4000" b="1">
                <a:solidFill>
                  <a:srgbClr val="FFFF00"/>
                </a:solidFill>
                <a:latin typeface="Comic Sans MS" pitchFamily="-107" charset="0"/>
                <a:ea typeface="ＭＳ Ｐゴシック" pitchFamily="-107" charset="-128"/>
                <a:cs typeface="ＭＳ Ｐゴシック" pitchFamily="-107" charset="-128"/>
              </a:rPr>
              <a:t>J</a:t>
            </a:r>
            <a:r>
              <a:rPr lang="en-US" altLang="ja-JP" sz="4000" b="1">
                <a:solidFill>
                  <a:srgbClr val="00CC00"/>
                </a:solidFill>
                <a:latin typeface="Comic Sans MS" pitchFamily="-107" charset="0"/>
                <a:ea typeface="ＭＳ Ｐゴシック" pitchFamily="-107" charset="-128"/>
                <a:cs typeface="ＭＳ Ｐゴシック" pitchFamily="-107" charset="-128"/>
              </a:rPr>
              <a:t>UDGE</a:t>
            </a:r>
          </a:p>
        </p:txBody>
      </p:sp>
      <p:sp>
        <p:nvSpPr>
          <p:cNvPr id="106519" name="Text Box 23"/>
          <p:cNvSpPr txBox="1">
            <a:spLocks noChangeArrowheads="1"/>
          </p:cNvSpPr>
          <p:nvPr/>
        </p:nvSpPr>
        <p:spPr bwMode="auto">
          <a:xfrm rot="-1943403">
            <a:off x="652463" y="4467225"/>
            <a:ext cx="1933575"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ja-JP" altLang="en-US" sz="4000" b="1">
                <a:solidFill>
                  <a:srgbClr val="00CC00"/>
                </a:solidFill>
                <a:latin typeface="Comic Sans MS" pitchFamily="-107" charset="0"/>
                <a:ea typeface="ＭＳ Ｐゴシック" pitchFamily="-107" charset="-128"/>
                <a:cs typeface="ＭＳ Ｐゴシック" pitchFamily="-107" charset="-128"/>
              </a:rPr>
              <a:t> </a:t>
            </a:r>
            <a:r>
              <a:rPr lang="en-US" altLang="ja-JP" sz="4000" b="1">
                <a:solidFill>
                  <a:srgbClr val="FFFF00"/>
                </a:solidFill>
                <a:latin typeface="Comic Sans MS" pitchFamily="-107" charset="0"/>
                <a:ea typeface="ＭＳ Ｐゴシック" pitchFamily="-107" charset="-128"/>
                <a:cs typeface="ＭＳ Ｐゴシック" pitchFamily="-107" charset="-128"/>
              </a:rPr>
              <a:t>M</a:t>
            </a:r>
            <a:r>
              <a:rPr lang="en-US" altLang="ja-JP" sz="4000" b="1">
                <a:solidFill>
                  <a:srgbClr val="00CC00"/>
                </a:solidFill>
                <a:latin typeface="Comic Sans MS" pitchFamily="-107" charset="0"/>
                <a:ea typeface="ＭＳ Ｐゴシック" pitchFamily="-107" charset="-128"/>
                <a:cs typeface="ＭＳ Ｐゴシック" pitchFamily="-107" charset="-128"/>
              </a:rPr>
              <a:t>UST</a:t>
            </a:r>
          </a:p>
        </p:txBody>
      </p:sp>
      <p:sp>
        <p:nvSpPr>
          <p:cNvPr id="106520" name="Text Box 24"/>
          <p:cNvSpPr txBox="1">
            <a:spLocks noChangeArrowheads="1"/>
          </p:cNvSpPr>
          <p:nvPr/>
        </p:nvSpPr>
        <p:spPr bwMode="auto">
          <a:xfrm rot="-1943403">
            <a:off x="558800" y="3624263"/>
            <a:ext cx="1925638"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altLang="ja-JP" sz="4000" b="1">
                <a:solidFill>
                  <a:srgbClr val="FFFF00"/>
                </a:solidFill>
                <a:latin typeface="Comic Sans MS" pitchFamily="-107" charset="0"/>
                <a:ea typeface="ＭＳ Ｐゴシック" pitchFamily="-107" charset="-128"/>
                <a:cs typeface="ＭＳ Ｐゴシック" pitchFamily="-107" charset="-128"/>
              </a:rPr>
              <a:t>J</a:t>
            </a:r>
            <a:r>
              <a:rPr lang="en-US" altLang="ja-JP" sz="4000" b="1">
                <a:solidFill>
                  <a:srgbClr val="00CC00"/>
                </a:solidFill>
                <a:latin typeface="Comic Sans MS" pitchFamily="-107" charset="0"/>
                <a:ea typeface="ＭＳ Ｐゴシック" pitchFamily="-107" charset="-128"/>
                <a:cs typeface="ＭＳ Ｐゴシック" pitchFamily="-107" charset="-128"/>
              </a:rPr>
              <a:t>UDGE</a:t>
            </a:r>
          </a:p>
        </p:txBody>
      </p:sp>
      <p:sp>
        <p:nvSpPr>
          <p:cNvPr id="106521" name="Text Box 25"/>
          <p:cNvSpPr txBox="1">
            <a:spLocks noChangeArrowheads="1"/>
          </p:cNvSpPr>
          <p:nvPr/>
        </p:nvSpPr>
        <p:spPr bwMode="auto">
          <a:xfrm rot="-1943403">
            <a:off x="1876425" y="2330450"/>
            <a:ext cx="555625"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altLang="ja-JP" sz="4000" b="1">
                <a:solidFill>
                  <a:srgbClr val="FFFF00"/>
                </a:solidFill>
                <a:latin typeface="Comic Sans MS" pitchFamily="-107" charset="0"/>
                <a:ea typeface="ＭＳ Ｐゴシック" pitchFamily="-107" charset="-128"/>
                <a:cs typeface="ＭＳ Ｐゴシック" pitchFamily="-107" charset="-128"/>
              </a:rPr>
              <a:t>A</a:t>
            </a:r>
          </a:p>
        </p:txBody>
      </p:sp>
      <p:sp>
        <p:nvSpPr>
          <p:cNvPr id="83984"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83985" name="Text Box 2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b="1">
              <a:solidFill>
                <a:srgbClr val="FFFFFF"/>
              </a:solidFill>
            </a:endParaRPr>
          </a:p>
        </p:txBody>
      </p:sp>
      <p:sp>
        <p:nvSpPr>
          <p:cNvPr id="83986"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48</a:t>
            </a:r>
          </a:p>
        </p:txBody>
      </p:sp>
      <p:sp>
        <p:nvSpPr>
          <p:cNvPr id="83987"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b="1">
                <a:solidFill>
                  <a:srgbClr val="FFFFFF"/>
                </a:solidFill>
              </a:rPr>
              <a:t>8</a:t>
            </a:r>
          </a:p>
        </p:txBody>
      </p:sp>
      <p:sp>
        <p:nvSpPr>
          <p:cNvPr id="83988"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1" end="1"/>
                                            </p:txEl>
                                          </p:spTgt>
                                        </p:tgtEl>
                                        <p:attrNameLst>
                                          <p:attrName>style.visibility</p:attrName>
                                        </p:attrNameLst>
                                      </p:cBhvr>
                                      <p:to>
                                        <p:strVal val="visible"/>
                                      </p:to>
                                    </p:set>
                                    <p:animEffect transition="in" filter="fade">
                                      <p:cBhvr>
                                        <p:cTn id="18" dur="1000"/>
                                        <p:tgtEl>
                                          <p:spTgt spid="1065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1" end="1"/>
                                            </p:txEl>
                                          </p:spTgt>
                                        </p:tgtEl>
                                        <p:attrNameLst>
                                          <p:attrName>style.visibility</p:attrName>
                                        </p:attrNameLst>
                                      </p:cBhvr>
                                      <p:to>
                                        <p:strVal val="visible"/>
                                      </p:to>
                                    </p:set>
                                    <p:animEffect transition="in" filter="fade">
                                      <p:cBhvr>
                                        <p:cTn id="23" dur="1000"/>
                                        <p:tgtEl>
                                          <p:spTgt spid="10650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1" end="1"/>
                                            </p:txEl>
                                          </p:spTgt>
                                        </p:tgtEl>
                                        <p:attrNameLst>
                                          <p:attrName>style.visibility</p:attrName>
                                        </p:attrNameLst>
                                      </p:cBhvr>
                                      <p:to>
                                        <p:strVal val="visible"/>
                                      </p:to>
                                    </p:set>
                                    <p:animEffect transition="in" filter="fade">
                                      <p:cBhvr>
                                        <p:cTn id="28" dur="1000"/>
                                        <p:tgtEl>
                                          <p:spTgt spid="10650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789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7892" name="Rectangle 4"/>
          <p:cNvSpPr>
            <a:spLocks noChangeArrowheads="1"/>
          </p:cNvSpPr>
          <p:nvPr/>
        </p:nvSpPr>
        <p:spPr bwMode="auto">
          <a:xfrm>
            <a:off x="776288" y="958850"/>
            <a:ext cx="7540625" cy="4384675"/>
          </a:xfrm>
          <a:prstGeom prst="rect">
            <a:avLst/>
          </a:prstGeom>
          <a:noFill/>
          <a:ln w="12700">
            <a:noFill/>
            <a:miter lim="800000"/>
            <a:headEnd/>
            <a:tailEnd/>
          </a:ln>
          <a:effectLst>
            <a:outerShdw blurRad="63500" dist="102391" dir="3615307" algn="ctr" rotWithShape="0">
              <a:schemeClr val="bg2">
                <a:alpha val="74998"/>
              </a:schemeClr>
            </a:outerShdw>
          </a:effectLst>
        </p:spPr>
        <p:txBody>
          <a:bodyPr wrap="none" lIns="90487" tIns="44450" rIns="90487" bIns="44450">
            <a:spAutoFit/>
          </a:bodyPr>
          <a:lstStyle/>
          <a:p>
            <a:pPr>
              <a:defRPr/>
            </a:pPr>
            <a:r>
              <a:rPr lang="ja-JP" altLang="en-US" sz="6600" b="1">
                <a:solidFill>
                  <a:srgbClr val="F6FE0A"/>
                </a:solidFill>
                <a:effectLst>
                  <a:outerShdw blurRad="38100" dist="38100" dir="2700000" algn="tl">
                    <a:srgbClr val="000000"/>
                  </a:outerShdw>
                </a:effectLst>
              </a:rPr>
              <a:t>創造</a:t>
            </a:r>
          </a:p>
          <a:p>
            <a:pPr>
              <a:defRPr/>
            </a:pPr>
            <a:r>
              <a:rPr lang="en-US" altLang="ja-JP" sz="5400" b="1">
                <a:solidFill>
                  <a:schemeClr val="tx1"/>
                </a:solidFill>
                <a:effectLst>
                  <a:outerShdw blurRad="38100" dist="38100" dir="2700000" algn="tl">
                    <a:srgbClr val="000000"/>
                  </a:outerShdw>
                </a:effectLst>
              </a:rPr>
              <a:t>A</a:t>
            </a:r>
            <a:r>
              <a:rPr lang="en-US" altLang="ja-JP" sz="5400" b="1">
                <a:solidFill>
                  <a:srgbClr val="FF5008"/>
                </a:solidFill>
                <a:effectLst>
                  <a:outerShdw blurRad="38100" dist="38100" dir="2700000" algn="tl">
                    <a:srgbClr val="000000"/>
                  </a:outerShdw>
                </a:effectLst>
              </a:rPr>
              <a:t>BRAHAM</a:t>
            </a:r>
            <a:r>
              <a:rPr lang="ja-JP" altLang="en-US" sz="5400" b="1">
                <a:solidFill>
                  <a:srgbClr val="FF5008"/>
                </a:solidFill>
                <a:effectLst>
                  <a:outerShdw blurRad="38100" dist="38100" dir="2700000" algn="tl">
                    <a:srgbClr val="000000"/>
                  </a:outerShdw>
                </a:effectLst>
              </a:rPr>
              <a:t>（アブラハム）</a:t>
            </a:r>
          </a:p>
          <a:p>
            <a:pPr>
              <a:defRPr/>
            </a:pPr>
            <a:r>
              <a:rPr lang="en-US" altLang="ja-JP" sz="5400" b="1">
                <a:solidFill>
                  <a:schemeClr val="tx1"/>
                </a:solidFill>
                <a:effectLst>
                  <a:outerShdw blurRad="38100" dist="38100" dir="2700000" algn="tl">
                    <a:srgbClr val="000000"/>
                  </a:outerShdw>
                </a:effectLst>
              </a:rPr>
              <a:t>J</a:t>
            </a:r>
            <a:r>
              <a:rPr lang="en-US" altLang="ja-JP" sz="5400" b="1">
                <a:solidFill>
                  <a:srgbClr val="FF5008"/>
                </a:solidFill>
                <a:effectLst>
                  <a:outerShdw blurRad="38100" dist="38100" dir="2700000" algn="tl">
                    <a:srgbClr val="000000"/>
                  </a:outerShdw>
                </a:effectLst>
              </a:rPr>
              <a:t>OSEPH</a:t>
            </a:r>
            <a:r>
              <a:rPr lang="ja-JP" altLang="en-US" sz="5400" b="1">
                <a:solidFill>
                  <a:srgbClr val="FF5008"/>
                </a:solidFill>
                <a:effectLst>
                  <a:outerShdw blurRad="38100" dist="38100" dir="2700000" algn="tl">
                    <a:srgbClr val="000000"/>
                  </a:outerShdw>
                </a:effectLst>
              </a:rPr>
              <a:t>（ジョセフ）</a:t>
            </a:r>
          </a:p>
          <a:p>
            <a:pPr>
              <a:defRPr/>
            </a:pPr>
            <a:r>
              <a:rPr lang="en-US" altLang="ja-JP" sz="5400" b="1">
                <a:solidFill>
                  <a:schemeClr val="tx1"/>
                </a:solidFill>
                <a:effectLst>
                  <a:outerShdw blurRad="38100" dist="38100" dir="2700000" algn="tl">
                    <a:srgbClr val="000000"/>
                  </a:outerShdw>
                </a:effectLst>
              </a:rPr>
              <a:t>M</a:t>
            </a:r>
            <a:r>
              <a:rPr lang="en-US" altLang="ja-JP" sz="5400" b="1">
                <a:solidFill>
                  <a:srgbClr val="FF5008"/>
                </a:solidFill>
                <a:effectLst>
                  <a:outerShdw blurRad="38100" dist="38100" dir="2700000" algn="tl">
                    <a:srgbClr val="000000"/>
                  </a:outerShdw>
                </a:effectLst>
              </a:rPr>
              <a:t>OSES</a:t>
            </a:r>
            <a:r>
              <a:rPr lang="ja-JP" altLang="en-US" sz="5400" b="1">
                <a:solidFill>
                  <a:srgbClr val="FF5008"/>
                </a:solidFill>
                <a:effectLst>
                  <a:outerShdw blurRad="38100" dist="38100" dir="2700000" algn="tl">
                    <a:srgbClr val="000000"/>
                  </a:outerShdw>
                </a:effectLst>
              </a:rPr>
              <a:t>（モーセ）</a:t>
            </a:r>
          </a:p>
          <a:p>
            <a:pPr>
              <a:defRPr/>
            </a:pPr>
            <a:r>
              <a:rPr lang="en-US" altLang="ja-JP" sz="5400" b="1">
                <a:solidFill>
                  <a:schemeClr val="tx1"/>
                </a:solidFill>
                <a:effectLst>
                  <a:outerShdw blurRad="38100" dist="38100" dir="2700000" algn="tl">
                    <a:srgbClr val="000000"/>
                  </a:outerShdw>
                </a:effectLst>
              </a:rPr>
              <a:t>J</a:t>
            </a:r>
            <a:r>
              <a:rPr lang="en-US" altLang="ja-JP" sz="5400" b="1">
                <a:solidFill>
                  <a:srgbClr val="FF5008"/>
                </a:solidFill>
                <a:effectLst>
                  <a:outerShdw blurRad="38100" dist="38100" dir="2700000" algn="tl">
                    <a:srgbClr val="000000"/>
                  </a:outerShdw>
                </a:effectLst>
              </a:rPr>
              <a:t>OSHUA</a:t>
            </a:r>
            <a:r>
              <a:rPr lang="ja-JP" altLang="en-US" sz="5400" b="1">
                <a:solidFill>
                  <a:srgbClr val="FF5008"/>
                </a:solidFill>
                <a:effectLst>
                  <a:outerShdw blurRad="38100" dist="38100" dir="2700000" algn="tl">
                    <a:srgbClr val="000000"/>
                  </a:outerShdw>
                </a:effectLst>
              </a:rPr>
              <a:t>（ヨシュア）</a:t>
            </a:r>
          </a:p>
        </p:txBody>
      </p:sp>
      <p:sp>
        <p:nvSpPr>
          <p:cNvPr id="86020"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86021"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86022"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86023" name="Text Box 11"/>
          <p:cNvSpPr txBox="1">
            <a:spLocks noChangeArrowheads="1"/>
          </p:cNvSpPr>
          <p:nvPr/>
        </p:nvSpPr>
        <p:spPr bwMode="auto">
          <a:xfrm>
            <a:off x="8086725" y="651510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49</a:t>
            </a:r>
          </a:p>
        </p:txBody>
      </p:sp>
      <p:sp>
        <p:nvSpPr>
          <p:cNvPr id="86024"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5</a:t>
            </a:r>
          </a:p>
        </p:txBody>
      </p:sp>
      <p:sp>
        <p:nvSpPr>
          <p:cNvPr id="86025"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altLang="ja-JP">
                <a:solidFill>
                  <a:srgbClr val="FAFD00"/>
                </a:solidFill>
                <a:latin typeface="Times" charset="0"/>
              </a:rPr>
              <a:t>5 Key Words or Phrases:</a:t>
            </a:r>
          </a:p>
        </p:txBody>
      </p:sp>
      <p:sp>
        <p:nvSpPr>
          <p:cNvPr id="132099"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132100"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7044"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87045"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87046" name="Text Box 25"/>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87047" name="Text Box 2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50</a:t>
            </a:r>
          </a:p>
        </p:txBody>
      </p:sp>
      <p:sp>
        <p:nvSpPr>
          <p:cNvPr id="87048"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132125" name="Oval 29"/>
          <p:cNvSpPr>
            <a:spLocks noChangeArrowheads="1"/>
          </p:cNvSpPr>
          <p:nvPr/>
        </p:nvSpPr>
        <p:spPr bwMode="auto">
          <a:xfrm>
            <a:off x="1760538" y="3155950"/>
            <a:ext cx="6311900" cy="1127125"/>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60"/>
          <p:cNvGrpSpPr>
            <a:grpSpLocks/>
          </p:cNvGrpSpPr>
          <p:nvPr/>
        </p:nvGrpSpPr>
        <p:grpSpPr bwMode="auto">
          <a:xfrm>
            <a:off x="2222500" y="5229225"/>
            <a:ext cx="5006975" cy="641350"/>
            <a:chOff x="1368" y="3294"/>
            <a:chExt cx="3154" cy="404"/>
          </a:xfrm>
        </p:grpSpPr>
        <p:sp>
          <p:nvSpPr>
            <p:cNvPr id="132157" name="Text Box 61"/>
            <p:cNvSpPr txBox="1">
              <a:spLocks noChangeArrowheads="1"/>
            </p:cNvSpPr>
            <p:nvPr/>
          </p:nvSpPr>
          <p:spPr bwMode="auto">
            <a:xfrm>
              <a:off x="1388" y="3294"/>
              <a:ext cx="3134" cy="40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3600" b="1" smtClean="0">
                  <a:solidFill>
                    <a:schemeClr val="tx1"/>
                  </a:solidFill>
                  <a:effectLst>
                    <a:outerShdw blurRad="38100" dist="38100" dir="2700000" algn="tl">
                      <a:srgbClr val="000000"/>
                    </a:outerShdw>
                  </a:effectLst>
                </a:rPr>
                <a:t>　　</a:t>
              </a:r>
              <a:r>
                <a:rPr lang="en-US" altLang="ja-JP" sz="3600" b="1" smtClean="0">
                  <a:solidFill>
                    <a:schemeClr val="tx1"/>
                  </a:solidFill>
                  <a:effectLst>
                    <a:outerShdw blurRad="38100" dist="38100" dir="2700000" algn="tl">
                      <a:srgbClr val="000000"/>
                    </a:outerShdw>
                  </a:effectLst>
                </a:rPr>
                <a:t>J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JESUS</a:t>
              </a:r>
              <a:r>
                <a:rPr lang="ja-JP" altLang="en-US" sz="3600" b="1" smtClean="0">
                  <a:solidFill>
                    <a:srgbClr val="EDF636"/>
                  </a:solidFill>
                  <a:effectLst>
                    <a:outerShdw blurRad="38100" dist="38100" dir="2700000" algn="tl">
                      <a:srgbClr val="000000"/>
                    </a:outerShdw>
                  </a:effectLst>
                </a:rPr>
                <a:t>（イエス）</a:t>
              </a:r>
              <a:endParaRPr lang="ja-JP" altLang="en-US" sz="3600" b="1" smtClean="0">
                <a:effectLst>
                  <a:outerShdw blurRad="38100" dist="38100" dir="2700000" algn="tl">
                    <a:srgbClr val="000000"/>
                  </a:outerShdw>
                </a:effectLst>
              </a:endParaRPr>
            </a:p>
          </p:txBody>
        </p:sp>
        <p:sp>
          <p:nvSpPr>
            <p:cNvPr id="132158" name="AutoShape 6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63"/>
          <p:cNvGrpSpPr>
            <a:grpSpLocks/>
          </p:cNvGrpSpPr>
          <p:nvPr/>
        </p:nvGrpSpPr>
        <p:grpSpPr bwMode="auto">
          <a:xfrm>
            <a:off x="2224088" y="4302125"/>
            <a:ext cx="5337175" cy="677863"/>
            <a:chOff x="1353" y="2686"/>
            <a:chExt cx="3362" cy="427"/>
          </a:xfrm>
        </p:grpSpPr>
        <p:sp>
          <p:nvSpPr>
            <p:cNvPr id="132160" name="Text Box 64"/>
            <p:cNvSpPr txBox="1">
              <a:spLocks noChangeArrowheads="1"/>
            </p:cNvSpPr>
            <p:nvPr/>
          </p:nvSpPr>
          <p:spPr bwMode="auto">
            <a:xfrm>
              <a:off x="1566" y="2686"/>
              <a:ext cx="3149" cy="40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chemeClr val="accent1"/>
                  </a:solidFill>
                  <a:effectLst>
                    <a:outerShdw blurRad="38100" dist="38100" dir="2700000" algn="tl">
                      <a:srgbClr val="000000"/>
                    </a:outerShdw>
                  </a:effectLst>
                </a:rPr>
                <a:t>   S</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SILENCE</a:t>
              </a:r>
              <a:r>
                <a:rPr lang="ja-JP" altLang="en-US" sz="3600" b="1" smtClean="0">
                  <a:solidFill>
                    <a:srgbClr val="EDF636"/>
                  </a:solidFill>
                  <a:effectLst>
                    <a:outerShdw blurRad="38100" dist="38100" dir="2700000" algn="tl">
                      <a:srgbClr val="000000"/>
                    </a:outerShdw>
                  </a:effectLst>
                </a:rPr>
                <a:t>（沈黙）</a:t>
              </a:r>
              <a:endParaRPr lang="ja-JP" altLang="en-US" sz="3600" b="1" smtClean="0">
                <a:effectLst>
                  <a:outerShdw blurRad="38100" dist="38100" dir="2700000" algn="tl">
                    <a:srgbClr val="000000"/>
                  </a:outerShdw>
                </a:effectLst>
              </a:endParaRPr>
            </a:p>
          </p:txBody>
        </p:sp>
        <p:sp>
          <p:nvSpPr>
            <p:cNvPr id="132161" name="AutoShape 6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66"/>
          <p:cNvGrpSpPr>
            <a:grpSpLocks/>
          </p:cNvGrpSpPr>
          <p:nvPr/>
        </p:nvGrpSpPr>
        <p:grpSpPr bwMode="auto">
          <a:xfrm>
            <a:off x="2235200" y="3398838"/>
            <a:ext cx="5781675" cy="641350"/>
            <a:chOff x="1376" y="2125"/>
            <a:chExt cx="3642" cy="404"/>
          </a:xfrm>
        </p:grpSpPr>
        <p:sp>
          <p:nvSpPr>
            <p:cNvPr id="132163" name="Text Box 67"/>
            <p:cNvSpPr txBox="1">
              <a:spLocks noChangeArrowheads="1"/>
            </p:cNvSpPr>
            <p:nvPr/>
          </p:nvSpPr>
          <p:spPr bwMode="auto">
            <a:xfrm>
              <a:off x="1693" y="2125"/>
              <a:ext cx="3325" cy="40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07DD3A"/>
                  </a:solidFill>
                  <a:effectLst>
                    <a:outerShdw blurRad="38100" dist="38100" dir="2700000" algn="tl">
                      <a:srgbClr val="000000"/>
                    </a:outerShdw>
                  </a:effectLst>
                </a:rPr>
                <a:t>  3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SOCIETIES</a:t>
              </a:r>
              <a:r>
                <a:rPr lang="ja-JP" altLang="en-US" sz="3600" b="1" smtClean="0">
                  <a:solidFill>
                    <a:srgbClr val="EDF636"/>
                  </a:solidFill>
                  <a:effectLst>
                    <a:outerShdw blurRad="38100" dist="38100" dir="2700000" algn="tl">
                      <a:srgbClr val="000000"/>
                    </a:outerShdw>
                  </a:effectLst>
                </a:rPr>
                <a:t>（社会）</a:t>
              </a:r>
              <a:endParaRPr lang="ja-JP" altLang="en-US" sz="3600" b="1" smtClean="0">
                <a:effectLst>
                  <a:outerShdw blurRad="38100" dist="38100" dir="2700000" algn="tl">
                    <a:srgbClr val="000000"/>
                  </a:outerShdw>
                </a:effectLst>
              </a:endParaRPr>
            </a:p>
          </p:txBody>
        </p:sp>
        <p:sp>
          <p:nvSpPr>
            <p:cNvPr id="132164" name="AutoShape 6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69"/>
          <p:cNvGrpSpPr>
            <a:grpSpLocks/>
          </p:cNvGrpSpPr>
          <p:nvPr/>
        </p:nvGrpSpPr>
        <p:grpSpPr bwMode="auto">
          <a:xfrm>
            <a:off x="2209800" y="2514600"/>
            <a:ext cx="5172075" cy="641350"/>
            <a:chOff x="1376" y="1584"/>
            <a:chExt cx="3258" cy="404"/>
          </a:xfrm>
        </p:grpSpPr>
        <p:sp>
          <p:nvSpPr>
            <p:cNvPr id="132166" name="Text Box 70"/>
            <p:cNvSpPr txBox="1">
              <a:spLocks noChangeArrowheads="1"/>
            </p:cNvSpPr>
            <p:nvPr/>
          </p:nvSpPr>
          <p:spPr bwMode="auto">
            <a:xfrm>
              <a:off x="1597" y="1584"/>
              <a:ext cx="3037" cy="40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EA304F"/>
                  </a:solidFill>
                  <a:effectLst>
                    <a:outerShdw blurRad="38100" dist="38100" dir="2700000" algn="tl">
                      <a:srgbClr val="000000"/>
                    </a:outerShdw>
                  </a:effectLst>
                </a:rPr>
                <a:t>   4 </a:t>
              </a:r>
              <a:r>
                <a:rPr lang="en-US" altLang="ja-JP" sz="3600" b="1" smtClean="0">
                  <a:effectLst>
                    <a:outerShdw blurRad="38100" dist="38100" dir="2700000" algn="tl">
                      <a:srgbClr val="000000"/>
                    </a:outerShdw>
                  </a:effectLst>
                </a:rPr>
                <a:t> </a:t>
              </a:r>
              <a:r>
                <a:rPr lang="en-US" altLang="ja-JP" sz="3600" b="1" smtClean="0">
                  <a:solidFill>
                    <a:srgbClr val="EDF636"/>
                  </a:solidFill>
                  <a:effectLst>
                    <a:outerShdw blurRad="38100" dist="38100" dir="2700000" algn="tl">
                      <a:srgbClr val="000000"/>
                    </a:outerShdw>
                  </a:effectLst>
                </a:rPr>
                <a:t>=  PEOPLE</a:t>
              </a:r>
              <a:r>
                <a:rPr lang="ja-JP" altLang="en-US" sz="3600" b="1" smtClean="0">
                  <a:solidFill>
                    <a:srgbClr val="EDF636"/>
                  </a:solidFill>
                  <a:effectLst>
                    <a:outerShdw blurRad="38100" dist="38100" dir="2700000" algn="tl">
                      <a:srgbClr val="000000"/>
                    </a:outerShdw>
                  </a:effectLst>
                </a:rPr>
                <a:t>（人物）</a:t>
              </a:r>
              <a:endParaRPr lang="ja-JP" altLang="en-US" sz="3600" b="1" smtClean="0">
                <a:effectLst>
                  <a:outerShdw blurRad="38100" dist="38100" dir="2700000" algn="tl">
                    <a:srgbClr val="000000"/>
                  </a:outerShdw>
                </a:effectLst>
              </a:endParaRPr>
            </a:p>
          </p:txBody>
        </p:sp>
        <p:sp>
          <p:nvSpPr>
            <p:cNvPr id="132167" name="AutoShape 71"/>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72"/>
          <p:cNvGrpSpPr>
            <a:grpSpLocks/>
          </p:cNvGrpSpPr>
          <p:nvPr/>
        </p:nvGrpSpPr>
        <p:grpSpPr bwMode="auto">
          <a:xfrm>
            <a:off x="2197100" y="1638300"/>
            <a:ext cx="5929313" cy="641350"/>
            <a:chOff x="1360" y="1024"/>
            <a:chExt cx="3687" cy="404"/>
          </a:xfrm>
        </p:grpSpPr>
        <p:sp>
          <p:nvSpPr>
            <p:cNvPr id="132169" name="Text Box 73"/>
            <p:cNvSpPr txBox="1">
              <a:spLocks noChangeArrowheads="1"/>
            </p:cNvSpPr>
            <p:nvPr/>
          </p:nvSpPr>
          <p:spPr bwMode="auto">
            <a:xfrm>
              <a:off x="1579" y="1024"/>
              <a:ext cx="3468" cy="404"/>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smtClean="0">
                  <a:solidFill>
                    <a:srgbClr val="EDF636"/>
                  </a:solidFill>
                  <a:effectLst>
                    <a:outerShdw blurRad="38100" dist="38100" dir="2700000" algn="tl">
                      <a:srgbClr val="000000"/>
                    </a:outerShdw>
                  </a:effectLst>
                </a:rPr>
                <a:t>C = CREATION</a:t>
              </a:r>
              <a:r>
                <a:rPr lang="ja-JP" altLang="en-US" sz="3600" b="1" smtClean="0">
                  <a:solidFill>
                    <a:srgbClr val="EDF636"/>
                  </a:solidFill>
                  <a:effectLst>
                    <a:outerShdw blurRad="38100" dist="38100" dir="2700000" algn="tl">
                      <a:srgbClr val="000000"/>
                    </a:outerShdw>
                  </a:effectLst>
                </a:rPr>
                <a:t>（創造）</a:t>
              </a:r>
            </a:p>
          </p:txBody>
        </p:sp>
        <p:sp>
          <p:nvSpPr>
            <p:cNvPr id="132170" name="AutoShape 7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9090"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9091"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0969" name="Rectangle 9"/>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40970" name="Line 10"/>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9094"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9095"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89096"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solidFill>
                  <a:srgbClr val="FFFFFF"/>
                </a:solidFill>
              </a:rPr>
              <a:t> </a:t>
            </a:r>
          </a:p>
        </p:txBody>
      </p:sp>
      <p:sp>
        <p:nvSpPr>
          <p:cNvPr id="89097"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89098" name="Text Box 30"/>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51</a:t>
            </a:r>
          </a:p>
        </p:txBody>
      </p:sp>
      <p:sp>
        <p:nvSpPr>
          <p:cNvPr id="89099"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2</a:t>
            </a:r>
          </a:p>
        </p:txBody>
      </p:sp>
      <p:sp>
        <p:nvSpPr>
          <p:cNvPr id="89100"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40962"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9102"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9103"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9104"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9105"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9106"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9107"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0983" name="Arc 23"/>
          <p:cNvSpPr>
            <a:spLocks/>
          </p:cNvSpPr>
          <p:nvPr/>
        </p:nvSpPr>
        <p:spPr bwMode="auto">
          <a:xfrm rot="-25702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ja-JP" altLang="en-US" sz="2000">
              <a:latin typeface="Times New Roman" pitchFamily="-107" charset="0"/>
              <a:ea typeface="ＭＳ Ｐゴシック" pitchFamily="-107" charset="-128"/>
              <a:cs typeface="ＭＳ Ｐゴシック" pitchFamily="-107" charset="-128"/>
            </a:endParaRPr>
          </a:p>
        </p:txBody>
      </p:sp>
      <p:sp>
        <p:nvSpPr>
          <p:cNvPr id="40968" name="Rectangle 8"/>
          <p:cNvSpPr>
            <a:spLocks noChangeArrowheads="1"/>
          </p:cNvSpPr>
          <p:nvPr/>
        </p:nvSpPr>
        <p:spPr bwMode="auto">
          <a:xfrm>
            <a:off x="2998788" y="1268413"/>
            <a:ext cx="5464175" cy="246697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altLang="ja-JP" sz="15600">
                <a:solidFill>
                  <a:srgbClr val="51DC00"/>
                </a:solidFill>
                <a:latin typeface="Arial" pitchFamily="-107" charset="0"/>
                <a:ea typeface="ＭＳ Ｐゴシック" pitchFamily="-107" charset="-128"/>
                <a:cs typeface="ＭＳ Ｐゴシック" pitchFamily="-107" charset="-128"/>
              </a:rPr>
              <a:t>A R C</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wipe(down)">
                                      <p:cBhvr>
                                        <p:cTn id="7" dur="20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40968"/>
                                        </p:tgtEl>
                                        <p:attrNameLst>
                                          <p:attrName>style.visibility</p:attrName>
                                        </p:attrNameLst>
                                      </p:cBhvr>
                                      <p:to>
                                        <p:strVal val="visible"/>
                                      </p:to>
                                    </p:set>
                                    <p:anim calcmode="lin" valueType="num">
                                      <p:cBhvr>
                                        <p:cTn id="12" dur="500" fill="hold"/>
                                        <p:tgtEl>
                                          <p:spTgt spid="40968"/>
                                        </p:tgtEl>
                                        <p:attrNameLst>
                                          <p:attrName>ppt_w</p:attrName>
                                        </p:attrNameLst>
                                      </p:cBhvr>
                                      <p:tavLst>
                                        <p:tav tm="0">
                                          <p:val>
                                            <p:fltVal val="0"/>
                                          </p:val>
                                        </p:tav>
                                        <p:tav tm="100000">
                                          <p:val>
                                            <p:strVal val="#ppt_w"/>
                                          </p:val>
                                        </p:tav>
                                      </p:tavLst>
                                    </p:anim>
                                    <p:anim calcmode="lin" valueType="num">
                                      <p:cBhvr>
                                        <p:cTn id="13" dur="500" fill="hold"/>
                                        <p:tgtEl>
                                          <p:spTgt spid="40968"/>
                                        </p:tgtEl>
                                        <p:attrNameLst>
                                          <p:attrName>ppt_h</p:attrName>
                                        </p:attrNameLst>
                                      </p:cBhvr>
                                      <p:tavLst>
                                        <p:tav tm="0">
                                          <p:val>
                                            <p:fltVal val="0"/>
                                          </p:val>
                                        </p:tav>
                                        <p:tav tm="100000">
                                          <p:val>
                                            <p:strVal val="#ppt_h"/>
                                          </p:val>
                                        </p:tav>
                                      </p:tavLst>
                                    </p:anim>
                                    <p:anim calcmode="lin" valueType="num">
                                      <p:cBhvr>
                                        <p:cTn id="14" dur="500" fill="hold"/>
                                        <p:tgtEl>
                                          <p:spTgt spid="40968"/>
                                        </p:tgtEl>
                                        <p:attrNameLst>
                                          <p:attrName>ppt_x</p:attrName>
                                        </p:attrNameLst>
                                      </p:cBhvr>
                                      <p:tavLst>
                                        <p:tav tm="0">
                                          <p:val>
                                            <p:fltVal val="0.5"/>
                                          </p:val>
                                        </p:tav>
                                        <p:tav tm="100000">
                                          <p:val>
                                            <p:strVal val="#ppt_x"/>
                                          </p:val>
                                        </p:tav>
                                      </p:tavLst>
                                    </p:anim>
                                    <p:anim calcmode="lin" valueType="num">
                                      <p:cBhvr>
                                        <p:cTn id="15" dur="500" fill="hold"/>
                                        <p:tgtEl>
                                          <p:spTgt spid="409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679450" y="12954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ja-JP" altLang="en-US" sz="4800">
                <a:solidFill>
                  <a:schemeClr val="accent1"/>
                </a:solidFill>
                <a:latin typeface="Times" charset="0"/>
              </a:rPr>
              <a:t>   </a:t>
            </a:r>
            <a:r>
              <a:rPr lang="ja-JP" altLang="en-US" sz="4800">
                <a:solidFill>
                  <a:srgbClr val="FAFD00"/>
                </a:solidFill>
                <a:latin typeface="Times" charset="0"/>
              </a:rPr>
              <a:t>その</a:t>
            </a:r>
            <a:r>
              <a:rPr lang="ja-JP" altLang="en-US" sz="4800">
                <a:solidFill>
                  <a:srgbClr val="00FF00"/>
                </a:solidFill>
                <a:latin typeface="Times" charset="0"/>
              </a:rPr>
              <a:t>  </a:t>
            </a:r>
            <a:r>
              <a:rPr lang="en-US" altLang="ja-JP" sz="4800">
                <a:solidFill>
                  <a:srgbClr val="00FF00"/>
                </a:solidFill>
                <a:latin typeface="Times" charset="0"/>
              </a:rPr>
              <a:t>3</a:t>
            </a:r>
            <a:r>
              <a:rPr lang="ja-JP" altLang="en-US" sz="4800">
                <a:solidFill>
                  <a:srgbClr val="00FF00"/>
                </a:solidFill>
                <a:latin typeface="Times" charset="0"/>
              </a:rPr>
              <a:t>つの  社会 </a:t>
            </a:r>
            <a:r>
              <a:rPr lang="ja-JP" altLang="en-US" sz="4800">
                <a:solidFill>
                  <a:srgbClr val="FAFD00"/>
                </a:solidFill>
                <a:latin typeface="Times" charset="0"/>
              </a:rPr>
              <a:t>とは</a:t>
            </a:r>
            <a:r>
              <a:rPr lang="en-US" altLang="ja-JP" sz="4800">
                <a:solidFill>
                  <a:srgbClr val="FAFD00"/>
                </a:solidFill>
                <a:latin typeface="Times" charset="0"/>
              </a:rPr>
              <a:t>:</a:t>
            </a: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19" name="Rectangle 7"/>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8920"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1141" name="Freeform 11"/>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91142"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91143"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91144"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91145" name="Text Box 19"/>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52</a:t>
            </a:r>
          </a:p>
        </p:txBody>
      </p:sp>
      <p:sp>
        <p:nvSpPr>
          <p:cNvPr id="91146"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6</a:t>
            </a:r>
          </a:p>
        </p:txBody>
      </p:sp>
      <p:sp>
        <p:nvSpPr>
          <p:cNvPr id="91147" name="Text Box 2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38915" name="Rectangle 3"/>
          <p:cNvSpPr>
            <a:spLocks noGrp="1" noChangeArrowheads="1"/>
          </p:cNvSpPr>
          <p:nvPr>
            <p:ph type="subTitle" idx="1"/>
          </p:nvPr>
        </p:nvSpPr>
        <p:spPr bwMode="auto">
          <a:xfrm>
            <a:off x="0" y="2514600"/>
            <a:ext cx="8902700" cy="4114800"/>
          </a:xfrm>
          <a:ln w="12700">
            <a:miter lim="800000"/>
            <a:headEnd/>
            <a:tailEnd/>
          </a:ln>
          <a:effectLst>
            <a:outerShdw blurRad="63500" dist="107763" dir="2700000" algn="ctr" rotWithShape="0">
              <a:schemeClr val="bg2"/>
            </a:outerShdw>
          </a:effectLst>
        </p:spPr>
        <p:txBody>
          <a:bodyPr wrap="square" lIns="90487" tIns="44450" rIns="90487" bIns="44450" numCol="1" anchor="t" anchorCtr="0" compatLnSpc="1">
            <a:prstTxWarp prst="textNoShape">
              <a:avLst/>
            </a:prstTxWarp>
          </a:bodyPr>
          <a:lstStyle/>
          <a:p>
            <a:pPr marL="2179638" indent="-866775" algn="l" defTabSz="1033463">
              <a:buFont typeface="Monotype Sorts" charset="0"/>
              <a:buChar char=""/>
              <a:defRPr/>
            </a:pPr>
            <a:r>
              <a:rPr lang="en-US" altLang="ja-JP" sz="4800" b="1">
                <a:solidFill>
                  <a:srgbClr val="F6FE0A"/>
                </a:solidFill>
                <a:latin typeface="Arial" charset="0"/>
              </a:rPr>
              <a:t>A</a:t>
            </a:r>
            <a:r>
              <a:rPr lang="en-US" altLang="ja-JP" sz="4800" b="1">
                <a:solidFill>
                  <a:srgbClr val="00FF00"/>
                </a:solidFill>
                <a:latin typeface="Arial" charset="0"/>
              </a:rPr>
              <a:t> NARCHY</a:t>
            </a:r>
            <a:r>
              <a:rPr lang="ja-JP" altLang="en-US" sz="4000" b="1">
                <a:solidFill>
                  <a:srgbClr val="00FF00"/>
                </a:solidFill>
                <a:latin typeface="Arial" charset="0"/>
              </a:rPr>
              <a:t>（無政府状態）</a:t>
            </a:r>
          </a:p>
          <a:p>
            <a:pPr marL="2179638" indent="-866775" algn="l" defTabSz="1033463">
              <a:buFont typeface="Monotype Sorts" charset="0"/>
              <a:buChar char=""/>
              <a:defRPr/>
            </a:pPr>
            <a:r>
              <a:rPr lang="en-US" altLang="ja-JP" sz="5400" b="1">
                <a:solidFill>
                  <a:srgbClr val="F6FE0A"/>
                </a:solidFill>
                <a:latin typeface="Arial" charset="0"/>
              </a:rPr>
              <a:t>R</a:t>
            </a:r>
            <a:r>
              <a:rPr lang="en-US" altLang="ja-JP" sz="5400" b="1">
                <a:solidFill>
                  <a:srgbClr val="00FF00"/>
                </a:solidFill>
                <a:latin typeface="Arial" charset="0"/>
              </a:rPr>
              <a:t> OYALTY</a:t>
            </a:r>
            <a:r>
              <a:rPr lang="ja-JP" altLang="en-US" sz="4800" b="1">
                <a:solidFill>
                  <a:srgbClr val="00FF00"/>
                </a:solidFill>
                <a:latin typeface="Arial" charset="0"/>
              </a:rPr>
              <a:t>（王国）</a:t>
            </a:r>
          </a:p>
          <a:p>
            <a:pPr marL="2179638" indent="-866775" algn="l" defTabSz="1033463">
              <a:buFont typeface="Monotype Sorts" charset="0"/>
              <a:buChar char=""/>
              <a:defRPr/>
            </a:pPr>
            <a:r>
              <a:rPr lang="en-US" altLang="ja-JP" sz="5400" b="1">
                <a:solidFill>
                  <a:srgbClr val="F6FE0A"/>
                </a:solidFill>
                <a:latin typeface="Arial" charset="0"/>
              </a:rPr>
              <a:t>C</a:t>
            </a:r>
            <a:r>
              <a:rPr lang="en-US" altLang="ja-JP" sz="5400" b="1">
                <a:solidFill>
                  <a:srgbClr val="00FF00"/>
                </a:solidFill>
                <a:latin typeface="Arial" charset="0"/>
              </a:rPr>
              <a:t> APTIVITY</a:t>
            </a:r>
            <a:r>
              <a:rPr lang="ja-JP" altLang="en-US" sz="4800" b="1">
                <a:solidFill>
                  <a:srgbClr val="00FF00"/>
                </a:solidFill>
                <a:latin typeface="Arial" charset="0"/>
              </a:rPr>
              <a:t>（捕囚）</a:t>
            </a:r>
          </a:p>
        </p:txBody>
      </p:sp>
      <p:sp>
        <p:nvSpPr>
          <p:cNvPr id="38925" name="Oval 13"/>
          <p:cNvSpPr>
            <a:spLocks noChangeArrowheads="1"/>
          </p:cNvSpPr>
          <p:nvPr/>
        </p:nvSpPr>
        <p:spPr bwMode="auto">
          <a:xfrm>
            <a:off x="1970088" y="3427413"/>
            <a:ext cx="973137" cy="8747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6" name="Oval 14"/>
          <p:cNvSpPr>
            <a:spLocks noChangeArrowheads="1"/>
          </p:cNvSpPr>
          <p:nvPr/>
        </p:nvSpPr>
        <p:spPr bwMode="auto">
          <a:xfrm>
            <a:off x="2049463" y="4410075"/>
            <a:ext cx="882650" cy="9001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4" name="Oval 12"/>
          <p:cNvSpPr>
            <a:spLocks noChangeArrowheads="1"/>
          </p:cNvSpPr>
          <p:nvPr/>
        </p:nvSpPr>
        <p:spPr bwMode="auto">
          <a:xfrm>
            <a:off x="1966913" y="2495550"/>
            <a:ext cx="911225" cy="8747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box(out)">
                                      <p:cBhvr>
                                        <p:cTn id="13" dur="500"/>
                                        <p:tgtEl>
                                          <p:spTgt spid="389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box(out)">
                                      <p:cBhvr>
                                        <p:cTn id="18" dur="500"/>
                                        <p:tgtEl>
                                          <p:spTgt spid="389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box(out)">
                                      <p:cBhvr>
                                        <p:cTn id="23" dur="500"/>
                                        <p:tgtEl>
                                          <p:spTgt spid="389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autoUpdateAnimBg="0"/>
      <p:bldP spid="38915" grpId="0" build="p" autoUpdateAnimBg="0"/>
      <p:bldP spid="38925" grpId="0" animBg="1"/>
      <p:bldP spid="38926" grpId="0" animBg="1"/>
      <p:bldP spid="3892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bwMode="auto">
          <a:xfrm>
            <a:off x="660400" y="2236788"/>
            <a:ext cx="7797800" cy="22352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lnSpc>
                <a:spcPct val="45000"/>
              </a:lnSpc>
              <a:defRPr/>
            </a:pPr>
            <a:r>
              <a:rPr lang="ja-JP" altLang="en-US" b="1">
                <a:latin typeface="Times" charset="0"/>
              </a:rPr>
              <a:t/>
            </a:r>
            <a:br>
              <a:rPr lang="ja-JP" altLang="en-US" b="1">
                <a:latin typeface="Times" charset="0"/>
              </a:rPr>
            </a:br>
            <a:r>
              <a:rPr lang="ja-JP" altLang="en-US" b="1">
                <a:latin typeface="Times" charset="0"/>
              </a:rPr>
              <a:t/>
            </a:r>
            <a:br>
              <a:rPr lang="ja-JP" altLang="en-US" b="1">
                <a:latin typeface="Times" charset="0"/>
              </a:rPr>
            </a:br>
            <a:r>
              <a:rPr lang="en-US" altLang="ja-JP" sz="4800" b="1">
                <a:solidFill>
                  <a:srgbClr val="FAFD00"/>
                </a:solidFill>
                <a:latin typeface="Arial" charset="0"/>
              </a:rPr>
              <a:t>CREATION</a:t>
            </a:r>
            <a:r>
              <a:rPr lang="ja-JP" altLang="en-US" sz="4800" b="1">
                <a:solidFill>
                  <a:srgbClr val="FAFD00"/>
                </a:solidFill>
                <a:latin typeface="Arial" charset="0"/>
              </a:rPr>
              <a:t>（創造）</a:t>
            </a:r>
            <a:br>
              <a:rPr lang="ja-JP" altLang="en-US" sz="4800" b="1">
                <a:solidFill>
                  <a:srgbClr val="FAFD00"/>
                </a:solidFill>
                <a:latin typeface="Arial" charset="0"/>
              </a:rPr>
            </a:br>
            <a:r>
              <a:rPr lang="ja-JP" altLang="en-US" sz="4800" b="1">
                <a:solidFill>
                  <a:srgbClr val="FAFD00"/>
                </a:solidFill>
                <a:latin typeface="Arial" charset="0"/>
              </a:rPr>
              <a:t/>
            </a:r>
            <a:br>
              <a:rPr lang="ja-JP" altLang="en-US" sz="4800" b="1">
                <a:solidFill>
                  <a:srgbClr val="FAFD00"/>
                </a:solidFill>
                <a:latin typeface="Arial" charset="0"/>
              </a:rPr>
            </a:br>
            <a:r>
              <a:rPr lang="en-US" altLang="ja-JP" sz="4800" b="1">
                <a:solidFill>
                  <a:srgbClr val="FF5008"/>
                </a:solidFill>
                <a:latin typeface="Arial" charset="0"/>
              </a:rPr>
              <a:t>ABRAHAM</a:t>
            </a:r>
            <a:r>
              <a:rPr lang="ja-JP" altLang="en-US" sz="4800" b="1">
                <a:solidFill>
                  <a:srgbClr val="FF5008"/>
                </a:solidFill>
                <a:latin typeface="Arial" charset="0"/>
              </a:rPr>
              <a:t>（アブラハム）</a:t>
            </a:r>
            <a:br>
              <a:rPr lang="ja-JP" altLang="en-US" sz="4800" b="1">
                <a:solidFill>
                  <a:srgbClr val="FF5008"/>
                </a:solidFill>
                <a:latin typeface="Arial" charset="0"/>
              </a:rPr>
            </a:br>
            <a:r>
              <a:rPr lang="ja-JP" altLang="en-US" sz="4800" b="1">
                <a:solidFill>
                  <a:srgbClr val="FF5008"/>
                </a:solidFill>
                <a:latin typeface="Arial" charset="0"/>
              </a:rPr>
              <a:t/>
            </a:r>
            <a:br>
              <a:rPr lang="ja-JP" altLang="en-US" sz="4800" b="1">
                <a:solidFill>
                  <a:srgbClr val="FF5008"/>
                </a:solidFill>
                <a:latin typeface="Arial" charset="0"/>
              </a:rPr>
            </a:br>
            <a:r>
              <a:rPr lang="en-US" altLang="ja-JP" sz="4800" b="1">
                <a:solidFill>
                  <a:srgbClr val="FF5008"/>
                </a:solidFill>
                <a:latin typeface="Arial" charset="0"/>
              </a:rPr>
              <a:t>JOSEPH</a:t>
            </a:r>
            <a:r>
              <a:rPr lang="ja-JP" altLang="en-US" sz="4800" b="1">
                <a:solidFill>
                  <a:srgbClr val="FF5008"/>
                </a:solidFill>
                <a:latin typeface="Arial" charset="0"/>
              </a:rPr>
              <a:t>（ヨセフ）</a:t>
            </a:r>
            <a:br>
              <a:rPr lang="ja-JP" altLang="en-US" sz="4800" b="1">
                <a:solidFill>
                  <a:srgbClr val="FF5008"/>
                </a:solidFill>
                <a:latin typeface="Arial" charset="0"/>
              </a:rPr>
            </a:br>
            <a:r>
              <a:rPr lang="ja-JP" altLang="en-US" sz="4800" b="1">
                <a:solidFill>
                  <a:srgbClr val="FF5008"/>
                </a:solidFill>
                <a:latin typeface="Arial" charset="0"/>
              </a:rPr>
              <a:t/>
            </a:r>
            <a:br>
              <a:rPr lang="ja-JP" altLang="en-US" sz="4800" b="1">
                <a:solidFill>
                  <a:srgbClr val="FF5008"/>
                </a:solidFill>
                <a:latin typeface="Arial" charset="0"/>
              </a:rPr>
            </a:br>
            <a:r>
              <a:rPr lang="en-US" altLang="ja-JP" sz="4800" b="1">
                <a:solidFill>
                  <a:srgbClr val="FF5008"/>
                </a:solidFill>
                <a:latin typeface="Arial" charset="0"/>
              </a:rPr>
              <a:t>MOSES</a:t>
            </a:r>
            <a:r>
              <a:rPr lang="ja-JP" altLang="en-US" sz="4800" b="1">
                <a:solidFill>
                  <a:srgbClr val="FF5008"/>
                </a:solidFill>
                <a:latin typeface="Arial" charset="0"/>
              </a:rPr>
              <a:t>（モーセ）</a:t>
            </a:r>
            <a:br>
              <a:rPr lang="ja-JP" altLang="en-US" sz="4800" b="1">
                <a:solidFill>
                  <a:srgbClr val="FF5008"/>
                </a:solidFill>
                <a:latin typeface="Arial" charset="0"/>
              </a:rPr>
            </a:br>
            <a:r>
              <a:rPr lang="ja-JP" altLang="en-US" sz="4800" b="1">
                <a:solidFill>
                  <a:srgbClr val="FF5008"/>
                </a:solidFill>
                <a:latin typeface="Arial" charset="0"/>
              </a:rPr>
              <a:t/>
            </a:r>
            <a:br>
              <a:rPr lang="ja-JP" altLang="en-US" sz="4800" b="1">
                <a:solidFill>
                  <a:srgbClr val="FF5008"/>
                </a:solidFill>
                <a:latin typeface="Arial" charset="0"/>
              </a:rPr>
            </a:br>
            <a:r>
              <a:rPr lang="en-US" altLang="ja-JP" sz="4800" b="1">
                <a:solidFill>
                  <a:srgbClr val="FF5008"/>
                </a:solidFill>
                <a:latin typeface="Arial" charset="0"/>
              </a:rPr>
              <a:t>JOSHUA</a:t>
            </a:r>
            <a:r>
              <a:rPr lang="ja-JP" altLang="en-US" sz="4800" b="1">
                <a:solidFill>
                  <a:srgbClr val="FF5008"/>
                </a:solidFill>
                <a:latin typeface="Arial" charset="0"/>
              </a:rPr>
              <a:t>（ヨシュア）</a:t>
            </a:r>
            <a:br>
              <a:rPr lang="ja-JP" altLang="en-US" sz="4800" b="1">
                <a:solidFill>
                  <a:srgbClr val="FF5008"/>
                </a:solidFill>
                <a:latin typeface="Arial" charset="0"/>
              </a:rPr>
            </a:br>
            <a:r>
              <a:rPr lang="ja-JP" altLang="en-US" sz="4800" b="1">
                <a:latin typeface="Arial" charset="0"/>
              </a:rPr>
              <a:t/>
            </a:r>
            <a:br>
              <a:rPr lang="ja-JP" altLang="en-US" sz="4800" b="1">
                <a:latin typeface="Arial" charset="0"/>
              </a:rPr>
            </a:br>
            <a:r>
              <a:rPr lang="en-US" altLang="ja-JP" sz="4800" b="1">
                <a:solidFill>
                  <a:srgbClr val="FAFD00"/>
                </a:solidFill>
                <a:latin typeface="Arial" charset="0"/>
              </a:rPr>
              <a:t>A</a:t>
            </a:r>
            <a:r>
              <a:rPr lang="en-US" altLang="ja-JP" sz="4800" b="1">
                <a:solidFill>
                  <a:srgbClr val="00FF00"/>
                </a:solidFill>
                <a:latin typeface="Arial" charset="0"/>
              </a:rPr>
              <a:t>NARCHY</a:t>
            </a:r>
            <a:r>
              <a:rPr lang="ja-JP" altLang="en-US" sz="4800" b="1">
                <a:solidFill>
                  <a:srgbClr val="00FF00"/>
                </a:solidFill>
                <a:latin typeface="Arial" charset="0"/>
              </a:rPr>
              <a:t>（無政府状態）</a:t>
            </a:r>
            <a:br>
              <a:rPr lang="ja-JP" altLang="en-US" sz="4800" b="1">
                <a:solidFill>
                  <a:srgbClr val="00FF00"/>
                </a:solidFill>
                <a:latin typeface="Arial" charset="0"/>
              </a:rPr>
            </a:br>
            <a:r>
              <a:rPr lang="ja-JP" altLang="en-US" sz="4800" b="1">
                <a:solidFill>
                  <a:srgbClr val="00FF00"/>
                </a:solidFill>
                <a:latin typeface="Arial" charset="0"/>
              </a:rPr>
              <a:t/>
            </a:r>
            <a:br>
              <a:rPr lang="ja-JP" altLang="en-US" sz="4800" b="1">
                <a:solidFill>
                  <a:srgbClr val="00FF00"/>
                </a:solidFill>
                <a:latin typeface="Arial" charset="0"/>
              </a:rPr>
            </a:br>
            <a:r>
              <a:rPr lang="en-US" altLang="ja-JP" sz="4800" b="1">
                <a:solidFill>
                  <a:srgbClr val="FAFD00"/>
                </a:solidFill>
                <a:latin typeface="Arial" charset="0"/>
              </a:rPr>
              <a:t>R</a:t>
            </a:r>
            <a:r>
              <a:rPr lang="en-US" altLang="ja-JP" sz="4800" b="1">
                <a:solidFill>
                  <a:srgbClr val="00FF00"/>
                </a:solidFill>
                <a:latin typeface="Arial" charset="0"/>
              </a:rPr>
              <a:t>OYALTY</a:t>
            </a:r>
            <a:r>
              <a:rPr lang="ja-JP" altLang="en-US" sz="4800" b="1">
                <a:solidFill>
                  <a:srgbClr val="00FF00"/>
                </a:solidFill>
                <a:latin typeface="Arial" charset="0"/>
              </a:rPr>
              <a:t>（王国）</a:t>
            </a:r>
            <a:br>
              <a:rPr lang="ja-JP" altLang="en-US" sz="4800" b="1">
                <a:solidFill>
                  <a:srgbClr val="00FF00"/>
                </a:solidFill>
                <a:latin typeface="Arial" charset="0"/>
              </a:rPr>
            </a:br>
            <a:r>
              <a:rPr lang="ja-JP" altLang="en-US" sz="4800" b="1">
                <a:solidFill>
                  <a:srgbClr val="00FF00"/>
                </a:solidFill>
                <a:latin typeface="Arial" charset="0"/>
              </a:rPr>
              <a:t/>
            </a:r>
            <a:br>
              <a:rPr lang="ja-JP" altLang="en-US" sz="4800" b="1">
                <a:solidFill>
                  <a:srgbClr val="00FF00"/>
                </a:solidFill>
                <a:latin typeface="Arial" charset="0"/>
              </a:rPr>
            </a:br>
            <a:r>
              <a:rPr lang="en-US" altLang="ja-JP" sz="4800" b="1">
                <a:solidFill>
                  <a:srgbClr val="FAFD00"/>
                </a:solidFill>
                <a:latin typeface="Arial" charset="0"/>
              </a:rPr>
              <a:t>C</a:t>
            </a:r>
            <a:r>
              <a:rPr lang="en-US" altLang="ja-JP" sz="4800" b="1">
                <a:solidFill>
                  <a:srgbClr val="00FF00"/>
                </a:solidFill>
                <a:latin typeface="Arial" charset="0"/>
              </a:rPr>
              <a:t>APTIVITY</a:t>
            </a:r>
            <a:r>
              <a:rPr lang="en-US" altLang="ja-JP" sz="4800" b="1">
                <a:solidFill>
                  <a:srgbClr val="00FF00"/>
                </a:solidFill>
                <a:latin typeface="Times" charset="0"/>
              </a:rPr>
              <a:t> </a:t>
            </a:r>
            <a:r>
              <a:rPr lang="ja-JP" altLang="en-US" sz="4800" b="1">
                <a:solidFill>
                  <a:srgbClr val="00FF00"/>
                </a:solidFill>
                <a:latin typeface="Times" charset="0"/>
              </a:rPr>
              <a:t>（捕囚）</a:t>
            </a:r>
          </a:p>
        </p:txBody>
      </p:sp>
      <p:sp>
        <p:nvSpPr>
          <p:cNvPr id="4301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4301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3188"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93189"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93190" name="Text Box 13"/>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53</a:t>
            </a:r>
          </a:p>
        </p:txBody>
      </p:sp>
      <p:sp>
        <p:nvSpPr>
          <p:cNvPr id="93191" name="Text Box 1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61" name="Rectangle 5"/>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45062" name="Line 6"/>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63" name="Rectangle 7"/>
          <p:cNvSpPr>
            <a:spLocks noChangeArrowheads="1"/>
          </p:cNvSpPr>
          <p:nvPr/>
        </p:nvSpPr>
        <p:spPr bwMode="auto">
          <a:xfrm>
            <a:off x="3363913" y="508000"/>
            <a:ext cx="385762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ja-JP" altLang="en-US" sz="4000" i="1">
                <a:solidFill>
                  <a:schemeClr val="tx1"/>
                </a:solidFill>
                <a:effectLst>
                  <a:outerShdw blurRad="38100" dist="38100" dir="2700000" algn="tl">
                    <a:srgbClr val="000000"/>
                  </a:outerShdw>
                </a:effectLst>
                <a:latin typeface="Times" charset="0"/>
              </a:rPr>
              <a:t>復習してみよう</a:t>
            </a:r>
            <a:r>
              <a:rPr lang="en-US" altLang="ja-JP" sz="4000" i="1">
                <a:solidFill>
                  <a:schemeClr val="tx1"/>
                </a:solidFill>
                <a:effectLst>
                  <a:outerShdw blurRad="38100" dist="38100" dir="2700000" algn="tl">
                    <a:srgbClr val="000000"/>
                  </a:outerShdw>
                </a:effectLst>
                <a:latin typeface="Times" charset="0"/>
              </a:rPr>
              <a:t>... </a:t>
            </a:r>
          </a:p>
        </p:txBody>
      </p:sp>
      <p:sp>
        <p:nvSpPr>
          <p:cNvPr id="95237"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2" name="Group 24"/>
          <p:cNvGrpSpPr>
            <a:grpSpLocks/>
          </p:cNvGrpSpPr>
          <p:nvPr/>
        </p:nvGrpSpPr>
        <p:grpSpPr bwMode="auto">
          <a:xfrm>
            <a:off x="452438" y="3578225"/>
            <a:ext cx="8329612" cy="3073400"/>
            <a:chOff x="203" y="1990"/>
            <a:chExt cx="5251" cy="1936"/>
          </a:xfrm>
        </p:grpSpPr>
        <p:sp>
          <p:nvSpPr>
            <p:cNvPr id="45067" name="Rectangle 11"/>
            <p:cNvSpPr>
              <a:spLocks noChangeArrowheads="1"/>
            </p:cNvSpPr>
            <p:nvPr/>
          </p:nvSpPr>
          <p:spPr bwMode="auto">
            <a:xfrm>
              <a:off x="203" y="2372"/>
              <a:ext cx="5251"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altLang="ja-JP" sz="15600">
                  <a:solidFill>
                    <a:srgbClr val="F6FE0A"/>
                  </a:solidFill>
                  <a:effectLst>
                    <a:outerShdw blurRad="38100" dist="38100" dir="2700000" algn="tl">
                      <a:srgbClr val="000000"/>
                    </a:outerShdw>
                  </a:effectLst>
                </a:rPr>
                <a:t>C</a:t>
              </a:r>
              <a:r>
                <a:rPr lang="en-US" altLang="ja-JP" sz="15600">
                  <a:solidFill>
                    <a:srgbClr val="00FF00"/>
                  </a:solidFill>
                  <a:effectLst>
                    <a:outerShdw blurRad="38100" dist="38100" dir="2700000" algn="tl">
                      <a:srgbClr val="000000"/>
                    </a:outerShdw>
                  </a:effectLst>
                </a:rPr>
                <a:t> </a:t>
              </a:r>
              <a:r>
                <a:rPr lang="en-US" altLang="ja-JP" sz="15600">
                  <a:solidFill>
                    <a:srgbClr val="FF5008"/>
                  </a:solidFill>
                  <a:effectLst>
                    <a:outerShdw blurRad="38100" dist="38100" dir="2700000" algn="tl">
                      <a:srgbClr val="000000"/>
                    </a:outerShdw>
                  </a:effectLst>
                </a:rPr>
                <a:t>4</a:t>
              </a:r>
              <a:r>
                <a:rPr lang="en-US" altLang="ja-JP" sz="15600">
                  <a:solidFill>
                    <a:srgbClr val="00FF00"/>
                  </a:solidFill>
                  <a:effectLst>
                    <a:outerShdw blurRad="38100" dist="38100" dir="2700000" algn="tl">
                      <a:srgbClr val="000000"/>
                    </a:outerShdw>
                  </a:effectLst>
                </a:rPr>
                <a:t> 3 </a:t>
              </a:r>
              <a:r>
                <a:rPr lang="en-US" altLang="ja-JP" sz="15600">
                  <a:solidFill>
                    <a:schemeClr val="accent1"/>
                  </a:solidFill>
                  <a:effectLst>
                    <a:outerShdw blurRad="38100" dist="38100" dir="2700000" algn="tl">
                      <a:srgbClr val="000000"/>
                    </a:outerShdw>
                  </a:effectLst>
                </a:rPr>
                <a:t>S</a:t>
              </a:r>
              <a:r>
                <a:rPr lang="en-US" altLang="ja-JP" sz="15600">
                  <a:solidFill>
                    <a:srgbClr val="00FF00"/>
                  </a:solidFill>
                  <a:effectLst>
                    <a:outerShdw blurRad="38100" dist="38100" dir="2700000" algn="tl">
                      <a:srgbClr val="000000"/>
                    </a:outerShdw>
                  </a:effectLst>
                </a:rPr>
                <a:t> </a:t>
              </a:r>
              <a:r>
                <a:rPr lang="en-US" altLang="ja-JP" sz="15600">
                  <a:solidFill>
                    <a:schemeClr val="hlink"/>
                  </a:solidFill>
                  <a:effectLst>
                    <a:outerShdw blurRad="38100" dist="38100" dir="2700000" algn="tl">
                      <a:srgbClr val="000000"/>
                    </a:outerShdw>
                  </a:effectLst>
                </a:rPr>
                <a:t>J</a:t>
              </a:r>
            </a:p>
          </p:txBody>
        </p:sp>
        <p:sp>
          <p:nvSpPr>
            <p:cNvPr id="45078" name="AutoShape 22"/>
            <p:cNvSpPr>
              <a:spLocks noChangeArrowheads="1"/>
            </p:cNvSpPr>
            <p:nvPr/>
          </p:nvSpPr>
          <p:spPr bwMode="auto">
            <a:xfrm rot="6562349">
              <a:off x="2031" y="2128"/>
              <a:ext cx="605" cy="333"/>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95239" name="Text Box 25"/>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95240"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95241" name="Text Box 29"/>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54</a:t>
            </a:r>
          </a:p>
        </p:txBody>
      </p:sp>
      <p:sp>
        <p:nvSpPr>
          <p:cNvPr id="95242"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3</a:t>
            </a:r>
          </a:p>
        </p:txBody>
      </p:sp>
      <p:sp>
        <p:nvSpPr>
          <p:cNvPr id="95243"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grpSp>
        <p:nvGrpSpPr>
          <p:cNvPr id="3" name="Group 37"/>
          <p:cNvGrpSpPr>
            <a:grpSpLocks/>
          </p:cNvGrpSpPr>
          <p:nvPr/>
        </p:nvGrpSpPr>
        <p:grpSpPr bwMode="auto">
          <a:xfrm>
            <a:off x="1370013" y="1254125"/>
            <a:ext cx="6677025" cy="2466975"/>
            <a:chOff x="863" y="790"/>
            <a:chExt cx="4206" cy="1554"/>
          </a:xfrm>
        </p:grpSpPr>
        <p:sp>
          <p:nvSpPr>
            <p:cNvPr id="45094" name="Rectangle 38"/>
            <p:cNvSpPr>
              <a:spLocks noChangeArrowheads="1"/>
            </p:cNvSpPr>
            <p:nvPr/>
          </p:nvSpPr>
          <p:spPr bwMode="auto">
            <a:xfrm>
              <a:off x="863" y="790"/>
              <a:ext cx="4206"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altLang="ja-JP" sz="15600">
                  <a:solidFill>
                    <a:srgbClr val="FAFD00"/>
                  </a:solidFill>
                  <a:effectLst>
                    <a:outerShdw blurRad="38100" dist="38100" dir="2700000" algn="tl">
                      <a:srgbClr val="000000"/>
                    </a:outerShdw>
                  </a:effectLst>
                </a:rPr>
                <a:t>C 7 S J</a:t>
              </a:r>
              <a:endParaRPr lang="en-US" altLang="ja-JP" sz="15600">
                <a:solidFill>
                  <a:schemeClr val="hlink"/>
                </a:solidFill>
                <a:effectLst>
                  <a:outerShdw blurRad="38100" dist="38100" dir="2700000" algn="tl">
                    <a:srgbClr val="000000"/>
                  </a:outerShdw>
                </a:effectLst>
              </a:endParaRPr>
            </a:p>
          </p:txBody>
        </p:sp>
        <p:sp>
          <p:nvSpPr>
            <p:cNvPr id="45095" name="Line 39"/>
            <p:cNvSpPr>
              <a:spLocks noChangeShapeType="1"/>
            </p:cNvSpPr>
            <p:nvPr/>
          </p:nvSpPr>
          <p:spPr bwMode="auto">
            <a:xfrm>
              <a:off x="2389" y="1482"/>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4"/>
          <p:cNvGrpSpPr>
            <a:grpSpLocks/>
          </p:cNvGrpSpPr>
          <p:nvPr/>
        </p:nvGrpSpPr>
        <p:grpSpPr bwMode="auto">
          <a:xfrm>
            <a:off x="2266950" y="-228600"/>
            <a:ext cx="3348038" cy="6919913"/>
            <a:chOff x="1971" y="0"/>
            <a:chExt cx="2109" cy="4359"/>
          </a:xfrm>
        </p:grpSpPr>
        <p:sp>
          <p:nvSpPr>
            <p:cNvPr id="45091" name="Text Box 35"/>
            <p:cNvSpPr txBox="1">
              <a:spLocks noChangeArrowheads="1"/>
            </p:cNvSpPr>
            <p:nvPr/>
          </p:nvSpPr>
          <p:spPr bwMode="auto">
            <a:xfrm>
              <a:off x="1971" y="0"/>
              <a:ext cx="2109" cy="4359"/>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44800" i="1" smtClean="0">
                  <a:solidFill>
                    <a:srgbClr val="FFFF00"/>
                  </a:solidFill>
                  <a:effectLst>
                    <a:outerShdw blurRad="38100" dist="38100" dir="2700000" algn="tl">
                      <a:srgbClr val="000000"/>
                    </a:outerShdw>
                  </a:effectLst>
                </a:rPr>
                <a:t>7</a:t>
              </a:r>
            </a:p>
          </p:txBody>
        </p:sp>
        <p:sp>
          <p:nvSpPr>
            <p:cNvPr id="45092" name="Rectangle 36"/>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bwMode="auto">
          <a:xfrm>
            <a:off x="685800" y="20828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ja-JP" altLang="en-US" sz="4800">
                <a:latin typeface="Times" charset="0"/>
              </a:rPr>
              <a:t/>
            </a:r>
            <a:br>
              <a:rPr lang="ja-JP" altLang="en-US" sz="4800">
                <a:latin typeface="Times" charset="0"/>
              </a:rPr>
            </a:br>
            <a:r>
              <a:rPr lang="ja-JP" altLang="en-US" sz="6000">
                <a:latin typeface="Times" charset="0"/>
              </a:rPr>
              <a:t/>
            </a:r>
            <a:br>
              <a:rPr lang="ja-JP" altLang="en-US" sz="6000">
                <a:latin typeface="Times" charset="0"/>
              </a:rPr>
            </a:br>
            <a:r>
              <a:rPr lang="en-US" altLang="ja-JP" sz="6000" b="1">
                <a:solidFill>
                  <a:srgbClr val="FAFD00"/>
                </a:solidFill>
                <a:latin typeface="Arial" charset="0"/>
              </a:rPr>
              <a:t>CREATION</a:t>
            </a:r>
            <a:r>
              <a:rPr lang="ja-JP" altLang="en-US" sz="4800" b="1">
                <a:solidFill>
                  <a:srgbClr val="FAFD00"/>
                </a:solidFill>
                <a:latin typeface="Arial" charset="0"/>
              </a:rPr>
              <a:t>（創造）</a:t>
            </a:r>
            <a:r>
              <a:rPr lang="ja-JP" altLang="en-US" sz="6000" b="1">
                <a:solidFill>
                  <a:srgbClr val="FAFD00"/>
                </a:solidFill>
                <a:latin typeface="Arial" charset="0"/>
              </a:rPr>
              <a:t/>
            </a:r>
            <a:br>
              <a:rPr lang="ja-JP" altLang="en-US" sz="6000" b="1">
                <a:solidFill>
                  <a:srgbClr val="FAFD00"/>
                </a:solidFill>
                <a:latin typeface="Arial" charset="0"/>
              </a:rPr>
            </a:br>
            <a:r>
              <a:rPr lang="en-US" altLang="ja-JP" sz="6000" b="1">
                <a:solidFill>
                  <a:srgbClr val="FF5008"/>
                </a:solidFill>
                <a:latin typeface="Arial" charset="0"/>
              </a:rPr>
              <a:t>4  PEOPLE</a:t>
            </a:r>
            <a:r>
              <a:rPr lang="ja-JP" altLang="en-US" sz="4800" b="1">
                <a:solidFill>
                  <a:srgbClr val="FF5008"/>
                </a:solidFill>
                <a:latin typeface="Arial" charset="0"/>
              </a:rPr>
              <a:t>（人物）</a:t>
            </a:r>
            <a:r>
              <a:rPr lang="ja-JP" altLang="en-US" sz="6000" b="1">
                <a:latin typeface="Arial" charset="0"/>
              </a:rPr>
              <a:t/>
            </a:r>
            <a:br>
              <a:rPr lang="ja-JP" altLang="en-US" sz="6000" b="1">
                <a:latin typeface="Arial" charset="0"/>
              </a:rPr>
            </a:br>
            <a:r>
              <a:rPr lang="en-US" altLang="ja-JP" sz="6000" b="1">
                <a:solidFill>
                  <a:srgbClr val="00FF00"/>
                </a:solidFill>
                <a:latin typeface="Arial" charset="0"/>
              </a:rPr>
              <a:t>3  SOCIETIES</a:t>
            </a:r>
            <a:r>
              <a:rPr lang="ja-JP" altLang="en-US" sz="4800" b="1">
                <a:solidFill>
                  <a:srgbClr val="00FF00"/>
                </a:solidFill>
                <a:latin typeface="Arial" charset="0"/>
              </a:rPr>
              <a:t>（社会）</a:t>
            </a:r>
            <a:r>
              <a:rPr lang="ja-JP" altLang="en-US" sz="6000" b="1">
                <a:latin typeface="Arial" charset="0"/>
              </a:rPr>
              <a:t/>
            </a:r>
            <a:br>
              <a:rPr lang="ja-JP" altLang="en-US" sz="6000" b="1">
                <a:latin typeface="Arial" charset="0"/>
              </a:rPr>
            </a:br>
            <a:r>
              <a:rPr lang="en-US" altLang="ja-JP" sz="6000" b="1">
                <a:solidFill>
                  <a:srgbClr val="E8EC39"/>
                </a:solidFill>
                <a:latin typeface="Arial" charset="0"/>
              </a:rPr>
              <a:t>SILENCE</a:t>
            </a:r>
            <a:r>
              <a:rPr lang="ja-JP" altLang="en-US" sz="5400" b="1">
                <a:solidFill>
                  <a:srgbClr val="E8EC39"/>
                </a:solidFill>
                <a:latin typeface="Arial" charset="0"/>
              </a:rPr>
              <a:t>（沈黙）</a:t>
            </a:r>
            <a:r>
              <a:rPr lang="ja-JP" altLang="en-US" sz="6000" b="1">
                <a:solidFill>
                  <a:schemeClr val="accent1"/>
                </a:solidFill>
                <a:latin typeface="Arial" charset="0"/>
              </a:rPr>
              <a:t/>
            </a:r>
            <a:br>
              <a:rPr lang="ja-JP" altLang="en-US" sz="6000" b="1">
                <a:solidFill>
                  <a:schemeClr val="accent1"/>
                </a:solidFill>
                <a:latin typeface="Arial" charset="0"/>
              </a:rPr>
            </a:br>
            <a:r>
              <a:rPr lang="en-US" altLang="ja-JP" sz="7200" b="1" i="1">
                <a:solidFill>
                  <a:schemeClr val="hlink"/>
                </a:solidFill>
                <a:latin typeface="Arial" charset="0"/>
              </a:rPr>
              <a:t>JESUS</a:t>
            </a:r>
            <a:r>
              <a:rPr lang="ja-JP" altLang="en-US" sz="6600" b="1" i="1">
                <a:solidFill>
                  <a:schemeClr val="hlink"/>
                </a:solidFill>
                <a:latin typeface="Arial" charset="0"/>
              </a:rPr>
              <a:t>（イエス）</a:t>
            </a:r>
            <a:endParaRPr lang="ja-JP" altLang="en-US" sz="6600" i="1">
              <a:solidFill>
                <a:schemeClr val="hlink"/>
              </a:solidFill>
              <a:latin typeface="Times" charset="0"/>
            </a:endParaRPr>
          </a:p>
        </p:txBody>
      </p:sp>
      <p:sp>
        <p:nvSpPr>
          <p:cNvPr id="47107"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47108"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7284" name="Freeform 7"/>
          <p:cNvSpPr>
            <a:spLocks/>
          </p:cNvSpPr>
          <p:nvPr/>
        </p:nvSpPr>
        <p:spPr bwMode="auto">
          <a:xfrm>
            <a:off x="7575550" y="18383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97285"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97286" name="Text Box 12"/>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55</a:t>
            </a:r>
          </a:p>
        </p:txBody>
      </p:sp>
      <p:sp>
        <p:nvSpPr>
          <p:cNvPr id="97287"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738188" y="2182813"/>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a:endParaRPr lang="en-US"/>
          </a:p>
        </p:txBody>
      </p:sp>
      <p:sp>
        <p:nvSpPr>
          <p:cNvPr id="49155" name="Rectangle 3"/>
          <p:cNvSpPr>
            <a:spLocks noChangeArrowheads="1"/>
          </p:cNvSpPr>
          <p:nvPr/>
        </p:nvSpPr>
        <p:spPr bwMode="auto">
          <a:xfrm>
            <a:off x="1822450" y="533400"/>
            <a:ext cx="4075113"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l">
              <a:defRPr/>
            </a:pPr>
            <a:r>
              <a:rPr lang="en-US" altLang="ja-JP" sz="3600" b="1" i="1">
                <a:solidFill>
                  <a:srgbClr val="F6FE0A"/>
                </a:solidFill>
              </a:rPr>
              <a:t>CREATION</a:t>
            </a:r>
            <a:r>
              <a:rPr lang="ja-JP" altLang="en-US" sz="3600" b="1" i="1">
                <a:solidFill>
                  <a:srgbClr val="F6FE0A"/>
                </a:solidFill>
              </a:rPr>
              <a:t>（創造）</a:t>
            </a:r>
          </a:p>
        </p:txBody>
      </p:sp>
      <p:sp>
        <p:nvSpPr>
          <p:cNvPr id="49156" name="Rectangle 4"/>
          <p:cNvSpPr>
            <a:spLocks noChangeArrowheads="1"/>
          </p:cNvSpPr>
          <p:nvPr/>
        </p:nvSpPr>
        <p:spPr bwMode="auto">
          <a:xfrm>
            <a:off x="1965325" y="1085850"/>
            <a:ext cx="588645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altLang="ja-JP" sz="3600" b="1" i="1">
                <a:solidFill>
                  <a:srgbClr val="FF5008"/>
                </a:solidFill>
              </a:rPr>
              <a:t>ABRAHAM</a:t>
            </a:r>
            <a:r>
              <a:rPr lang="ja-JP" altLang="en-US" sz="3600" b="1" i="1">
                <a:solidFill>
                  <a:srgbClr val="FF5008"/>
                </a:solidFill>
              </a:rPr>
              <a:t>（アブラハム）</a:t>
            </a:r>
          </a:p>
        </p:txBody>
      </p:sp>
      <p:sp>
        <p:nvSpPr>
          <p:cNvPr id="49157" name="Rectangle 5"/>
          <p:cNvSpPr>
            <a:spLocks noChangeArrowheads="1"/>
          </p:cNvSpPr>
          <p:nvPr/>
        </p:nvSpPr>
        <p:spPr bwMode="auto">
          <a:xfrm>
            <a:off x="2176463" y="1638300"/>
            <a:ext cx="439737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altLang="ja-JP" sz="3600" b="1" i="1">
                <a:solidFill>
                  <a:srgbClr val="FF5008"/>
                </a:solidFill>
              </a:rPr>
              <a:t>JOSEPH</a:t>
            </a:r>
            <a:r>
              <a:rPr lang="ja-JP" altLang="en-US" sz="3600" b="1" i="1">
                <a:solidFill>
                  <a:srgbClr val="FF5008"/>
                </a:solidFill>
              </a:rPr>
              <a:t>（ヨセフ）</a:t>
            </a:r>
          </a:p>
        </p:txBody>
      </p:sp>
      <p:sp>
        <p:nvSpPr>
          <p:cNvPr id="49158" name="Rectangle 6"/>
          <p:cNvSpPr>
            <a:spLocks noChangeArrowheads="1"/>
          </p:cNvSpPr>
          <p:nvPr/>
        </p:nvSpPr>
        <p:spPr bwMode="auto">
          <a:xfrm>
            <a:off x="2347913" y="2190750"/>
            <a:ext cx="4332287"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altLang="ja-JP" sz="3600" b="1" i="1">
                <a:solidFill>
                  <a:srgbClr val="FF5008"/>
                </a:solidFill>
              </a:rPr>
              <a:t>MOSES</a:t>
            </a:r>
            <a:r>
              <a:rPr lang="ja-JP" altLang="en-US" sz="3600" b="1" i="1">
                <a:solidFill>
                  <a:srgbClr val="FF5008"/>
                </a:solidFill>
              </a:rPr>
              <a:t>（モーセ）</a:t>
            </a:r>
          </a:p>
        </p:txBody>
      </p:sp>
      <p:sp>
        <p:nvSpPr>
          <p:cNvPr id="49159" name="Rectangle 7"/>
          <p:cNvSpPr>
            <a:spLocks noChangeArrowheads="1"/>
          </p:cNvSpPr>
          <p:nvPr/>
        </p:nvSpPr>
        <p:spPr bwMode="auto">
          <a:xfrm>
            <a:off x="2520950" y="2724150"/>
            <a:ext cx="46132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altLang="ja-JP" sz="3600" b="1" i="1">
                <a:solidFill>
                  <a:srgbClr val="FF5008"/>
                </a:solidFill>
              </a:rPr>
              <a:t>JOSHUA</a:t>
            </a:r>
            <a:r>
              <a:rPr lang="ja-JP" altLang="en-US" sz="3600" b="1" i="1">
                <a:solidFill>
                  <a:srgbClr val="FF5008"/>
                </a:solidFill>
              </a:rPr>
              <a:t>（ヨシュア）</a:t>
            </a:r>
          </a:p>
        </p:txBody>
      </p:sp>
      <p:sp>
        <p:nvSpPr>
          <p:cNvPr id="49160" name="Rectangle 8"/>
          <p:cNvSpPr>
            <a:spLocks noChangeArrowheads="1"/>
          </p:cNvSpPr>
          <p:nvPr/>
        </p:nvSpPr>
        <p:spPr bwMode="auto">
          <a:xfrm>
            <a:off x="2752725" y="3238500"/>
            <a:ext cx="54006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altLang="ja-JP" sz="3600" b="1" i="1">
                <a:solidFill>
                  <a:srgbClr val="00FF00"/>
                </a:solidFill>
              </a:rPr>
              <a:t>ANARCHY</a:t>
            </a:r>
            <a:r>
              <a:rPr lang="ja-JP" altLang="en-US" sz="3600" b="1" i="1">
                <a:solidFill>
                  <a:srgbClr val="00FF00"/>
                </a:solidFill>
              </a:rPr>
              <a:t>（無政府状態）</a:t>
            </a:r>
          </a:p>
        </p:txBody>
      </p:sp>
      <p:sp>
        <p:nvSpPr>
          <p:cNvPr id="49161" name="Rectangle 9"/>
          <p:cNvSpPr>
            <a:spLocks noChangeArrowheads="1"/>
          </p:cNvSpPr>
          <p:nvPr/>
        </p:nvSpPr>
        <p:spPr bwMode="auto">
          <a:xfrm>
            <a:off x="2921000" y="3822700"/>
            <a:ext cx="50831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altLang="ja-JP" sz="3600" b="1" i="1">
                <a:solidFill>
                  <a:srgbClr val="00FF00"/>
                </a:solidFill>
              </a:rPr>
              <a:t>ROYALTY</a:t>
            </a:r>
            <a:r>
              <a:rPr lang="ja-JP" altLang="en-US" sz="3600" b="1" i="1">
                <a:solidFill>
                  <a:srgbClr val="00FF00"/>
                </a:solidFill>
              </a:rPr>
              <a:t>（王国）</a:t>
            </a:r>
          </a:p>
        </p:txBody>
      </p:sp>
      <p:sp>
        <p:nvSpPr>
          <p:cNvPr id="49162" name="Rectangle 10"/>
          <p:cNvSpPr>
            <a:spLocks noChangeArrowheads="1"/>
          </p:cNvSpPr>
          <p:nvPr/>
        </p:nvSpPr>
        <p:spPr bwMode="auto">
          <a:xfrm>
            <a:off x="3059113" y="4362450"/>
            <a:ext cx="445452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altLang="ja-JP" sz="3600" b="1" i="1">
                <a:solidFill>
                  <a:srgbClr val="00FF00"/>
                </a:solidFill>
              </a:rPr>
              <a:t>CAPTIVITY</a:t>
            </a:r>
            <a:r>
              <a:rPr lang="ja-JP" altLang="en-US" sz="3600" b="1" i="1">
                <a:solidFill>
                  <a:srgbClr val="00FF00"/>
                </a:solidFill>
              </a:rPr>
              <a:t>（捕囚）</a:t>
            </a:r>
          </a:p>
        </p:txBody>
      </p:sp>
      <p:sp>
        <p:nvSpPr>
          <p:cNvPr id="49163" name="Rectangle 11"/>
          <p:cNvSpPr>
            <a:spLocks noChangeArrowheads="1"/>
          </p:cNvSpPr>
          <p:nvPr/>
        </p:nvSpPr>
        <p:spPr bwMode="auto">
          <a:xfrm>
            <a:off x="3236913" y="4938713"/>
            <a:ext cx="370522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altLang="ja-JP" sz="3600" b="1" i="1">
                <a:solidFill>
                  <a:srgbClr val="E8EC39"/>
                </a:solidFill>
              </a:rPr>
              <a:t>SILENCE</a:t>
            </a:r>
            <a:r>
              <a:rPr lang="ja-JP" altLang="en-US" sz="3600" b="1" i="1">
                <a:solidFill>
                  <a:srgbClr val="E8EC39"/>
                </a:solidFill>
              </a:rPr>
              <a:t>（沈黙）</a:t>
            </a:r>
          </a:p>
        </p:txBody>
      </p:sp>
      <p:sp>
        <p:nvSpPr>
          <p:cNvPr id="49164" name="Rectangle 12"/>
          <p:cNvSpPr>
            <a:spLocks noChangeArrowheads="1"/>
          </p:cNvSpPr>
          <p:nvPr/>
        </p:nvSpPr>
        <p:spPr bwMode="auto">
          <a:xfrm>
            <a:off x="3554413" y="5435600"/>
            <a:ext cx="4048125" cy="768350"/>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l">
              <a:defRPr/>
            </a:pPr>
            <a:r>
              <a:rPr lang="en-US" altLang="ja-JP" sz="4400" b="1" i="1">
                <a:solidFill>
                  <a:schemeClr val="hlink"/>
                </a:solidFill>
              </a:rPr>
              <a:t>JESUS</a:t>
            </a:r>
            <a:r>
              <a:rPr lang="ja-JP" altLang="en-US" sz="4000" b="1" i="1">
                <a:solidFill>
                  <a:schemeClr val="hlink"/>
                </a:solidFill>
              </a:rPr>
              <a:t>（イエス）</a:t>
            </a:r>
          </a:p>
        </p:txBody>
      </p:sp>
      <p:sp>
        <p:nvSpPr>
          <p:cNvPr id="49165" name="Rectangle 1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49166" name="Line 1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9342" name="Freeform 17"/>
          <p:cNvSpPr>
            <a:spLocks/>
          </p:cNvSpPr>
          <p:nvPr/>
        </p:nvSpPr>
        <p:spPr bwMode="auto">
          <a:xfrm>
            <a:off x="7270750" y="16605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99343" name="Text Box 18"/>
          <p:cNvSpPr txBox="1">
            <a:spLocks noChangeArrowheads="1"/>
          </p:cNvSpPr>
          <p:nvPr/>
        </p:nvSpPr>
        <p:spPr bwMode="auto">
          <a:xfrm>
            <a:off x="8726488"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t> </a:t>
            </a:r>
          </a:p>
        </p:txBody>
      </p:sp>
      <p:sp>
        <p:nvSpPr>
          <p:cNvPr id="99344"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99345"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99346" name="Text Box 22"/>
          <p:cNvSpPr txBox="1">
            <a:spLocks noChangeArrowheads="1"/>
          </p:cNvSpPr>
          <p:nvPr/>
        </p:nvSpPr>
        <p:spPr bwMode="auto">
          <a:xfrm>
            <a:off x="8086725" y="651827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56</a:t>
            </a:r>
          </a:p>
        </p:txBody>
      </p:sp>
      <p:sp>
        <p:nvSpPr>
          <p:cNvPr id="99347"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2</a:t>
            </a:r>
          </a:p>
        </p:txBody>
      </p:sp>
      <p:sp>
        <p:nvSpPr>
          <p:cNvPr id="99348" name="Text Box 2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reeform 3"/>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pic>
        <p:nvPicPr>
          <p:cNvPr id="22630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460875" y="1428750"/>
            <a:ext cx="2200275" cy="1709738"/>
            <a:chOff x="1506" y="1397"/>
            <a:chExt cx="2754" cy="2267"/>
          </a:xfrm>
        </p:grpSpPr>
        <p:sp>
          <p:nvSpPr>
            <p:cNvPr id="101449"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33" y="1433"/>
              <a:ext cx="650" cy="162"/>
            </a:xfrm>
            <a:prstGeom prst="rect">
              <a:avLst/>
            </a:prstGeom>
            <a:noFill/>
            <a:ln w="9525">
              <a:noFill/>
              <a:miter lim="800000"/>
              <a:headEnd/>
              <a:tailEnd/>
            </a:ln>
          </p:spPr>
          <p:txBody>
            <a:bodyPr wrap="none" lIns="0" tIns="0" rIns="0" bIns="0">
              <a:spAutoFit/>
            </a:bodyPr>
            <a:lstStyle/>
            <a:p>
              <a:pPr>
                <a:defRPr/>
              </a:pPr>
              <a:r>
                <a:rPr lang="en-US" altLang="ja-JP" sz="800">
                  <a:solidFill>
                    <a:srgbClr val="790015"/>
                  </a:solidFill>
                  <a:latin typeface="Times" charset="0"/>
                </a:rPr>
                <a:t>ABRAHAM</a:t>
              </a:r>
              <a:endParaRPr lang="en-US" altLang="ja-JP" sz="800">
                <a:effectLst>
                  <a:outerShdw blurRad="38100" dist="38100" dir="2700000" algn="tl">
                    <a:srgbClr val="000000"/>
                  </a:outerShdw>
                </a:effectLst>
                <a:latin typeface="Times" charset="0"/>
              </a:endParaRPr>
            </a:p>
          </p:txBody>
        </p:sp>
        <p:sp>
          <p:nvSpPr>
            <p:cNvPr id="101451"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01452"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1453"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226315" name="Rectangle 11"/>
            <p:cNvSpPr>
              <a:spLocks noChangeArrowheads="1"/>
            </p:cNvSpPr>
            <p:nvPr/>
          </p:nvSpPr>
          <p:spPr bwMode="auto">
            <a:xfrm>
              <a:off x="1506" y="1399"/>
              <a:ext cx="735" cy="162"/>
            </a:xfrm>
            <a:prstGeom prst="rect">
              <a:avLst/>
            </a:prstGeom>
            <a:noFill/>
            <a:ln w="9525">
              <a:noFill/>
              <a:miter lim="800000"/>
              <a:headEnd/>
              <a:tailEnd/>
            </a:ln>
          </p:spPr>
          <p:txBody>
            <a:bodyPr wrap="none" lIns="0" tIns="0" rIns="0" bIns="0">
              <a:spAutoFit/>
            </a:bodyPr>
            <a:lstStyle/>
            <a:p>
              <a:pPr>
                <a:defRPr/>
              </a:pPr>
              <a:r>
                <a:rPr lang="ja-JP" altLang="en-US" sz="800" b="1">
                  <a:solidFill>
                    <a:srgbClr val="790015"/>
                  </a:solidFill>
                  <a:latin typeface="Helvetica" charset="0"/>
                </a:rPr>
                <a:t>  </a:t>
              </a:r>
              <a:r>
                <a:rPr lang="en-US" altLang="ja-JP" sz="800" b="1">
                  <a:solidFill>
                    <a:srgbClr val="790015"/>
                  </a:solidFill>
                  <a:latin typeface="Helvetica" charset="0"/>
                </a:rPr>
                <a:t>CREATION</a:t>
              </a:r>
              <a:endParaRPr lang="en-US" altLang="ja-JP" sz="800" b="1">
                <a:effectLst>
                  <a:outerShdw blurRad="38100" dist="38100" dir="2700000" algn="tl">
                    <a:srgbClr val="000000"/>
                  </a:outerShdw>
                </a:effectLst>
                <a:latin typeface="Helvetica" charset="0"/>
              </a:endParaRPr>
            </a:p>
          </p:txBody>
        </p:sp>
        <p:sp>
          <p:nvSpPr>
            <p:cNvPr id="101455"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56"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57"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776" y="1605"/>
              <a:ext cx="650" cy="162"/>
            </a:xfrm>
            <a:prstGeom prst="rect">
              <a:avLst/>
            </a:prstGeom>
            <a:noFill/>
            <a:ln w="9525">
              <a:noFill/>
              <a:miter lim="800000"/>
              <a:headEnd/>
              <a:tailEnd/>
            </a:ln>
          </p:spPr>
          <p:txBody>
            <a:bodyPr wrap="none" lIns="0" tIns="0" rIns="0" bIns="0">
              <a:spAutoFit/>
            </a:bodyPr>
            <a:lstStyle/>
            <a:p>
              <a:pPr>
                <a:defRPr/>
              </a:pPr>
              <a:r>
                <a:rPr lang="en-US" altLang="ja-JP" sz="800">
                  <a:solidFill>
                    <a:srgbClr val="790015"/>
                  </a:solidFill>
                  <a:latin typeface="Times" charset="0"/>
                </a:rPr>
                <a:t>ABRAHAM</a:t>
              </a:r>
              <a:endParaRPr lang="en-US" altLang="ja-JP" sz="800">
                <a:effectLst>
                  <a:outerShdw blurRad="38100" dist="38100" dir="2700000" algn="tl">
                    <a:srgbClr val="000000"/>
                  </a:outerShdw>
                </a:effectLst>
                <a:latin typeface="Times" charset="0"/>
              </a:endParaRPr>
            </a:p>
          </p:txBody>
        </p:sp>
        <p:sp>
          <p:nvSpPr>
            <p:cNvPr id="101459"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1460"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1461"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23" name="Rectangle 19"/>
            <p:cNvSpPr>
              <a:spLocks noChangeArrowheads="1"/>
            </p:cNvSpPr>
            <p:nvPr/>
          </p:nvSpPr>
          <p:spPr bwMode="auto">
            <a:xfrm>
              <a:off x="1647" y="1563"/>
              <a:ext cx="727" cy="162"/>
            </a:xfrm>
            <a:prstGeom prst="rect">
              <a:avLst/>
            </a:prstGeom>
            <a:noFill/>
            <a:ln w="9525">
              <a:noFill/>
              <a:miter lim="800000"/>
              <a:headEnd/>
              <a:tailEnd/>
            </a:ln>
          </p:spPr>
          <p:txBody>
            <a:bodyPr wrap="none" lIns="0" tIns="0" rIns="0" bIns="0">
              <a:spAutoFit/>
            </a:bodyPr>
            <a:lstStyle/>
            <a:p>
              <a:pPr>
                <a:defRPr/>
              </a:pPr>
              <a:r>
                <a:rPr lang="ja-JP" altLang="en-US" sz="800" b="1">
                  <a:solidFill>
                    <a:srgbClr val="790015"/>
                  </a:solidFill>
                  <a:latin typeface="Helvetica" charset="0"/>
                </a:rPr>
                <a:t>  </a:t>
              </a:r>
              <a:r>
                <a:rPr lang="en-US" altLang="ja-JP" sz="800" b="1">
                  <a:solidFill>
                    <a:srgbClr val="790015"/>
                  </a:solidFill>
                  <a:latin typeface="Helvetica" charset="0"/>
                </a:rPr>
                <a:t>ABRAHAM</a:t>
              </a:r>
              <a:endParaRPr lang="en-US" altLang="ja-JP" sz="800" b="1">
                <a:effectLst>
                  <a:outerShdw blurRad="38100" dist="38100" dir="2700000" algn="tl">
                    <a:srgbClr val="000000"/>
                  </a:outerShdw>
                </a:effectLst>
                <a:latin typeface="Helvetica" charset="0"/>
              </a:endParaRPr>
            </a:p>
          </p:txBody>
        </p:sp>
        <p:sp>
          <p:nvSpPr>
            <p:cNvPr id="101463"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64"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65"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17" y="1765"/>
              <a:ext cx="650" cy="162"/>
            </a:xfrm>
            <a:prstGeom prst="rect">
              <a:avLst/>
            </a:prstGeom>
            <a:noFill/>
            <a:ln w="9525">
              <a:noFill/>
              <a:miter lim="800000"/>
              <a:headEnd/>
              <a:tailEnd/>
            </a:ln>
          </p:spPr>
          <p:txBody>
            <a:bodyPr wrap="none" lIns="0" tIns="0" rIns="0" bIns="0">
              <a:spAutoFit/>
            </a:bodyPr>
            <a:lstStyle/>
            <a:p>
              <a:pPr>
                <a:defRPr/>
              </a:pPr>
              <a:r>
                <a:rPr lang="en-US" altLang="ja-JP" sz="800">
                  <a:solidFill>
                    <a:srgbClr val="790015"/>
                  </a:solidFill>
                  <a:latin typeface="Times" charset="0"/>
                </a:rPr>
                <a:t>ABRAHAM</a:t>
              </a:r>
              <a:endParaRPr lang="en-US" altLang="ja-JP" sz="800">
                <a:effectLst>
                  <a:outerShdw blurRad="38100" dist="38100" dir="2700000" algn="tl">
                    <a:srgbClr val="000000"/>
                  </a:outerShdw>
                </a:effectLst>
                <a:latin typeface="Times" charset="0"/>
              </a:endParaRPr>
            </a:p>
          </p:txBody>
        </p:sp>
        <p:sp>
          <p:nvSpPr>
            <p:cNvPr id="101467"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01468"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1469"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226331" name="Rectangle 27"/>
            <p:cNvSpPr>
              <a:spLocks noChangeArrowheads="1"/>
            </p:cNvSpPr>
            <p:nvPr/>
          </p:nvSpPr>
          <p:spPr bwMode="auto">
            <a:xfrm>
              <a:off x="1832" y="1736"/>
              <a:ext cx="622" cy="162"/>
            </a:xfrm>
            <a:prstGeom prst="rect">
              <a:avLst/>
            </a:prstGeom>
            <a:noFill/>
            <a:ln w="9525">
              <a:noFill/>
              <a:miter lim="800000"/>
              <a:headEnd/>
              <a:tailEnd/>
            </a:ln>
          </p:spPr>
          <p:txBody>
            <a:bodyPr wrap="none" lIns="0" tIns="0" rIns="0" bIns="0">
              <a:spAutoFit/>
            </a:bodyPr>
            <a:lstStyle/>
            <a:p>
              <a:pPr>
                <a:defRPr/>
              </a:pPr>
              <a:r>
                <a:rPr lang="ja-JP" altLang="en-US" sz="800" b="1">
                  <a:solidFill>
                    <a:srgbClr val="790015"/>
                  </a:solidFill>
                  <a:latin typeface="Helvetica" charset="0"/>
                </a:rPr>
                <a:t>   </a:t>
              </a:r>
              <a:r>
                <a:rPr lang="en-US" altLang="ja-JP" sz="800" b="1">
                  <a:solidFill>
                    <a:srgbClr val="790015"/>
                  </a:solidFill>
                  <a:latin typeface="Helvetica" charset="0"/>
                </a:rPr>
                <a:t>JOSEPH</a:t>
              </a:r>
              <a:endParaRPr lang="en-US" altLang="ja-JP" sz="800" b="1">
                <a:effectLst>
                  <a:outerShdw blurRad="38100" dist="38100" dir="2700000" algn="tl">
                    <a:srgbClr val="000000"/>
                  </a:outerShdw>
                </a:effectLst>
                <a:latin typeface="Helvetica" charset="0"/>
              </a:endParaRPr>
            </a:p>
          </p:txBody>
        </p:sp>
        <p:sp>
          <p:nvSpPr>
            <p:cNvPr id="101471"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72"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73"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1474"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1475"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37" name="Rectangle 33"/>
            <p:cNvSpPr>
              <a:spLocks noChangeArrowheads="1"/>
            </p:cNvSpPr>
            <p:nvPr/>
          </p:nvSpPr>
          <p:spPr bwMode="auto">
            <a:xfrm>
              <a:off x="2044" y="1894"/>
              <a:ext cx="566" cy="162"/>
            </a:xfrm>
            <a:prstGeom prst="rect">
              <a:avLst/>
            </a:prstGeom>
            <a:noFill/>
            <a:ln w="9525">
              <a:noFill/>
              <a:miter lim="800000"/>
              <a:headEnd/>
              <a:tailEnd/>
            </a:ln>
          </p:spPr>
          <p:txBody>
            <a:bodyPr wrap="none" lIns="0" tIns="0" rIns="0" bIns="0">
              <a:spAutoFit/>
            </a:bodyPr>
            <a:lstStyle/>
            <a:p>
              <a:pPr>
                <a:defRPr/>
              </a:pPr>
              <a:r>
                <a:rPr lang="ja-JP" altLang="en-US" sz="800" b="1">
                  <a:solidFill>
                    <a:srgbClr val="790015"/>
                  </a:solidFill>
                  <a:latin typeface="Helvetica" charset="0"/>
                </a:rPr>
                <a:t>   </a:t>
              </a:r>
              <a:r>
                <a:rPr lang="en-US" altLang="ja-JP" sz="800" b="1">
                  <a:solidFill>
                    <a:srgbClr val="790015"/>
                  </a:solidFill>
                  <a:latin typeface="Helvetica" charset="0"/>
                </a:rPr>
                <a:t>MOSES</a:t>
              </a:r>
              <a:endParaRPr lang="en-US" altLang="ja-JP" sz="800" b="1">
                <a:effectLst>
                  <a:outerShdw blurRad="38100" dist="38100" dir="2700000" algn="tl">
                    <a:srgbClr val="000000"/>
                  </a:outerShdw>
                </a:effectLst>
                <a:latin typeface="Helvetica" charset="0"/>
              </a:endParaRPr>
            </a:p>
          </p:txBody>
        </p:sp>
        <p:sp>
          <p:nvSpPr>
            <p:cNvPr id="101477"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78"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79"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1480"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1481"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226343" name="Rectangle 39"/>
            <p:cNvSpPr>
              <a:spLocks noChangeArrowheads="1"/>
            </p:cNvSpPr>
            <p:nvPr/>
          </p:nvSpPr>
          <p:spPr bwMode="auto">
            <a:xfrm>
              <a:off x="2142" y="2071"/>
              <a:ext cx="636" cy="162"/>
            </a:xfrm>
            <a:prstGeom prst="rect">
              <a:avLst/>
            </a:prstGeom>
            <a:noFill/>
            <a:ln w="9525">
              <a:noFill/>
              <a:miter lim="800000"/>
              <a:headEnd/>
              <a:tailEnd/>
            </a:ln>
          </p:spPr>
          <p:txBody>
            <a:bodyPr wrap="none" lIns="0" tIns="0" rIns="0" bIns="0">
              <a:spAutoFit/>
            </a:bodyPr>
            <a:lstStyle/>
            <a:p>
              <a:pPr>
                <a:defRPr/>
              </a:pPr>
              <a:r>
                <a:rPr lang="ja-JP" altLang="en-US" sz="800" b="1">
                  <a:solidFill>
                    <a:srgbClr val="790015"/>
                  </a:solidFill>
                  <a:latin typeface="Helvetica" charset="0"/>
                </a:rPr>
                <a:t>   </a:t>
              </a:r>
              <a:r>
                <a:rPr lang="en-US" altLang="ja-JP" sz="800" b="1">
                  <a:solidFill>
                    <a:srgbClr val="790015"/>
                  </a:solidFill>
                  <a:latin typeface="Helvetica" charset="0"/>
                </a:rPr>
                <a:t>JOSHUA</a:t>
              </a:r>
              <a:endParaRPr lang="en-US" altLang="ja-JP" sz="800" b="1">
                <a:effectLst>
                  <a:outerShdw blurRad="38100" dist="38100" dir="2700000" algn="tl">
                    <a:srgbClr val="000000"/>
                  </a:outerShdw>
                </a:effectLst>
                <a:latin typeface="Helvetica" charset="0"/>
              </a:endParaRPr>
            </a:p>
          </p:txBody>
        </p:sp>
        <p:sp>
          <p:nvSpPr>
            <p:cNvPr id="101483"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84"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1485"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01486"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226348" name="Rectangle 44"/>
            <p:cNvSpPr>
              <a:spLocks noChangeArrowheads="1"/>
            </p:cNvSpPr>
            <p:nvPr/>
          </p:nvSpPr>
          <p:spPr bwMode="auto">
            <a:xfrm>
              <a:off x="2225" y="2235"/>
              <a:ext cx="741" cy="162"/>
            </a:xfrm>
            <a:prstGeom prst="rect">
              <a:avLst/>
            </a:prstGeom>
            <a:noFill/>
            <a:ln w="9525">
              <a:noFill/>
              <a:miter lim="800000"/>
              <a:headEnd/>
              <a:tailEnd/>
            </a:ln>
          </p:spPr>
          <p:txBody>
            <a:bodyPr wrap="none" lIns="0" tIns="0" rIns="0" bIns="0">
              <a:spAutoFit/>
            </a:bodyPr>
            <a:lstStyle/>
            <a:p>
              <a:pPr>
                <a:defRPr/>
              </a:pPr>
              <a:r>
                <a:rPr lang="ja-JP" altLang="en-US" sz="800" b="1">
                  <a:solidFill>
                    <a:srgbClr val="790015"/>
                  </a:solidFill>
                  <a:latin typeface="Helvetica" charset="0"/>
                </a:rPr>
                <a:t>   </a:t>
              </a:r>
              <a:r>
                <a:rPr lang="en-US" altLang="ja-JP" sz="800" b="1">
                  <a:solidFill>
                    <a:srgbClr val="790015"/>
                  </a:solidFill>
                  <a:latin typeface="Helvetica" charset="0"/>
                </a:rPr>
                <a:t>ANARCHY</a:t>
              </a:r>
              <a:endParaRPr lang="en-US" altLang="ja-JP" sz="800" b="1">
                <a:effectLst>
                  <a:outerShdw blurRad="38100" dist="38100" dir="2700000" algn="tl">
                    <a:srgbClr val="000000"/>
                  </a:outerShdw>
                </a:effectLst>
                <a:latin typeface="Helvetica" charset="0"/>
              </a:endParaRPr>
            </a:p>
          </p:txBody>
        </p:sp>
        <p:sp>
          <p:nvSpPr>
            <p:cNvPr id="101488"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89"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01490"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1491"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53" name="Rectangle 49"/>
            <p:cNvSpPr>
              <a:spLocks noChangeArrowheads="1"/>
            </p:cNvSpPr>
            <p:nvPr/>
          </p:nvSpPr>
          <p:spPr bwMode="auto">
            <a:xfrm>
              <a:off x="2398" y="2416"/>
              <a:ext cx="713" cy="162"/>
            </a:xfrm>
            <a:prstGeom prst="rect">
              <a:avLst/>
            </a:prstGeom>
            <a:noFill/>
            <a:ln w="9525">
              <a:noFill/>
              <a:miter lim="800000"/>
              <a:headEnd/>
              <a:tailEnd/>
            </a:ln>
          </p:spPr>
          <p:txBody>
            <a:bodyPr wrap="none" lIns="0" tIns="0" rIns="0" bIns="0">
              <a:spAutoFit/>
            </a:bodyPr>
            <a:lstStyle/>
            <a:p>
              <a:pPr>
                <a:defRPr/>
              </a:pPr>
              <a:r>
                <a:rPr lang="ja-JP" altLang="en-US" sz="800" b="1">
                  <a:solidFill>
                    <a:srgbClr val="790015"/>
                  </a:solidFill>
                  <a:latin typeface="Helvetica" charset="0"/>
                </a:rPr>
                <a:t>   </a:t>
              </a:r>
              <a:r>
                <a:rPr lang="en-US" altLang="ja-JP" sz="800" b="1">
                  <a:solidFill>
                    <a:srgbClr val="790015"/>
                  </a:solidFill>
                  <a:latin typeface="Helvetica" charset="0"/>
                </a:rPr>
                <a:t>ROYALTY</a:t>
              </a:r>
              <a:endParaRPr lang="en-US" altLang="ja-JP" sz="800" b="1">
                <a:effectLst>
                  <a:outerShdw blurRad="38100" dist="38100" dir="2700000" algn="tl">
                    <a:srgbClr val="000000"/>
                  </a:outerShdw>
                </a:effectLst>
                <a:latin typeface="Helvetica" charset="0"/>
              </a:endParaRPr>
            </a:p>
          </p:txBody>
        </p:sp>
        <p:sp>
          <p:nvSpPr>
            <p:cNvPr id="101493"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4"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1495"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1496"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58" name="Rectangle 54"/>
            <p:cNvSpPr>
              <a:spLocks noChangeArrowheads="1"/>
            </p:cNvSpPr>
            <p:nvPr/>
          </p:nvSpPr>
          <p:spPr bwMode="auto">
            <a:xfrm>
              <a:off x="2494" y="2590"/>
              <a:ext cx="771" cy="162"/>
            </a:xfrm>
            <a:prstGeom prst="rect">
              <a:avLst/>
            </a:prstGeom>
            <a:noFill/>
            <a:ln w="9525">
              <a:noFill/>
              <a:miter lim="800000"/>
              <a:headEnd/>
              <a:tailEnd/>
            </a:ln>
          </p:spPr>
          <p:txBody>
            <a:bodyPr wrap="none" lIns="0" tIns="0" rIns="0" bIns="0">
              <a:spAutoFit/>
            </a:bodyPr>
            <a:lstStyle/>
            <a:p>
              <a:pPr>
                <a:defRPr/>
              </a:pPr>
              <a:r>
                <a:rPr lang="ja-JP" altLang="en-US" sz="800" b="1">
                  <a:solidFill>
                    <a:srgbClr val="790015"/>
                  </a:solidFill>
                  <a:latin typeface="Helvetica" charset="0"/>
                </a:rPr>
                <a:t>   </a:t>
              </a:r>
              <a:r>
                <a:rPr lang="en-US" altLang="ja-JP" sz="800" b="1">
                  <a:solidFill>
                    <a:srgbClr val="790015"/>
                  </a:solidFill>
                  <a:latin typeface="Helvetica" charset="0"/>
                </a:rPr>
                <a:t>CAPTIVITY</a:t>
              </a:r>
              <a:endParaRPr lang="en-US" altLang="ja-JP" sz="800" b="1">
                <a:effectLst>
                  <a:outerShdw blurRad="38100" dist="38100" dir="2700000" algn="tl">
                    <a:srgbClr val="000000"/>
                  </a:outerShdw>
                </a:effectLst>
                <a:latin typeface="Helvetica" charset="0"/>
              </a:endParaRPr>
            </a:p>
          </p:txBody>
        </p:sp>
        <p:sp>
          <p:nvSpPr>
            <p:cNvPr id="101498"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9"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0"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01501"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1502"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226364" name="Rectangle 60"/>
            <p:cNvSpPr>
              <a:spLocks noChangeArrowheads="1"/>
            </p:cNvSpPr>
            <p:nvPr/>
          </p:nvSpPr>
          <p:spPr bwMode="auto">
            <a:xfrm>
              <a:off x="2726" y="2778"/>
              <a:ext cx="658" cy="162"/>
            </a:xfrm>
            <a:prstGeom prst="rect">
              <a:avLst/>
            </a:prstGeom>
            <a:noFill/>
            <a:ln w="9525">
              <a:noFill/>
              <a:miter lim="800000"/>
              <a:headEnd/>
              <a:tailEnd/>
            </a:ln>
          </p:spPr>
          <p:txBody>
            <a:bodyPr wrap="none" lIns="0" tIns="0" rIns="0" bIns="0">
              <a:spAutoFit/>
            </a:bodyPr>
            <a:lstStyle/>
            <a:p>
              <a:pPr>
                <a:defRPr/>
              </a:pPr>
              <a:r>
                <a:rPr lang="ja-JP" altLang="en-US" sz="800" b="1">
                  <a:solidFill>
                    <a:srgbClr val="790015"/>
                  </a:solidFill>
                  <a:latin typeface="Helvetica" charset="0"/>
                </a:rPr>
                <a:t>   </a:t>
              </a:r>
              <a:r>
                <a:rPr lang="en-US" altLang="ja-JP" sz="800" b="1">
                  <a:solidFill>
                    <a:srgbClr val="790015"/>
                  </a:solidFill>
                  <a:latin typeface="Helvetica" charset="0"/>
                </a:rPr>
                <a:t>SILENCE</a:t>
              </a:r>
              <a:endParaRPr lang="en-US" altLang="ja-JP" sz="800" b="1">
                <a:effectLst>
                  <a:outerShdw blurRad="38100" dist="38100" dir="2700000" algn="tl">
                    <a:srgbClr val="000000"/>
                  </a:outerShdw>
                </a:effectLst>
                <a:latin typeface="Helvetica" charset="0"/>
              </a:endParaRPr>
            </a:p>
          </p:txBody>
        </p:sp>
        <p:sp>
          <p:nvSpPr>
            <p:cNvPr id="101504"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5"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6"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01507"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1508"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01509" name="Group 66"/>
            <p:cNvGrpSpPr>
              <a:grpSpLocks/>
            </p:cNvGrpSpPr>
            <p:nvPr/>
          </p:nvGrpSpPr>
          <p:grpSpPr bwMode="auto">
            <a:xfrm>
              <a:off x="3016" y="2963"/>
              <a:ext cx="485" cy="175"/>
              <a:chOff x="3104" y="3099"/>
              <a:chExt cx="485" cy="175"/>
            </a:xfrm>
          </p:grpSpPr>
          <p:sp>
            <p:nvSpPr>
              <p:cNvPr id="226371" name="Rectangle 67"/>
              <p:cNvSpPr>
                <a:spLocks noChangeArrowheads="1"/>
              </p:cNvSpPr>
              <p:nvPr/>
            </p:nvSpPr>
            <p:spPr bwMode="auto">
              <a:xfrm>
                <a:off x="3104" y="3112"/>
                <a:ext cx="105" cy="162"/>
              </a:xfrm>
              <a:prstGeom prst="rect">
                <a:avLst/>
              </a:prstGeom>
              <a:noFill/>
              <a:ln w="9525">
                <a:noFill/>
                <a:miter lim="800000"/>
                <a:headEnd/>
                <a:tailEnd/>
              </a:ln>
            </p:spPr>
            <p:txBody>
              <a:bodyPr wrap="none" lIns="0" tIns="0" rIns="0" bIns="0">
                <a:spAutoFit/>
              </a:bodyPr>
              <a:lstStyle/>
              <a:p>
                <a:pPr>
                  <a:defRPr/>
                </a:pPr>
                <a:r>
                  <a:rPr lang="ja-JP" altLang="en-US" sz="800" b="1">
                    <a:solidFill>
                      <a:schemeClr val="accent1"/>
                    </a:solidFill>
                    <a:latin typeface="Helvetica" charset="0"/>
                  </a:rPr>
                  <a:t>   </a:t>
                </a:r>
                <a:endParaRPr lang="ja-JP" altLang="en-US" sz="800" b="1">
                  <a:solidFill>
                    <a:schemeClr val="accent1"/>
                  </a:solidFill>
                  <a:effectLst>
                    <a:outerShdw blurRad="38100" dist="38100" dir="2700000" algn="tl">
                      <a:srgbClr val="000000"/>
                    </a:outerShdw>
                  </a:effectLst>
                  <a:latin typeface="Helvetica" charset="0"/>
                </a:endParaRPr>
              </a:p>
            </p:txBody>
          </p:sp>
          <p:sp>
            <p:nvSpPr>
              <p:cNvPr id="226372" name="Rectangle 68"/>
              <p:cNvSpPr>
                <a:spLocks noChangeArrowheads="1"/>
              </p:cNvSpPr>
              <p:nvPr/>
            </p:nvSpPr>
            <p:spPr bwMode="auto">
              <a:xfrm>
                <a:off x="3172" y="3099"/>
                <a:ext cx="417" cy="162"/>
              </a:xfrm>
              <a:prstGeom prst="rect">
                <a:avLst/>
              </a:prstGeom>
              <a:noFill/>
              <a:ln w="9525">
                <a:noFill/>
                <a:miter lim="800000"/>
                <a:headEnd/>
                <a:tailEnd/>
              </a:ln>
            </p:spPr>
            <p:txBody>
              <a:bodyPr wrap="none" lIns="0" tIns="0" rIns="0" bIns="0">
                <a:spAutoFit/>
              </a:bodyPr>
              <a:lstStyle/>
              <a:p>
                <a:pPr>
                  <a:defRPr/>
                </a:pPr>
                <a:r>
                  <a:rPr lang="en-US" altLang="ja-JP" sz="800" b="1">
                    <a:solidFill>
                      <a:schemeClr val="accent1"/>
                    </a:solidFill>
                    <a:latin typeface="Helvetica" charset="0"/>
                  </a:rPr>
                  <a:t>JESUS</a:t>
                </a:r>
                <a:endParaRPr lang="en-US" altLang="ja-JP" sz="800" b="1">
                  <a:solidFill>
                    <a:schemeClr val="accent1"/>
                  </a:solidFill>
                  <a:effectLst>
                    <a:outerShdw blurRad="38100" dist="38100" dir="2700000" algn="tl">
                      <a:srgbClr val="000000"/>
                    </a:outerShdw>
                  </a:effectLst>
                  <a:latin typeface="Helvetica" charset="0"/>
                </a:endParaRPr>
              </a:p>
            </p:txBody>
          </p:sp>
        </p:grpSp>
        <p:sp>
          <p:nvSpPr>
            <p:cNvPr id="101510"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11"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6375" name="Text Box 71"/>
          <p:cNvSpPr txBox="1">
            <a:spLocks noChangeArrowheads="1"/>
          </p:cNvSpPr>
          <p:nvPr/>
        </p:nvSpPr>
        <p:spPr bwMode="auto">
          <a:xfrm>
            <a:off x="365125" y="498475"/>
            <a:ext cx="8451850" cy="579438"/>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3200" b="1" smtClean="0">
                <a:solidFill>
                  <a:srgbClr val="DCF210"/>
                </a:solidFill>
                <a:effectLst>
                  <a:outerShdw blurRad="38100" dist="38100" dir="2700000" algn="tl">
                    <a:srgbClr val="000000"/>
                  </a:outerShdw>
                </a:effectLst>
                <a:latin typeface="Comic Sans MS" charset="0"/>
              </a:rPr>
              <a:t>新しい</a:t>
            </a:r>
            <a:r>
              <a:rPr lang="en-US" altLang="ja-JP" sz="3200" b="1" smtClean="0">
                <a:solidFill>
                  <a:srgbClr val="DCF210"/>
                </a:solidFill>
                <a:effectLst>
                  <a:outerShdw blurRad="38100" dist="38100" dir="2700000" algn="tl">
                    <a:srgbClr val="000000"/>
                  </a:outerShdw>
                </a:effectLst>
                <a:latin typeface="Comic Sans MS" charset="0"/>
              </a:rPr>
              <a:t>“</a:t>
            </a:r>
            <a:r>
              <a:rPr lang="ja-JP" altLang="en-US" sz="3200" b="1" smtClean="0">
                <a:solidFill>
                  <a:srgbClr val="DCF210"/>
                </a:solidFill>
                <a:effectLst>
                  <a:outerShdw blurRad="38100" dist="38100" dir="2700000" algn="tl">
                    <a:srgbClr val="000000"/>
                  </a:outerShdw>
                </a:effectLst>
                <a:latin typeface="Comic Sans MS" charset="0"/>
              </a:rPr>
              <a:t>聖書の書庫”がこんなふうにできましたか</a:t>
            </a:r>
          </a:p>
        </p:txBody>
      </p:sp>
      <p:grpSp>
        <p:nvGrpSpPr>
          <p:cNvPr id="4" name="Group 72"/>
          <p:cNvGrpSpPr>
            <a:grpSpLocks/>
          </p:cNvGrpSpPr>
          <p:nvPr/>
        </p:nvGrpSpPr>
        <p:grpSpPr bwMode="auto">
          <a:xfrm>
            <a:off x="2076450" y="1225550"/>
            <a:ext cx="2763838" cy="1343025"/>
            <a:chOff x="2412" y="2052"/>
            <a:chExt cx="1741" cy="846"/>
          </a:xfrm>
        </p:grpSpPr>
        <p:sp>
          <p:nvSpPr>
            <p:cNvPr id="101444"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01445"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1446"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0" name="Rectangle 76"/>
            <p:cNvSpPr>
              <a:spLocks noChangeArrowheads="1"/>
            </p:cNvSpPr>
            <p:nvPr/>
          </p:nvSpPr>
          <p:spPr bwMode="auto">
            <a:xfrm>
              <a:off x="2662" y="2078"/>
              <a:ext cx="408"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創造</a:t>
              </a:r>
              <a:endParaRPr lang="ja-JP" altLang="en-US" sz="2800" b="1">
                <a:effectLst>
                  <a:outerShdw blurRad="38100" dist="38100" dir="2700000" algn="tl">
                    <a:srgbClr val="000000"/>
                  </a:outerShdw>
                </a:effectLst>
                <a:latin typeface="Helvetica" charset="0"/>
              </a:endParaRPr>
            </a:p>
          </p:txBody>
        </p:sp>
        <p:sp>
          <p:nvSpPr>
            <p:cNvPr id="101448"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78"/>
          <p:cNvGrpSpPr>
            <a:grpSpLocks/>
          </p:cNvGrpSpPr>
          <p:nvPr/>
        </p:nvGrpSpPr>
        <p:grpSpPr bwMode="auto">
          <a:xfrm>
            <a:off x="2317750" y="1581150"/>
            <a:ext cx="2763838" cy="1343025"/>
            <a:chOff x="2412" y="2052"/>
            <a:chExt cx="1741" cy="846"/>
          </a:xfrm>
        </p:grpSpPr>
        <p:sp>
          <p:nvSpPr>
            <p:cNvPr id="101439"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01440"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1441"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6" name="Rectangle 82"/>
            <p:cNvSpPr>
              <a:spLocks noChangeArrowheads="1"/>
            </p:cNvSpPr>
            <p:nvPr/>
          </p:nvSpPr>
          <p:spPr bwMode="auto">
            <a:xfrm>
              <a:off x="2479" y="2078"/>
              <a:ext cx="778"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アブラハム</a:t>
              </a:r>
              <a:endParaRPr lang="ja-JP" altLang="en-US" sz="2800" b="1">
                <a:effectLst>
                  <a:outerShdw blurRad="38100" dist="38100" dir="2700000" algn="tl">
                    <a:srgbClr val="000000"/>
                  </a:outerShdw>
                </a:effectLst>
                <a:latin typeface="Helvetica" charset="0"/>
              </a:endParaRPr>
            </a:p>
          </p:txBody>
        </p:sp>
        <p:sp>
          <p:nvSpPr>
            <p:cNvPr id="101443"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84"/>
          <p:cNvGrpSpPr>
            <a:grpSpLocks/>
          </p:cNvGrpSpPr>
          <p:nvPr/>
        </p:nvGrpSpPr>
        <p:grpSpPr bwMode="auto">
          <a:xfrm>
            <a:off x="2597150" y="1924050"/>
            <a:ext cx="2763838" cy="1343025"/>
            <a:chOff x="2412" y="2052"/>
            <a:chExt cx="1741" cy="846"/>
          </a:xfrm>
        </p:grpSpPr>
        <p:sp>
          <p:nvSpPr>
            <p:cNvPr id="101434"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01435"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1436"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632" y="2078"/>
              <a:ext cx="472"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ヨセフ</a:t>
              </a:r>
              <a:endParaRPr lang="ja-JP" altLang="en-US" sz="2800" b="1">
                <a:effectLst>
                  <a:outerShdw blurRad="38100" dist="38100" dir="2700000" algn="tl">
                    <a:srgbClr val="000000"/>
                  </a:outerShdw>
                </a:effectLst>
                <a:latin typeface="Helvetica" charset="0"/>
              </a:endParaRPr>
            </a:p>
          </p:txBody>
        </p:sp>
        <p:sp>
          <p:nvSpPr>
            <p:cNvPr id="101438"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90"/>
          <p:cNvGrpSpPr>
            <a:grpSpLocks/>
          </p:cNvGrpSpPr>
          <p:nvPr/>
        </p:nvGrpSpPr>
        <p:grpSpPr bwMode="auto">
          <a:xfrm>
            <a:off x="2889250" y="2241550"/>
            <a:ext cx="2763838" cy="1343025"/>
            <a:chOff x="2412" y="2052"/>
            <a:chExt cx="1741" cy="846"/>
          </a:xfrm>
        </p:grpSpPr>
        <p:sp>
          <p:nvSpPr>
            <p:cNvPr id="101429"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01430"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1431"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608" y="2078"/>
              <a:ext cx="519"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モーセ</a:t>
              </a:r>
              <a:endParaRPr lang="en-US" altLang="ja-JP" sz="2800" b="1">
                <a:effectLst>
                  <a:outerShdw blurRad="38100" dist="38100" dir="2700000" algn="tl">
                    <a:srgbClr val="000000"/>
                  </a:outerShdw>
                </a:effectLst>
                <a:latin typeface="Helvetica" charset="0"/>
              </a:endParaRPr>
            </a:p>
          </p:txBody>
        </p:sp>
        <p:sp>
          <p:nvSpPr>
            <p:cNvPr id="101433"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96"/>
          <p:cNvGrpSpPr>
            <a:grpSpLocks/>
          </p:cNvGrpSpPr>
          <p:nvPr/>
        </p:nvGrpSpPr>
        <p:grpSpPr bwMode="auto">
          <a:xfrm>
            <a:off x="3155950" y="2546350"/>
            <a:ext cx="2763838" cy="1343025"/>
            <a:chOff x="2412" y="2052"/>
            <a:chExt cx="1741" cy="846"/>
          </a:xfrm>
        </p:grpSpPr>
        <p:sp>
          <p:nvSpPr>
            <p:cNvPr id="101424"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01425"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1426"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568" y="2078"/>
              <a:ext cx="600"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ヨシュア</a:t>
              </a:r>
              <a:endParaRPr lang="ja-JP" altLang="en-US" sz="2800" b="1">
                <a:effectLst>
                  <a:outerShdw blurRad="38100" dist="38100" dir="2700000" algn="tl">
                    <a:srgbClr val="000000"/>
                  </a:outerShdw>
                </a:effectLst>
                <a:latin typeface="Helvetica" charset="0"/>
              </a:endParaRPr>
            </a:p>
          </p:txBody>
        </p:sp>
        <p:sp>
          <p:nvSpPr>
            <p:cNvPr id="101428"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02"/>
          <p:cNvGrpSpPr>
            <a:grpSpLocks/>
          </p:cNvGrpSpPr>
          <p:nvPr/>
        </p:nvGrpSpPr>
        <p:grpSpPr bwMode="auto">
          <a:xfrm>
            <a:off x="3435350" y="2851150"/>
            <a:ext cx="2763838" cy="1343025"/>
            <a:chOff x="2412" y="2052"/>
            <a:chExt cx="1741" cy="846"/>
          </a:xfrm>
        </p:grpSpPr>
        <p:sp>
          <p:nvSpPr>
            <p:cNvPr id="101419"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01420"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1421"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450" y="2078"/>
              <a:ext cx="840"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無政府状態</a:t>
              </a:r>
              <a:endParaRPr lang="ja-JP" altLang="en-US" sz="2800" b="1">
                <a:effectLst>
                  <a:outerShdw blurRad="38100" dist="38100" dir="2700000" algn="tl">
                    <a:srgbClr val="000000"/>
                  </a:outerShdw>
                </a:effectLst>
                <a:latin typeface="Helvetica" charset="0"/>
              </a:endParaRPr>
            </a:p>
          </p:txBody>
        </p:sp>
        <p:sp>
          <p:nvSpPr>
            <p:cNvPr id="101423"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08"/>
          <p:cNvGrpSpPr>
            <a:grpSpLocks/>
          </p:cNvGrpSpPr>
          <p:nvPr/>
        </p:nvGrpSpPr>
        <p:grpSpPr bwMode="auto">
          <a:xfrm>
            <a:off x="3727450" y="3168650"/>
            <a:ext cx="2763838" cy="1343025"/>
            <a:chOff x="2412" y="2052"/>
            <a:chExt cx="1741" cy="846"/>
          </a:xfrm>
        </p:grpSpPr>
        <p:sp>
          <p:nvSpPr>
            <p:cNvPr id="101414"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01415"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1416"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519" y="2078"/>
              <a:ext cx="696"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王国時代</a:t>
              </a:r>
              <a:endParaRPr lang="ja-JP" altLang="en-US" sz="2800" b="1">
                <a:effectLst>
                  <a:outerShdw blurRad="38100" dist="38100" dir="2700000" algn="tl">
                    <a:srgbClr val="000000"/>
                  </a:outerShdw>
                </a:effectLst>
                <a:latin typeface="Helvetica" charset="0"/>
              </a:endParaRPr>
            </a:p>
          </p:txBody>
        </p:sp>
        <p:sp>
          <p:nvSpPr>
            <p:cNvPr id="101418"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14"/>
          <p:cNvGrpSpPr>
            <a:grpSpLocks/>
          </p:cNvGrpSpPr>
          <p:nvPr/>
        </p:nvGrpSpPr>
        <p:grpSpPr bwMode="auto">
          <a:xfrm>
            <a:off x="3968750" y="3524250"/>
            <a:ext cx="2763838" cy="1343025"/>
            <a:chOff x="2412" y="2052"/>
            <a:chExt cx="1741" cy="846"/>
          </a:xfrm>
        </p:grpSpPr>
        <p:sp>
          <p:nvSpPr>
            <p:cNvPr id="101409"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01410"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1411"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663" y="2078"/>
              <a:ext cx="408"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捕囚</a:t>
              </a:r>
              <a:endParaRPr lang="ja-JP" altLang="en-US" sz="2800" b="1">
                <a:effectLst>
                  <a:outerShdw blurRad="38100" dist="38100" dir="2700000" algn="tl">
                    <a:srgbClr val="000000"/>
                  </a:outerShdw>
                </a:effectLst>
                <a:latin typeface="Helvetica" charset="0"/>
              </a:endParaRPr>
            </a:p>
          </p:txBody>
        </p:sp>
        <p:sp>
          <p:nvSpPr>
            <p:cNvPr id="101413"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20"/>
          <p:cNvGrpSpPr>
            <a:grpSpLocks/>
          </p:cNvGrpSpPr>
          <p:nvPr/>
        </p:nvGrpSpPr>
        <p:grpSpPr bwMode="auto">
          <a:xfrm>
            <a:off x="4273550" y="3859213"/>
            <a:ext cx="2760663" cy="1333500"/>
            <a:chOff x="2652" y="2271"/>
            <a:chExt cx="1739" cy="840"/>
          </a:xfrm>
        </p:grpSpPr>
        <p:sp>
          <p:nvSpPr>
            <p:cNvPr id="101405"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01406"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1407"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226428" name="Rectangle 124"/>
            <p:cNvSpPr>
              <a:spLocks noChangeArrowheads="1"/>
            </p:cNvSpPr>
            <p:nvPr/>
          </p:nvSpPr>
          <p:spPr bwMode="auto">
            <a:xfrm>
              <a:off x="2991" y="2298"/>
              <a:ext cx="288"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沈黙</a:t>
              </a:r>
              <a:endParaRPr lang="en-US" altLang="ja-JP" sz="2800" b="1">
                <a:effectLst>
                  <a:outerShdw blurRad="38100" dist="38100" dir="2700000" algn="tl">
                    <a:srgbClr val="000000"/>
                  </a:outerShdw>
                </a:effectLst>
                <a:latin typeface="Helvetica" charset="0"/>
              </a:endParaRPr>
            </a:p>
          </p:txBody>
        </p:sp>
      </p:grpSp>
      <p:grpSp>
        <p:nvGrpSpPr>
          <p:cNvPr id="13" name="Group 125"/>
          <p:cNvGrpSpPr>
            <a:grpSpLocks/>
          </p:cNvGrpSpPr>
          <p:nvPr/>
        </p:nvGrpSpPr>
        <p:grpSpPr bwMode="auto">
          <a:xfrm>
            <a:off x="4540250" y="4208463"/>
            <a:ext cx="2762250" cy="1479550"/>
            <a:chOff x="3948" y="107"/>
            <a:chExt cx="1740" cy="932"/>
          </a:xfrm>
        </p:grpSpPr>
        <p:sp>
          <p:nvSpPr>
            <p:cNvPr id="101397"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01398"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01399"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01400" name="Group 129"/>
            <p:cNvGrpSpPr>
              <a:grpSpLocks/>
            </p:cNvGrpSpPr>
            <p:nvPr/>
          </p:nvGrpSpPr>
          <p:grpSpPr bwMode="auto">
            <a:xfrm>
              <a:off x="4060" y="130"/>
              <a:ext cx="681" cy="284"/>
              <a:chOff x="3083" y="3101"/>
              <a:chExt cx="534" cy="235"/>
            </a:xfrm>
          </p:grpSpPr>
          <p:sp>
            <p:nvSpPr>
              <p:cNvPr id="226434" name="Rectangle 130"/>
              <p:cNvSpPr>
                <a:spLocks noChangeArrowheads="1"/>
              </p:cNvSpPr>
              <p:nvPr/>
            </p:nvSpPr>
            <p:spPr bwMode="auto">
              <a:xfrm>
                <a:off x="3083" y="3113"/>
                <a:ext cx="147" cy="223"/>
              </a:xfrm>
              <a:prstGeom prst="rect">
                <a:avLst/>
              </a:prstGeom>
              <a:solidFill>
                <a:schemeClr val="tx2"/>
              </a:solidFill>
              <a:ln w="9525">
                <a:noFill/>
                <a:miter lim="800000"/>
                <a:headEnd/>
                <a:tailEnd/>
              </a:ln>
            </p:spPr>
            <p:txBody>
              <a:bodyPr wrap="none" lIns="0" tIns="0" rIns="0" bIns="0">
                <a:spAutoFit/>
              </a:bodyPr>
              <a:lstStyle/>
              <a:p>
                <a:pPr>
                  <a:defRPr/>
                </a:pPr>
                <a:r>
                  <a:rPr lang="ja-JP" altLang="en-US" sz="2800" b="1">
                    <a:solidFill>
                      <a:srgbClr val="790015"/>
                    </a:solidFill>
                    <a:latin typeface="Helvetica" charset="0"/>
                  </a:rPr>
                  <a:t>   </a:t>
                </a:r>
                <a:endParaRPr lang="ja-JP" altLang="en-US" sz="4000" b="1">
                  <a:effectLst>
                    <a:outerShdw blurRad="38100" dist="38100" dir="2700000" algn="tl">
                      <a:srgbClr val="000000"/>
                    </a:outerShdw>
                  </a:effectLst>
                  <a:latin typeface="Helvetica" charset="0"/>
                </a:endParaRPr>
              </a:p>
            </p:txBody>
          </p:sp>
          <p:sp>
            <p:nvSpPr>
              <p:cNvPr id="226435" name="Rectangle 131"/>
              <p:cNvSpPr>
                <a:spLocks noChangeArrowheads="1"/>
              </p:cNvSpPr>
              <p:nvPr/>
            </p:nvSpPr>
            <p:spPr bwMode="auto">
              <a:xfrm>
                <a:off x="3140" y="3101"/>
                <a:ext cx="477" cy="230"/>
              </a:xfrm>
              <a:prstGeom prst="rect">
                <a:avLst/>
              </a:prstGeom>
              <a:solidFill>
                <a:schemeClr val="tx2"/>
              </a:solidFill>
              <a:ln w="9525">
                <a:noFill/>
                <a:miter lim="800000"/>
                <a:headEnd/>
                <a:tailEnd/>
              </a:ln>
            </p:spPr>
            <p:txBody>
              <a:bodyPr wrap="none" lIns="0" tIns="0" rIns="0" bIns="0">
                <a:spAutoFit/>
              </a:bodyPr>
              <a:lstStyle/>
              <a:p>
                <a:pPr>
                  <a:defRPr/>
                </a:pPr>
                <a:r>
                  <a:rPr lang="ja-JP" altLang="en-US" sz="2900" b="1">
                    <a:solidFill>
                      <a:srgbClr val="790015"/>
                    </a:solidFill>
                    <a:latin typeface="Helvetica" charset="0"/>
                  </a:rPr>
                  <a:t>イエス</a:t>
                </a:r>
                <a:endParaRPr lang="ja-JP" altLang="en-US" sz="4000" b="1">
                  <a:effectLst>
                    <a:outerShdw blurRad="38100" dist="38100" dir="2700000" algn="tl">
                      <a:srgbClr val="000000"/>
                    </a:outerShdw>
                  </a:effectLst>
                  <a:latin typeface="Helvetica" charset="0"/>
                </a:endParaRPr>
              </a:p>
            </p:txBody>
          </p:sp>
        </p:grpSp>
        <p:sp>
          <p:nvSpPr>
            <p:cNvPr id="101401"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2"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1391" name="Text Box 134"/>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01392"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101393"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101394" name="Text Box 13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57</a:t>
            </a:r>
          </a:p>
        </p:txBody>
      </p:sp>
      <p:sp>
        <p:nvSpPr>
          <p:cNvPr id="101395" name="Text Box 139"/>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11</a:t>
            </a:r>
          </a:p>
        </p:txBody>
      </p:sp>
      <p:sp>
        <p:nvSpPr>
          <p:cNvPr id="101396" name="Text Box 14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6375"/>
                                        </p:tgtEl>
                                        <p:attrNameLst>
                                          <p:attrName>style.visibility</p:attrName>
                                        </p:attrNameLst>
                                      </p:cBhvr>
                                      <p:to>
                                        <p:strVal val="visible"/>
                                      </p:to>
                                    </p:set>
                                    <p:animEffect transition="in" filter="dissolve">
                                      <p:cBhvr>
                                        <p:cTn id="7" dur="500"/>
                                        <p:tgtEl>
                                          <p:spTgt spid="226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7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4" name="Group 4"/>
          <p:cNvGrpSpPr>
            <a:grpSpLocks/>
          </p:cNvGrpSpPr>
          <p:nvPr/>
        </p:nvGrpSpPr>
        <p:grpSpPr bwMode="auto">
          <a:xfrm>
            <a:off x="0" y="5435600"/>
            <a:ext cx="9144000" cy="1346200"/>
            <a:chOff x="0" y="3424"/>
            <a:chExt cx="5463" cy="848"/>
          </a:xfrm>
        </p:grpSpPr>
        <p:sp>
          <p:nvSpPr>
            <p:cNvPr id="352261"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solidFill>
                  <a:srgbClr val="000000"/>
                </a:solidFill>
                <a:effectLst>
                  <a:outerShdw blurRad="38100" dist="38100" dir="2700000" algn="tl">
                    <a:srgbClr val="DDDDDD"/>
                  </a:outerShdw>
                </a:effectLst>
                <a:latin typeface="Times New Roman" pitchFamily="-107" charset="0"/>
                <a:ea typeface="굴림" pitchFamily="-107" charset="-127"/>
                <a:cs typeface="굴림" pitchFamily="-107" charset="-127"/>
              </a:endParaRPr>
            </a:p>
          </p:txBody>
        </p:sp>
        <p:sp>
          <p:nvSpPr>
            <p:cNvPr id="352262" name="Text Box 6"/>
            <p:cNvSpPr txBox="1">
              <a:spLocks noChangeArrowheads="1"/>
            </p:cNvSpPr>
            <p:nvPr/>
          </p:nvSpPr>
          <p:spPr bwMode="auto">
            <a:xfrm>
              <a:off x="0" y="3424"/>
              <a:ext cx="5463"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ko-KR" sz="2000" b="1" i="1" dirty="0" smtClean="0">
                  <a:solidFill>
                    <a:srgbClr val="FAFD00"/>
                  </a:solidFill>
                  <a:latin typeface="Times New Roman" charset="0"/>
                  <a:ea typeface="굴림" charset="0"/>
                  <a:cs typeface="굴림" charset="0"/>
                </a:rPr>
                <a:t>A Presentation of The Bible…Basically Ministries International Inc.</a:t>
              </a:r>
              <a:br>
                <a:rPr lang="en-US" altLang="ko-KR" sz="2000" b="1" i="1" dirty="0" smtClean="0">
                  <a:solidFill>
                    <a:srgbClr val="FAFD00"/>
                  </a:solidFill>
                  <a:latin typeface="Times New Roman" charset="0"/>
                  <a:ea typeface="굴림" charset="0"/>
                  <a:cs typeface="굴림" charset="0"/>
                </a:rPr>
              </a:br>
              <a:r>
                <a:rPr lang="en-US" altLang="ko-KR" sz="2000" b="1" i="1" dirty="0" smtClean="0">
                  <a:solidFill>
                    <a:srgbClr val="FAFD00"/>
                  </a:solidFill>
                  <a:latin typeface="Times New Roman" charset="0"/>
                  <a:ea typeface="굴림" charset="0"/>
                  <a:cs typeface="굴림" charset="0"/>
                </a:rPr>
                <a:t>Fort Worth, Texas</a:t>
              </a:r>
              <a:endParaRPr lang="en-US" altLang="ko-KR" sz="1800" b="1" dirty="0" smtClean="0">
                <a:solidFill>
                  <a:srgbClr val="FAFD00"/>
                </a:solidFill>
                <a:latin typeface="Times New Roman" charset="0"/>
                <a:ea typeface="굴림" charset="0"/>
                <a:cs typeface="굴림" charset="0"/>
              </a:endParaRPr>
            </a:p>
          </p:txBody>
        </p:sp>
        <p:sp>
          <p:nvSpPr>
            <p:cNvPr id="352263" name="Text Box 7"/>
            <p:cNvSpPr txBox="1">
              <a:spLocks noChangeArrowheads="1"/>
            </p:cNvSpPr>
            <p:nvPr/>
          </p:nvSpPr>
          <p:spPr bwMode="auto">
            <a:xfrm>
              <a:off x="279" y="3866"/>
              <a:ext cx="5162"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spcBef>
                  <a:spcPct val="50000"/>
                </a:spcBef>
                <a:defRPr/>
              </a:pPr>
              <a:r>
                <a:rPr lang="en-US" altLang="ko-KR" sz="2000" dirty="0" err="1">
                  <a:solidFill>
                    <a:srgbClr val="FFFB0C"/>
                  </a:solidFill>
                  <a:latin typeface="Helvetica" pitchFamily="-107" charset="0"/>
                  <a:ea typeface="굴림" pitchFamily="-107" charset="-127"/>
                  <a:cs typeface="굴림" pitchFamily="-107" charset="-127"/>
                </a:rPr>
                <a:t>www.biblebasically.org</a:t>
              </a:r>
              <a:endParaRPr lang="en-US" altLang="ko-KR" sz="2000" dirty="0">
                <a:solidFill>
                  <a:srgbClr val="FFFB0C"/>
                </a:solidFill>
                <a:latin typeface="Helvetica" pitchFamily="-107" charset="0"/>
                <a:ea typeface="굴림" pitchFamily="-107" charset="-127"/>
                <a:cs typeface="굴림" pitchFamily="-107" charset="-127"/>
              </a:endParaRPr>
            </a:p>
          </p:txBody>
        </p:sp>
      </p:grpSp>
      <p:sp>
        <p:nvSpPr>
          <p:cNvPr id="23555"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굴림" charset="0"/>
                <a:cs typeface="굴림" charset="0"/>
              </a:rPr>
              <a:t>©2004 TBBMI</a:t>
            </a:r>
          </a:p>
        </p:txBody>
      </p:sp>
      <p:sp>
        <p:nvSpPr>
          <p:cNvPr id="23556" name="Rectangle 9"/>
          <p:cNvSpPr>
            <a:spLocks noChangeArrowheads="1"/>
          </p:cNvSpPr>
          <p:nvPr/>
        </p:nvSpPr>
        <p:spPr bwMode="auto">
          <a:xfrm>
            <a:off x="7626350" y="6526213"/>
            <a:ext cx="6492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altLang="ko-KR" sz="1000" b="1">
                <a:solidFill>
                  <a:srgbClr val="FFFFFF"/>
                </a:solidFill>
                <a:ea typeface="굴림" charset="0"/>
                <a:cs typeface="굴림" charset="0"/>
              </a:rPr>
              <a:t>9.65.01.</a:t>
            </a:r>
          </a:p>
        </p:txBody>
      </p:sp>
      <p:sp>
        <p:nvSpPr>
          <p:cNvPr id="23557" name="Text Box 10"/>
          <p:cNvSpPr txBox="1">
            <a:spLocks noChangeArrowheads="1"/>
          </p:cNvSpPr>
          <p:nvPr/>
        </p:nvSpPr>
        <p:spPr bwMode="auto">
          <a:xfrm>
            <a:off x="8086725" y="652780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굴림" charset="0"/>
                <a:cs typeface="굴림" charset="0"/>
              </a:rPr>
              <a:t>04</a:t>
            </a:r>
          </a:p>
        </p:txBody>
      </p:sp>
      <p:sp>
        <p:nvSpPr>
          <p:cNvPr id="23558" name="WordArt 11"/>
          <p:cNvSpPr>
            <a:spLocks noChangeArrowheads="1" noChangeShapeType="1" noTextEdit="1"/>
          </p:cNvSpPr>
          <p:nvPr/>
        </p:nvSpPr>
        <p:spPr bwMode="auto">
          <a:xfrm>
            <a:off x="222250" y="733425"/>
            <a:ext cx="8812213" cy="4346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44444"/>
              </a:avLst>
            </a:prstTxWarp>
          </a:bodyPr>
          <a:lstStyle/>
          <a:p>
            <a:r>
              <a:rPr lang="ja-JP" altLang="en-US" sz="3600" kern="10">
                <a:solidFill>
                  <a:srgbClr val="FFFF00"/>
                </a:solidFill>
                <a:effectLst>
                  <a:outerShdw blurRad="63500" dist="35921" dir="2700000" algn="ctr" rotWithShape="0">
                    <a:srgbClr val="000000"/>
                  </a:outerShdw>
                </a:effectLst>
                <a:latin typeface="Impact"/>
                <a:ea typeface="Impact"/>
                <a:cs typeface="Impact"/>
              </a:rPr>
              <a:t>バイブル　ベイシック　</a:t>
            </a:r>
            <a:endParaRPr lang="en-US" sz="3600" kern="10">
              <a:solidFill>
                <a:srgbClr val="FFFF00"/>
              </a:solidFill>
              <a:effectLst>
                <a:outerShdw blurRad="63500" dist="35921" dir="2700000" algn="ctr" rotWithShape="0">
                  <a:srgbClr val="000000"/>
                </a:outerShdw>
              </a:effectLst>
              <a:latin typeface="Impact"/>
              <a:ea typeface="Impact"/>
              <a:cs typeface="Impact"/>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13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11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2405"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02406"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102407" name="Text Box 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58</a:t>
            </a:r>
          </a:p>
        </p:txBody>
      </p:sp>
      <p:sp>
        <p:nvSpPr>
          <p:cNvPr id="102408"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102409" name="Rectangle 10"/>
          <p:cNvSpPr>
            <a:spLocks noChangeArrowheads="1"/>
          </p:cNvSpPr>
          <p:nvPr/>
        </p:nvSpPr>
        <p:spPr bwMode="auto">
          <a:xfrm>
            <a:off x="655638" y="1641475"/>
            <a:ext cx="7759700" cy="4618038"/>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4"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12325"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3429"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03430"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103431" name="Text Box 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59</a:t>
            </a:r>
          </a:p>
        </p:txBody>
      </p:sp>
      <p:sp>
        <p:nvSpPr>
          <p:cNvPr id="103432"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103433" name="Rectangle 10"/>
          <p:cNvSpPr>
            <a:spLocks noChangeArrowheads="1"/>
          </p:cNvSpPr>
          <p:nvPr/>
        </p:nvSpPr>
        <p:spPr bwMode="auto">
          <a:xfrm>
            <a:off x="641350" y="2808288"/>
            <a:ext cx="7839075" cy="3463925"/>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3347"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334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133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4453"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04454"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104455" name="Text Box 8"/>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60</a:t>
            </a:r>
          </a:p>
        </p:txBody>
      </p:sp>
      <p:sp>
        <p:nvSpPr>
          <p:cNvPr id="104456"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
        <p:nvSpPr>
          <p:cNvPr id="104457" name="Rectangle 10"/>
          <p:cNvSpPr>
            <a:spLocks noChangeArrowheads="1"/>
          </p:cNvSpPr>
          <p:nvPr/>
        </p:nvSpPr>
        <p:spPr bwMode="auto">
          <a:xfrm>
            <a:off x="654050" y="4219575"/>
            <a:ext cx="7812088" cy="2079625"/>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4372"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314373"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5477"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05478"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105479" name="Text Box 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61</a:t>
            </a:r>
          </a:p>
        </p:txBody>
      </p:sp>
      <p:sp>
        <p:nvSpPr>
          <p:cNvPr id="105480"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55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0"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06501"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106502" name="Text Box 12"/>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62</a:t>
            </a:r>
          </a:p>
        </p:txBody>
      </p:sp>
      <p:sp>
        <p:nvSpPr>
          <p:cNvPr id="106503"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8-14</a:t>
            </a:r>
          </a:p>
        </p:txBody>
      </p:sp>
      <p:pic>
        <p:nvPicPr>
          <p:cNvPr id="10650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5314" name="WordArt 18"/>
          <p:cNvSpPr>
            <a:spLocks noChangeArrowheads="1" noChangeShapeType="1" noTextEdit="1"/>
          </p:cNvSpPr>
          <p:nvPr/>
        </p:nvSpPr>
        <p:spPr bwMode="auto">
          <a:xfrm>
            <a:off x="912813" y="4799013"/>
            <a:ext cx="6438900" cy="911225"/>
          </a:xfrm>
          <a:prstGeom prst="rect">
            <a:avLst/>
          </a:prstGeom>
        </p:spPr>
        <p:txBody>
          <a:bodyPr wrap="none" fromWordArt="1">
            <a:prstTxWarp prst="textSlantUp">
              <a:avLst>
                <a:gd name="adj" fmla="val 32056"/>
              </a:avLst>
            </a:prstTxWarp>
          </a:bodyPr>
          <a:lstStyle/>
          <a:p>
            <a:pPr>
              <a:defRPr/>
            </a:pPr>
            <a:r>
              <a:rPr lang="ja-JP" altLang="en-US" sz="4000" kern="1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Impact"/>
                <a:ea typeface="Impact"/>
                <a:cs typeface="Impact"/>
              </a:rPr>
              <a:t>聖書の見方がガラッと変わった</a:t>
            </a:r>
            <a:r>
              <a:rPr lang="en-US" altLang="ja-JP" sz="4000" kern="1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Impact"/>
                <a:ea typeface="Impact"/>
                <a:cs typeface="Impact"/>
              </a:rPr>
              <a:t>!</a:t>
            </a:r>
            <a:endParaRPr lang="en-US" sz="4000" kern="1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Impact"/>
              <a:ea typeface="Impact"/>
              <a:cs typeface="Impac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1" name="Group 305"/>
          <p:cNvGrpSpPr>
            <a:grpSpLocks/>
          </p:cNvGrpSpPr>
          <p:nvPr/>
        </p:nvGrpSpPr>
        <p:grpSpPr bwMode="auto">
          <a:xfrm>
            <a:off x="2773363" y="1468438"/>
            <a:ext cx="4448175" cy="3598862"/>
            <a:chOff x="235" y="1788"/>
            <a:chExt cx="2803" cy="2267"/>
          </a:xfrm>
        </p:grpSpPr>
        <p:sp>
          <p:nvSpPr>
            <p:cNvPr id="107599"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altLang="ja-JP" sz="1800">
                  <a:solidFill>
                    <a:srgbClr val="790015"/>
                  </a:solidFill>
                  <a:latin typeface="Times" charset="0"/>
                </a:rPr>
                <a:t>ABRAHAM</a:t>
              </a:r>
              <a:endParaRPr lang="en-US" altLang="ja-JP" sz="2800">
                <a:effectLst>
                  <a:outerShdw blurRad="38100" dist="38100" dir="2700000" algn="tl">
                    <a:srgbClr val="000000"/>
                  </a:outerShdw>
                </a:effectLst>
                <a:latin typeface="Times" charset="0"/>
              </a:endParaRPr>
            </a:p>
          </p:txBody>
        </p:sp>
        <p:sp>
          <p:nvSpPr>
            <p:cNvPr id="107601"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07602"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603"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CREATION</a:t>
              </a:r>
              <a:endParaRPr lang="en-US" altLang="ja-JP" sz="2800" b="1">
                <a:effectLst>
                  <a:outerShdw blurRad="38100" dist="38100" dir="2700000" algn="tl">
                    <a:srgbClr val="000000"/>
                  </a:outerShdw>
                </a:effectLst>
                <a:latin typeface="Helvetica" charset="0"/>
              </a:endParaRPr>
            </a:p>
          </p:txBody>
        </p:sp>
        <p:sp>
          <p:nvSpPr>
            <p:cNvPr id="107605"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06"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07"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altLang="ja-JP" sz="1800">
                  <a:solidFill>
                    <a:srgbClr val="790015"/>
                  </a:solidFill>
                  <a:latin typeface="Times" charset="0"/>
                </a:rPr>
                <a:t>ABRAHAM</a:t>
              </a:r>
              <a:endParaRPr lang="en-US" altLang="ja-JP" sz="2800">
                <a:effectLst>
                  <a:outerShdw blurRad="38100" dist="38100" dir="2700000" algn="tl">
                    <a:srgbClr val="000000"/>
                  </a:outerShdw>
                </a:effectLst>
                <a:latin typeface="Times" charset="0"/>
              </a:endParaRPr>
            </a:p>
          </p:txBody>
        </p:sp>
        <p:sp>
          <p:nvSpPr>
            <p:cNvPr id="107609"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7610"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7611"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ABRAHAM</a:t>
              </a:r>
              <a:endParaRPr lang="en-US" altLang="ja-JP" sz="2800" b="1">
                <a:effectLst>
                  <a:outerShdw blurRad="38100" dist="38100" dir="2700000" algn="tl">
                    <a:srgbClr val="000000"/>
                  </a:outerShdw>
                </a:effectLst>
                <a:latin typeface="Helvetica" charset="0"/>
              </a:endParaRPr>
            </a:p>
          </p:txBody>
        </p:sp>
        <p:sp>
          <p:nvSpPr>
            <p:cNvPr id="107613"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14"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15"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altLang="ja-JP" sz="1800">
                  <a:solidFill>
                    <a:srgbClr val="790015"/>
                  </a:solidFill>
                  <a:latin typeface="Times" charset="0"/>
                </a:rPr>
                <a:t>ABRAHAM</a:t>
              </a:r>
              <a:endParaRPr lang="en-US" altLang="ja-JP" sz="2800">
                <a:effectLst>
                  <a:outerShdw blurRad="38100" dist="38100" dir="2700000" algn="tl">
                    <a:srgbClr val="000000"/>
                  </a:outerShdw>
                </a:effectLst>
                <a:latin typeface="Times" charset="0"/>
              </a:endParaRPr>
            </a:p>
          </p:txBody>
        </p:sp>
        <p:sp>
          <p:nvSpPr>
            <p:cNvPr id="107617"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07618"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619"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JOSEPH</a:t>
              </a:r>
              <a:endParaRPr lang="en-US" altLang="ja-JP" sz="2800" b="1">
                <a:effectLst>
                  <a:outerShdw blurRad="38100" dist="38100" dir="2700000" algn="tl">
                    <a:srgbClr val="000000"/>
                  </a:outerShdw>
                </a:effectLst>
                <a:latin typeface="Helvetica" charset="0"/>
              </a:endParaRPr>
            </a:p>
          </p:txBody>
        </p:sp>
        <p:sp>
          <p:nvSpPr>
            <p:cNvPr id="107621"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22"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23"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7624"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625"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MOSES</a:t>
              </a:r>
              <a:endParaRPr lang="en-US" altLang="ja-JP" sz="2800" b="1">
                <a:effectLst>
                  <a:outerShdw blurRad="38100" dist="38100" dir="2700000" algn="tl">
                    <a:srgbClr val="000000"/>
                  </a:outerShdw>
                </a:effectLst>
                <a:latin typeface="Helvetica" charset="0"/>
              </a:endParaRPr>
            </a:p>
          </p:txBody>
        </p:sp>
        <p:sp>
          <p:nvSpPr>
            <p:cNvPr id="107627"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28"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29"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7630"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631"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JOSHUA</a:t>
              </a:r>
              <a:endParaRPr lang="en-US" altLang="ja-JP" sz="2800" b="1">
                <a:effectLst>
                  <a:outerShdw blurRad="38100" dist="38100" dir="2700000" algn="tl">
                    <a:srgbClr val="000000"/>
                  </a:outerShdw>
                </a:effectLst>
                <a:latin typeface="Helvetica" charset="0"/>
              </a:endParaRPr>
            </a:p>
          </p:txBody>
        </p:sp>
        <p:sp>
          <p:nvSpPr>
            <p:cNvPr id="107633"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34"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7635"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07636"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837"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ANARCHY</a:t>
              </a:r>
              <a:endParaRPr lang="en-US" altLang="ja-JP" sz="2800" b="1">
                <a:effectLst>
                  <a:outerShdw blurRad="38100" dist="38100" dir="2700000" algn="tl">
                    <a:srgbClr val="000000"/>
                  </a:outerShdw>
                </a:effectLst>
                <a:latin typeface="Helvetica" charset="0"/>
              </a:endParaRPr>
            </a:p>
          </p:txBody>
        </p:sp>
        <p:sp>
          <p:nvSpPr>
            <p:cNvPr id="107638"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39"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07640"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641"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805"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ROYALTY</a:t>
              </a:r>
              <a:endParaRPr lang="en-US" altLang="ja-JP" sz="2800" b="1">
                <a:effectLst>
                  <a:outerShdw blurRad="38100" dist="38100" dir="2700000" algn="tl">
                    <a:srgbClr val="000000"/>
                  </a:outerShdw>
                </a:effectLst>
                <a:latin typeface="Helvetica" charset="0"/>
              </a:endParaRPr>
            </a:p>
          </p:txBody>
        </p:sp>
        <p:sp>
          <p:nvSpPr>
            <p:cNvPr id="107643"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44"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7645"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7646"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69"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CAPTIVITY</a:t>
              </a:r>
              <a:endParaRPr lang="en-US" altLang="ja-JP" sz="2800" b="1">
                <a:effectLst>
                  <a:outerShdw blurRad="38100" dist="38100" dir="2700000" algn="tl">
                    <a:srgbClr val="000000"/>
                  </a:outerShdw>
                </a:effectLst>
                <a:latin typeface="Helvetica" charset="0"/>
              </a:endParaRPr>
            </a:p>
          </p:txBody>
        </p:sp>
        <p:sp>
          <p:nvSpPr>
            <p:cNvPr id="107648"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49"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50"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07651"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652"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741"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SILENCE</a:t>
              </a:r>
              <a:endParaRPr lang="en-US" altLang="ja-JP" sz="2800" b="1">
                <a:effectLst>
                  <a:outerShdw blurRad="38100" dist="38100" dir="2700000" algn="tl">
                    <a:srgbClr val="000000"/>
                  </a:outerShdw>
                </a:effectLst>
                <a:latin typeface="Helvetica" charset="0"/>
              </a:endParaRPr>
            </a:p>
          </p:txBody>
        </p:sp>
        <p:sp>
          <p:nvSpPr>
            <p:cNvPr id="107654"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55"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56"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07657"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658"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07659" name="Group 366"/>
            <p:cNvGrpSpPr>
              <a:grpSpLocks/>
            </p:cNvGrpSpPr>
            <p:nvPr/>
          </p:nvGrpSpPr>
          <p:grpSpPr bwMode="auto">
            <a:xfrm>
              <a:off x="1687" y="3356"/>
              <a:ext cx="761" cy="280"/>
              <a:chOff x="2997" y="3101"/>
              <a:chExt cx="761" cy="280"/>
            </a:xfrm>
          </p:grpSpPr>
          <p:sp>
            <p:nvSpPr>
              <p:cNvPr id="56687" name="Rectangle 367"/>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ja-JP" altLang="en-US" sz="2800" b="1">
                    <a:solidFill>
                      <a:schemeClr val="accent1"/>
                    </a:solidFill>
                    <a:latin typeface="Helvetica" charset="0"/>
                  </a:rPr>
                  <a:t>   </a:t>
                </a:r>
                <a:endParaRPr lang="ja-JP" altLang="en-US" sz="4000" b="1">
                  <a:solidFill>
                    <a:schemeClr val="accent1"/>
                  </a:solidFill>
                  <a:effectLst>
                    <a:outerShdw blurRad="38100" dist="38100" dir="2700000" algn="tl">
                      <a:srgbClr val="000000"/>
                    </a:outerShdw>
                  </a:effectLst>
                  <a:latin typeface="Helvetica" charset="0"/>
                </a:endParaRPr>
              </a:p>
            </p:txBody>
          </p:sp>
          <p:sp>
            <p:nvSpPr>
              <p:cNvPr id="56688" name="Rectangle 368"/>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altLang="ja-JP" sz="2900" b="1">
                    <a:solidFill>
                      <a:schemeClr val="accent1"/>
                    </a:solidFill>
                    <a:latin typeface="Helvetica" charset="0"/>
                  </a:rPr>
                  <a:t>JESUS</a:t>
                </a:r>
                <a:endParaRPr lang="en-US" altLang="ja-JP" sz="4000" b="1">
                  <a:solidFill>
                    <a:schemeClr val="accent1"/>
                  </a:solidFill>
                  <a:effectLst>
                    <a:outerShdw blurRad="38100" dist="38100" dir="2700000" algn="tl">
                      <a:srgbClr val="000000"/>
                    </a:outerShdw>
                  </a:effectLst>
                  <a:latin typeface="Helvetica" charset="0"/>
                </a:endParaRPr>
              </a:p>
            </p:txBody>
          </p:sp>
        </p:grpSp>
        <p:sp>
          <p:nvSpPr>
            <p:cNvPr id="107660"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61"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7522"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7523"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2" name="Rectangle 1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ja-JP" sz="8800">
                <a:solidFill>
                  <a:schemeClr val="tx2"/>
                </a:solidFill>
                <a:latin typeface="Times" pitchFamily="-107" charset="0"/>
                <a:ea typeface="ＭＳ Ｐゴシック" pitchFamily="-107" charset="-128"/>
                <a:cs typeface="ＭＳ Ｐゴシック" pitchFamily="-107" charset="-128"/>
              </a:rPr>
              <a:t>7</a:t>
            </a:r>
          </a:p>
        </p:txBody>
      </p:sp>
      <p:sp>
        <p:nvSpPr>
          <p:cNvPr id="56333" name="Line 1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7526" name="Text Box 160"/>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07527"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107528" name="Text Box 164"/>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63</a:t>
            </a:r>
          </a:p>
        </p:txBody>
      </p:sp>
      <p:grpSp>
        <p:nvGrpSpPr>
          <p:cNvPr id="4" name="Group 437"/>
          <p:cNvGrpSpPr>
            <a:grpSpLocks/>
          </p:cNvGrpSpPr>
          <p:nvPr/>
        </p:nvGrpSpPr>
        <p:grpSpPr bwMode="auto">
          <a:xfrm>
            <a:off x="2867025" y="1458913"/>
            <a:ext cx="4360863" cy="3598862"/>
            <a:chOff x="290" y="1788"/>
            <a:chExt cx="2748" cy="2267"/>
          </a:xfrm>
        </p:grpSpPr>
        <p:sp>
          <p:nvSpPr>
            <p:cNvPr id="107534"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altLang="ja-JP" sz="1800">
                  <a:solidFill>
                    <a:srgbClr val="790015"/>
                  </a:solidFill>
                  <a:latin typeface="Times" charset="0"/>
                </a:rPr>
                <a:t>ABRAHAM</a:t>
              </a:r>
              <a:endParaRPr lang="en-US" altLang="ja-JP" sz="2800">
                <a:effectLst>
                  <a:outerShdw blurRad="38100" dist="38100" dir="2700000" algn="tl">
                    <a:srgbClr val="000000"/>
                  </a:outerShdw>
                </a:effectLst>
                <a:latin typeface="Times" charset="0"/>
              </a:endParaRPr>
            </a:p>
          </p:txBody>
        </p:sp>
        <p:sp>
          <p:nvSpPr>
            <p:cNvPr id="107536"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07537"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538"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507" y="1790"/>
              <a:ext cx="288"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創造</a:t>
              </a:r>
              <a:endParaRPr lang="en-US" altLang="ja-JP" sz="2800" b="1">
                <a:effectLst>
                  <a:outerShdw blurRad="38100" dist="38100" dir="2700000" algn="tl">
                    <a:srgbClr val="000000"/>
                  </a:outerShdw>
                </a:effectLst>
                <a:latin typeface="Helvetica" charset="0"/>
              </a:endParaRPr>
            </a:p>
          </p:txBody>
        </p:sp>
        <p:sp>
          <p:nvSpPr>
            <p:cNvPr id="107540"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1"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2"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altLang="ja-JP" sz="1800">
                  <a:solidFill>
                    <a:srgbClr val="790015"/>
                  </a:solidFill>
                  <a:latin typeface="Times" charset="0"/>
                </a:rPr>
                <a:t>ABRAHAM</a:t>
              </a:r>
              <a:endParaRPr lang="en-US" altLang="ja-JP" sz="2800">
                <a:effectLst>
                  <a:outerShdw blurRad="38100" dist="38100" dir="2700000" algn="tl">
                    <a:srgbClr val="000000"/>
                  </a:outerShdw>
                </a:effectLst>
                <a:latin typeface="Times" charset="0"/>
              </a:endParaRPr>
            </a:p>
          </p:txBody>
        </p:sp>
        <p:sp>
          <p:nvSpPr>
            <p:cNvPr id="107544"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7545"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7546"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461" y="1957"/>
              <a:ext cx="658"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アブラハム</a:t>
              </a:r>
              <a:endParaRPr lang="en-US" altLang="ja-JP" sz="2800" b="1">
                <a:effectLst>
                  <a:outerShdw blurRad="38100" dist="38100" dir="2700000" algn="tl">
                    <a:srgbClr val="000000"/>
                  </a:outerShdw>
                </a:effectLst>
                <a:latin typeface="Helvetica" charset="0"/>
              </a:endParaRPr>
            </a:p>
          </p:txBody>
        </p:sp>
        <p:sp>
          <p:nvSpPr>
            <p:cNvPr id="107548"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9"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50"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altLang="ja-JP" sz="1800">
                  <a:solidFill>
                    <a:srgbClr val="790015"/>
                  </a:solidFill>
                  <a:latin typeface="Times" charset="0"/>
                </a:rPr>
                <a:t>ABRAHAM</a:t>
              </a:r>
              <a:endParaRPr lang="en-US" altLang="ja-JP" sz="2800">
                <a:effectLst>
                  <a:outerShdw blurRad="38100" dist="38100" dir="2700000" algn="tl">
                    <a:srgbClr val="000000"/>
                  </a:outerShdw>
                </a:effectLst>
                <a:latin typeface="Times" charset="0"/>
              </a:endParaRPr>
            </a:p>
          </p:txBody>
        </p:sp>
        <p:sp>
          <p:nvSpPr>
            <p:cNvPr id="107552"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07553"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554"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690" y="2126"/>
              <a:ext cx="472"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ヨセフ</a:t>
              </a:r>
              <a:endParaRPr lang="ja-JP" altLang="en-US" sz="2800" b="1">
                <a:effectLst>
                  <a:outerShdw blurRad="38100" dist="38100" dir="2700000" algn="tl">
                    <a:srgbClr val="000000"/>
                  </a:outerShdw>
                </a:effectLst>
                <a:latin typeface="Helvetica" charset="0"/>
              </a:endParaRPr>
            </a:p>
          </p:txBody>
        </p:sp>
        <p:sp>
          <p:nvSpPr>
            <p:cNvPr id="107556"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57"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58"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7559"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560"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849" y="2287"/>
              <a:ext cx="519"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モーセ</a:t>
              </a:r>
              <a:endParaRPr lang="ja-JP" altLang="en-US" sz="2800" b="1">
                <a:effectLst>
                  <a:outerShdw blurRad="38100" dist="38100" dir="2700000" algn="tl">
                    <a:srgbClr val="000000"/>
                  </a:outerShdw>
                </a:effectLst>
                <a:latin typeface="Helvetica" charset="0"/>
              </a:endParaRPr>
            </a:p>
          </p:txBody>
        </p:sp>
        <p:sp>
          <p:nvSpPr>
            <p:cNvPr id="107562"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63"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64"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7565"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566"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938" y="2462"/>
              <a:ext cx="600"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ヨシュア</a:t>
              </a:r>
              <a:endParaRPr lang="ja-JP" altLang="en-US" sz="2800" b="1">
                <a:effectLst>
                  <a:outerShdw blurRad="38100" dist="38100" dir="2700000" algn="tl">
                    <a:srgbClr val="000000"/>
                  </a:outerShdw>
                </a:effectLst>
                <a:latin typeface="Helvetica" charset="0"/>
              </a:endParaRPr>
            </a:p>
          </p:txBody>
        </p:sp>
        <p:sp>
          <p:nvSpPr>
            <p:cNvPr id="107568"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69"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7570"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07571"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960" y="2624"/>
              <a:ext cx="837"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無政府状態</a:t>
              </a:r>
              <a:endParaRPr lang="ja-JP" altLang="en-US" sz="2800" b="1">
                <a:effectLst>
                  <a:outerShdw blurRad="38100" dist="38100" dir="2700000" algn="tl">
                    <a:srgbClr val="000000"/>
                  </a:outerShdw>
                </a:effectLst>
                <a:latin typeface="Helvetica" charset="0"/>
              </a:endParaRPr>
            </a:p>
          </p:txBody>
        </p:sp>
        <p:sp>
          <p:nvSpPr>
            <p:cNvPr id="107573"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74"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07575"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576"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389" y="2807"/>
              <a:ext cx="285"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王国</a:t>
              </a:r>
              <a:endParaRPr lang="en-US" altLang="ja-JP" sz="2800" b="1">
                <a:effectLst>
                  <a:outerShdw blurRad="38100" dist="38100" dir="2700000" algn="tl">
                    <a:srgbClr val="000000"/>
                  </a:outerShdw>
                </a:effectLst>
                <a:latin typeface="Helvetica" charset="0"/>
              </a:endParaRPr>
            </a:p>
          </p:txBody>
        </p:sp>
        <p:sp>
          <p:nvSpPr>
            <p:cNvPr id="107578"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79"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07580"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07581"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456" y="2982"/>
              <a:ext cx="405"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捕囚</a:t>
              </a:r>
              <a:endParaRPr lang="ja-JP" altLang="en-US" sz="2800" b="1">
                <a:effectLst>
                  <a:outerShdw blurRad="38100" dist="38100" dir="2700000" algn="tl">
                    <a:srgbClr val="000000"/>
                  </a:outerShdw>
                </a:effectLst>
                <a:latin typeface="Helvetica" charset="0"/>
              </a:endParaRPr>
            </a:p>
          </p:txBody>
        </p:sp>
        <p:sp>
          <p:nvSpPr>
            <p:cNvPr id="107583"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84"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85"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07586"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587"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689" y="3168"/>
              <a:ext cx="288"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沈黙</a:t>
              </a:r>
              <a:endParaRPr lang="en-US" altLang="ja-JP" sz="2800" b="1">
                <a:effectLst>
                  <a:outerShdw blurRad="38100" dist="38100" dir="2700000" algn="tl">
                    <a:srgbClr val="000000"/>
                  </a:outerShdw>
                </a:effectLst>
                <a:latin typeface="Helvetica" charset="0"/>
              </a:endParaRPr>
            </a:p>
          </p:txBody>
        </p:sp>
        <p:sp>
          <p:nvSpPr>
            <p:cNvPr id="107589"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90"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91"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07592"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07593"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07594" name="Group 498"/>
            <p:cNvGrpSpPr>
              <a:grpSpLocks/>
            </p:cNvGrpSpPr>
            <p:nvPr/>
          </p:nvGrpSpPr>
          <p:grpSpPr bwMode="auto">
            <a:xfrm>
              <a:off x="1753" y="3356"/>
              <a:ext cx="619" cy="280"/>
              <a:chOff x="3063" y="3101"/>
              <a:chExt cx="619" cy="280"/>
            </a:xfrm>
          </p:grpSpPr>
          <p:sp>
            <p:nvSpPr>
              <p:cNvPr id="56819" name="Rectangle 499"/>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ja-JP" altLang="en-US" sz="2800" b="1">
                    <a:solidFill>
                      <a:schemeClr val="accent1"/>
                    </a:solidFill>
                    <a:latin typeface="Helvetica" charset="0"/>
                  </a:rPr>
                  <a:t>   </a:t>
                </a:r>
                <a:endParaRPr lang="ja-JP" alt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3074" y="3101"/>
                <a:ext cx="608" cy="278"/>
              </a:xfrm>
              <a:prstGeom prst="rect">
                <a:avLst/>
              </a:prstGeom>
              <a:noFill/>
              <a:ln w="9525">
                <a:noFill/>
                <a:miter lim="800000"/>
                <a:headEnd/>
                <a:tailEnd/>
              </a:ln>
            </p:spPr>
            <p:txBody>
              <a:bodyPr wrap="none" lIns="0" tIns="0" rIns="0" bIns="0">
                <a:spAutoFit/>
              </a:bodyPr>
              <a:lstStyle/>
              <a:p>
                <a:pPr>
                  <a:defRPr/>
                </a:pPr>
                <a:r>
                  <a:rPr lang="ja-JP" altLang="en-US" sz="2900" b="1">
                    <a:solidFill>
                      <a:schemeClr val="accent1"/>
                    </a:solidFill>
                    <a:latin typeface="Helvetica" charset="0"/>
                  </a:rPr>
                  <a:t>イエス</a:t>
                </a:r>
                <a:endParaRPr lang="ja-JP" altLang="en-US" sz="4000" b="1">
                  <a:solidFill>
                    <a:schemeClr val="accent1"/>
                  </a:solidFill>
                  <a:effectLst>
                    <a:outerShdw blurRad="38100" dist="38100" dir="2700000" algn="tl">
                      <a:srgbClr val="000000"/>
                    </a:outerShdw>
                  </a:effectLst>
                  <a:latin typeface="Helvetica" charset="0"/>
                </a:endParaRPr>
              </a:p>
            </p:txBody>
          </p:sp>
        </p:grpSp>
        <p:sp>
          <p:nvSpPr>
            <p:cNvPr id="107595"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96"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6491" name="Picture 17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46600" y="804863"/>
            <a:ext cx="25273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8" name="Picture 16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3400" y="2265363"/>
            <a:ext cx="2433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7" name="Picture 16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73775" y="2619375"/>
            <a:ext cx="12906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6" name="Picture 16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73338" y="3476625"/>
            <a:ext cx="28527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afterEffect">
                                  <p:stCondLst>
                                    <p:cond delay="200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nodeType="afterGroup">
                            <p:stCondLst>
                              <p:cond delay="2500"/>
                            </p:stCondLst>
                            <p:childTnLst>
                              <p:par>
                                <p:cTn id="9" presetID="1" presetClass="entr" presetSubtype="0" fill="hold" nodeType="afterEffect">
                                  <p:stCondLst>
                                    <p:cond delay="0"/>
                                  </p:stCondLst>
                                  <p:childTnLst>
                                    <p:set>
                                      <p:cBhvr>
                                        <p:cTn id="10" dur="1" fill="hold">
                                          <p:stCondLst>
                                            <p:cond delay="499"/>
                                          </p:stCondLst>
                                        </p:cTn>
                                        <p:tgtEl>
                                          <p:spTgt spid="5648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499"/>
                                          </p:stCondLst>
                                        </p:cTn>
                                        <p:tgtEl>
                                          <p:spTgt spid="56486"/>
                                        </p:tgtEl>
                                        <p:attrNameLst>
                                          <p:attrName>style.visibility</p:attrName>
                                        </p:attrNameLst>
                                      </p:cBhvr>
                                      <p:to>
                                        <p:strVal val="visible"/>
                                      </p:to>
                                    </p:set>
                                  </p:childTnLst>
                                </p:cTn>
                              </p:par>
                            </p:childTnLst>
                          </p:cTn>
                        </p:par>
                        <p:par>
                          <p:cTn id="14" fill="hold" nodeType="afterGroup">
                            <p:stCondLst>
                              <p:cond delay="3500"/>
                            </p:stCondLst>
                            <p:childTnLst>
                              <p:par>
                                <p:cTn id="15" presetID="1" presetClass="entr" presetSubtype="0" fill="hold" nodeType="afterEffect">
                                  <p:stCondLst>
                                    <p:cond delay="0"/>
                                  </p:stCondLst>
                                  <p:childTnLst>
                                    <p:set>
                                      <p:cBhvr>
                                        <p:cTn id="16" dur="1" fill="hold">
                                          <p:stCondLst>
                                            <p:cond delay="499"/>
                                          </p:stCondLst>
                                        </p:cTn>
                                        <p:tgtEl>
                                          <p:spTgt spid="56491"/>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0"/>
                                  </p:stCondLst>
                                  <p:childTnLst>
                                    <p:set>
                                      <p:cBhvr>
                                        <p:cTn id="19"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8547"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08548"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108549" name="Text Box 10"/>
          <p:cNvSpPr txBox="1">
            <a:spLocks noChangeArrowheads="1"/>
          </p:cNvSpPr>
          <p:nvPr/>
        </p:nvSpPr>
        <p:spPr bwMode="auto">
          <a:xfrm>
            <a:off x="8086725" y="651986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64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2"/>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sp>
        <p:nvSpPr>
          <p:cNvPr id="58371"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altLang="ja-JP" sz="2800" i="1">
                <a:solidFill>
                  <a:schemeClr val="tx1"/>
                </a:solidFill>
                <a:latin typeface="Times" pitchFamily="-107" charset="0"/>
                <a:ea typeface="ＭＳ Ｐゴシック" pitchFamily="-107" charset="-128"/>
                <a:cs typeface="ＭＳ Ｐゴシック" pitchFamily="-107" charset="-128"/>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09581"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09582"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109583"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109584" name="Text Box 21"/>
          <p:cNvSpPr txBox="1">
            <a:spLocks noChangeArrowheads="1"/>
          </p:cNvSpPr>
          <p:nvPr/>
        </p:nvSpPr>
        <p:spPr bwMode="auto">
          <a:xfrm>
            <a:off x="8086725" y="6524625"/>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65</a:t>
            </a:r>
          </a:p>
        </p:txBody>
      </p:sp>
      <p:sp>
        <p:nvSpPr>
          <p:cNvPr id="109585"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10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2"/>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sp>
        <p:nvSpPr>
          <p:cNvPr id="157699"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altLang="ja-JP" sz="2800" i="1">
                <a:solidFill>
                  <a:schemeClr val="tx1"/>
                </a:solidFill>
                <a:latin typeface="Times" pitchFamily="-107" charset="0"/>
                <a:ea typeface="ＭＳ Ｐゴシック" pitchFamily="-107" charset="-128"/>
                <a:cs typeface="ＭＳ Ｐゴシック" pitchFamily="-107" charset="-128"/>
              </a:rPr>
              <a:t>C   </a:t>
            </a: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10605" name="Rectangle 15"/>
          <p:cNvSpPr>
            <a:spLocks noChangeArrowheads="1"/>
          </p:cNvSpPr>
          <p:nvPr/>
        </p:nvSpPr>
        <p:spPr bwMode="auto">
          <a:xfrm>
            <a:off x="1112838" y="2605088"/>
            <a:ext cx="16859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ja-JP" altLang="en-US" sz="2400" b="1" i="1">
                <a:solidFill>
                  <a:schemeClr val="accent2"/>
                </a:solidFill>
                <a:latin typeface="Times" charset="0"/>
              </a:rPr>
              <a:t>         </a:t>
            </a:r>
            <a:r>
              <a:rPr lang="en-US" altLang="ja-JP" sz="2800" b="1" i="1">
                <a:solidFill>
                  <a:schemeClr val="accent2"/>
                </a:solidFill>
                <a:latin typeface="Times" charset="0"/>
              </a:rPr>
              <a:t>4  </a:t>
            </a:r>
            <a:r>
              <a:rPr lang="en-US" altLang="ja-JP" sz="2400" b="1" i="1">
                <a:solidFill>
                  <a:schemeClr val="accent2"/>
                </a:solidFill>
                <a:latin typeface="Times" charset="0"/>
              </a:rPr>
              <a:t>           </a:t>
            </a:r>
          </a:p>
          <a:p>
            <a:pPr algn="l"/>
            <a:r>
              <a:rPr lang="en-US" altLang="ja-JP" sz="2400" b="1" i="1">
                <a:solidFill>
                  <a:schemeClr val="accent2"/>
                </a:solidFill>
                <a:latin typeface="Times" charset="0"/>
              </a:rPr>
              <a:t>   PEOPLE     </a:t>
            </a:r>
          </a:p>
        </p:txBody>
      </p:sp>
      <p:sp>
        <p:nvSpPr>
          <p:cNvPr id="110606" name="Rectangle 16"/>
          <p:cNvSpPr>
            <a:spLocks noChangeArrowheads="1"/>
          </p:cNvSpPr>
          <p:nvPr/>
        </p:nvSpPr>
        <p:spPr bwMode="auto">
          <a:xfrm>
            <a:off x="5708650" y="2700338"/>
            <a:ext cx="212725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ja-JP" altLang="en-US" sz="2400" b="1" i="1">
                <a:solidFill>
                  <a:schemeClr val="accent2"/>
                </a:solidFill>
                <a:latin typeface="Times" charset="0"/>
              </a:rPr>
              <a:t>           </a:t>
            </a:r>
            <a:r>
              <a:rPr lang="en-US" altLang="ja-JP" sz="2800" b="1" i="1">
                <a:solidFill>
                  <a:schemeClr val="accent2"/>
                </a:solidFill>
                <a:latin typeface="Times" charset="0"/>
              </a:rPr>
              <a:t>3</a:t>
            </a:r>
            <a:endParaRPr lang="en-US" altLang="ja-JP" sz="2400" b="1" i="1">
              <a:solidFill>
                <a:schemeClr val="accent2"/>
              </a:solidFill>
              <a:latin typeface="Times" charset="0"/>
            </a:endParaRPr>
          </a:p>
          <a:p>
            <a:pPr algn="l"/>
            <a:r>
              <a:rPr lang="en-US" altLang="ja-JP" sz="2400" b="1" i="1">
                <a:solidFill>
                  <a:schemeClr val="accent2"/>
                </a:solidFill>
                <a:latin typeface="Times" charset="0"/>
              </a:rPr>
              <a:t>  SOCIETIES</a:t>
            </a:r>
          </a:p>
        </p:txBody>
      </p:sp>
      <p:sp>
        <p:nvSpPr>
          <p:cNvPr id="157713" name="Text Box 17"/>
          <p:cNvSpPr txBox="1">
            <a:spLocks noChangeArrowheads="1"/>
          </p:cNvSpPr>
          <p:nvPr/>
        </p:nvSpPr>
        <p:spPr bwMode="auto">
          <a:xfrm>
            <a:off x="2543175" y="1530350"/>
            <a:ext cx="1095375" cy="2713038"/>
          </a:xfrm>
          <a:prstGeom prst="rect">
            <a:avLst/>
          </a:prstGeom>
          <a:noFill/>
          <a:ln w="12700">
            <a:noFill/>
            <a:miter lim="800000"/>
            <a:headEnd/>
            <a:tailEnd/>
          </a:ln>
          <a:effectLst>
            <a:outerShdw blurRad="63500" dist="38099" dir="2700000" algn="ctr" rotWithShape="0">
              <a:srgbClr val="18753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7200" smtClean="0">
                <a:solidFill>
                  <a:schemeClr val="accent1"/>
                </a:solidFill>
                <a:effectLst>
                  <a:outerShdw blurRad="38100" dist="38100" dir="2700000" algn="tl">
                    <a:srgbClr val="000000"/>
                  </a:outerShdw>
                </a:effectLst>
                <a:latin typeface="Brush Script MT" charset="0"/>
              </a:rPr>
              <a:t>{</a:t>
            </a:r>
          </a:p>
        </p:txBody>
      </p:sp>
      <p:sp>
        <p:nvSpPr>
          <p:cNvPr id="157714" name="Text Box 18"/>
          <p:cNvSpPr txBox="1">
            <a:spLocks noChangeArrowheads="1"/>
          </p:cNvSpPr>
          <p:nvPr/>
        </p:nvSpPr>
        <p:spPr bwMode="auto">
          <a:xfrm>
            <a:off x="4965700" y="1516063"/>
            <a:ext cx="1130300" cy="2713037"/>
          </a:xfrm>
          <a:prstGeom prst="rect">
            <a:avLst/>
          </a:prstGeom>
          <a:noFill/>
          <a:ln w="12700">
            <a:noFill/>
            <a:miter lim="800000"/>
            <a:headEnd/>
            <a:tailEnd/>
          </a:ln>
          <a:effectLst>
            <a:outerShdw blurRad="63500" dist="38099" dir="2700000" algn="ctr" rotWithShape="0">
              <a:srgbClr val="18753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17200" smtClean="0">
                <a:solidFill>
                  <a:schemeClr val="accent1"/>
                </a:solidFill>
                <a:effectLst>
                  <a:outerShdw blurRad="38100" dist="38100" dir="2700000" algn="tl">
                    <a:srgbClr val="000000"/>
                  </a:outerShdw>
                </a:effectLst>
                <a:latin typeface="Brush Script MT" charset="0"/>
              </a:rPr>
              <a:t>}</a:t>
            </a:r>
          </a:p>
        </p:txBody>
      </p:sp>
      <p:sp>
        <p:nvSpPr>
          <p:cNvPr id="110609" name="Rectangle 19"/>
          <p:cNvSpPr>
            <a:spLocks noChangeArrowheads="1"/>
          </p:cNvSpPr>
          <p:nvPr/>
        </p:nvSpPr>
        <p:spPr bwMode="auto">
          <a:xfrm>
            <a:off x="2332038" y="1238250"/>
            <a:ext cx="54546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altLang="ja-JP" sz="4000" b="1" i="1">
                <a:solidFill>
                  <a:schemeClr val="accent2"/>
                </a:solidFill>
                <a:latin typeface="Times" charset="0"/>
              </a:rPr>
              <a:t>C           7          S      J</a:t>
            </a:r>
          </a:p>
        </p:txBody>
      </p:sp>
      <p:sp>
        <p:nvSpPr>
          <p:cNvPr id="110610" name="Line 20"/>
          <p:cNvSpPr>
            <a:spLocks noChangeShapeType="1"/>
          </p:cNvSpPr>
          <p:nvPr/>
        </p:nvSpPr>
        <p:spPr bwMode="auto">
          <a:xfrm>
            <a:off x="4260850" y="1604963"/>
            <a:ext cx="16033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11" name="Text Box 22"/>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10612" name="Text Box 27"/>
          <p:cNvSpPr txBox="1">
            <a:spLocks noChangeArrowheads="1"/>
          </p:cNvSpPr>
          <p:nvPr/>
        </p:nvSpPr>
        <p:spPr bwMode="auto">
          <a:xfrm>
            <a:off x="8086725" y="651986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66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76450" y="1225550"/>
            <a:ext cx="2763838" cy="1343025"/>
            <a:chOff x="2412" y="2052"/>
            <a:chExt cx="1741" cy="846"/>
          </a:xfrm>
        </p:grpSpPr>
        <p:sp>
          <p:nvSpPr>
            <p:cNvPr id="111682"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11683"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11684"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430" y="2078"/>
              <a:ext cx="872"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CREATION</a:t>
              </a:r>
              <a:endParaRPr lang="en-US" altLang="ja-JP" sz="2800" b="1">
                <a:effectLst>
                  <a:outerShdw blurRad="38100" dist="38100" dir="2700000" algn="tl">
                    <a:srgbClr val="000000"/>
                  </a:outerShdw>
                </a:effectLst>
                <a:latin typeface="Helvetica" charset="0"/>
              </a:endParaRPr>
            </a:p>
          </p:txBody>
        </p:sp>
        <p:sp>
          <p:nvSpPr>
            <p:cNvPr id="111686"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0"/>
          <p:cNvGrpSpPr>
            <a:grpSpLocks/>
          </p:cNvGrpSpPr>
          <p:nvPr/>
        </p:nvGrpSpPr>
        <p:grpSpPr bwMode="auto">
          <a:xfrm>
            <a:off x="2317750" y="1581150"/>
            <a:ext cx="2763838" cy="1343025"/>
            <a:chOff x="2412" y="2052"/>
            <a:chExt cx="1741" cy="846"/>
          </a:xfrm>
        </p:grpSpPr>
        <p:sp>
          <p:nvSpPr>
            <p:cNvPr id="111677"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11678"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11679"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2" name="Rectangle 14"/>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ABRAHAM</a:t>
              </a:r>
              <a:endParaRPr lang="en-US" altLang="ja-JP" sz="2800" b="1">
                <a:effectLst>
                  <a:outerShdw blurRad="38100" dist="38100" dir="2700000" algn="tl">
                    <a:srgbClr val="000000"/>
                  </a:outerShdw>
                </a:effectLst>
                <a:latin typeface="Helvetica" charset="0"/>
              </a:endParaRPr>
            </a:p>
          </p:txBody>
        </p:sp>
        <p:sp>
          <p:nvSpPr>
            <p:cNvPr id="111681"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6"/>
          <p:cNvGrpSpPr>
            <a:grpSpLocks/>
          </p:cNvGrpSpPr>
          <p:nvPr/>
        </p:nvGrpSpPr>
        <p:grpSpPr bwMode="auto">
          <a:xfrm>
            <a:off x="2597150" y="1924050"/>
            <a:ext cx="2763838" cy="1343025"/>
            <a:chOff x="2412" y="2052"/>
            <a:chExt cx="1741" cy="846"/>
          </a:xfrm>
        </p:grpSpPr>
        <p:sp>
          <p:nvSpPr>
            <p:cNvPr id="111672"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11673"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11674"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514" y="2078"/>
              <a:ext cx="704"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JOSEPH</a:t>
              </a:r>
              <a:endParaRPr lang="en-US" altLang="ja-JP" sz="2800" b="1">
                <a:effectLst>
                  <a:outerShdw blurRad="38100" dist="38100" dir="2700000" algn="tl">
                    <a:srgbClr val="000000"/>
                  </a:outerShdw>
                </a:effectLst>
                <a:latin typeface="Helvetica" charset="0"/>
              </a:endParaRPr>
            </a:p>
          </p:txBody>
        </p:sp>
        <p:sp>
          <p:nvSpPr>
            <p:cNvPr id="111676"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2"/>
          <p:cNvGrpSpPr>
            <a:grpSpLocks/>
          </p:cNvGrpSpPr>
          <p:nvPr/>
        </p:nvGrpSpPr>
        <p:grpSpPr bwMode="auto">
          <a:xfrm>
            <a:off x="2889250" y="2241550"/>
            <a:ext cx="2763838" cy="1343025"/>
            <a:chOff x="2412" y="2052"/>
            <a:chExt cx="1741" cy="846"/>
          </a:xfrm>
        </p:grpSpPr>
        <p:sp>
          <p:nvSpPr>
            <p:cNvPr id="111667"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11668"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11669"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546" y="2078"/>
              <a:ext cx="640"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MOSES</a:t>
              </a:r>
              <a:endParaRPr lang="en-US" altLang="ja-JP" sz="2800" b="1">
                <a:effectLst>
                  <a:outerShdw blurRad="38100" dist="38100" dir="2700000" algn="tl">
                    <a:srgbClr val="000000"/>
                  </a:outerShdw>
                </a:effectLst>
                <a:latin typeface="Helvetica" charset="0"/>
              </a:endParaRPr>
            </a:p>
          </p:txBody>
        </p:sp>
        <p:sp>
          <p:nvSpPr>
            <p:cNvPr id="111671"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8"/>
          <p:cNvGrpSpPr>
            <a:grpSpLocks/>
          </p:cNvGrpSpPr>
          <p:nvPr/>
        </p:nvGrpSpPr>
        <p:grpSpPr bwMode="auto">
          <a:xfrm>
            <a:off x="3155950" y="2546350"/>
            <a:ext cx="2763838" cy="1343025"/>
            <a:chOff x="2412" y="2052"/>
            <a:chExt cx="1741" cy="846"/>
          </a:xfrm>
        </p:grpSpPr>
        <p:sp>
          <p:nvSpPr>
            <p:cNvPr id="111662"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11663"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11664"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506" y="2078"/>
              <a:ext cx="720"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JOSHUA</a:t>
              </a:r>
              <a:endParaRPr lang="en-US" altLang="ja-JP" sz="2800" b="1">
                <a:effectLst>
                  <a:outerShdw blurRad="38100" dist="38100" dir="2700000" algn="tl">
                    <a:srgbClr val="000000"/>
                  </a:outerShdw>
                </a:effectLst>
                <a:latin typeface="Helvetica" charset="0"/>
              </a:endParaRPr>
            </a:p>
          </p:txBody>
        </p:sp>
        <p:sp>
          <p:nvSpPr>
            <p:cNvPr id="111666"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34"/>
          <p:cNvGrpSpPr>
            <a:grpSpLocks/>
          </p:cNvGrpSpPr>
          <p:nvPr/>
        </p:nvGrpSpPr>
        <p:grpSpPr bwMode="auto">
          <a:xfrm>
            <a:off x="3435350" y="2851150"/>
            <a:ext cx="2763838" cy="1343025"/>
            <a:chOff x="2412" y="2052"/>
            <a:chExt cx="1741" cy="846"/>
          </a:xfrm>
        </p:grpSpPr>
        <p:sp>
          <p:nvSpPr>
            <p:cNvPr id="111657"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11658"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11659"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446" y="2078"/>
              <a:ext cx="840"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ANARCHY</a:t>
              </a:r>
              <a:endParaRPr lang="en-US" altLang="ja-JP" sz="2800" b="1">
                <a:effectLst>
                  <a:outerShdw blurRad="38100" dist="38100" dir="2700000" algn="tl">
                    <a:srgbClr val="000000"/>
                  </a:outerShdw>
                </a:effectLst>
                <a:latin typeface="Helvetica" charset="0"/>
              </a:endParaRPr>
            </a:p>
          </p:txBody>
        </p:sp>
        <p:sp>
          <p:nvSpPr>
            <p:cNvPr id="111661"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0"/>
          <p:cNvGrpSpPr>
            <a:grpSpLocks/>
          </p:cNvGrpSpPr>
          <p:nvPr/>
        </p:nvGrpSpPr>
        <p:grpSpPr bwMode="auto">
          <a:xfrm>
            <a:off x="3727450" y="3168650"/>
            <a:ext cx="2763838" cy="1343025"/>
            <a:chOff x="2412" y="2052"/>
            <a:chExt cx="1741" cy="846"/>
          </a:xfrm>
        </p:grpSpPr>
        <p:sp>
          <p:nvSpPr>
            <p:cNvPr id="111652"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11653"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11654"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462" y="2078"/>
              <a:ext cx="808"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ROYALTY</a:t>
              </a:r>
              <a:endParaRPr lang="en-US" altLang="ja-JP" sz="2800" b="1">
                <a:effectLst>
                  <a:outerShdw blurRad="38100" dist="38100" dir="2700000" algn="tl">
                    <a:srgbClr val="000000"/>
                  </a:outerShdw>
                </a:effectLst>
                <a:latin typeface="Helvetica" charset="0"/>
              </a:endParaRPr>
            </a:p>
          </p:txBody>
        </p:sp>
        <p:sp>
          <p:nvSpPr>
            <p:cNvPr id="111656"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6"/>
          <p:cNvGrpSpPr>
            <a:grpSpLocks/>
          </p:cNvGrpSpPr>
          <p:nvPr/>
        </p:nvGrpSpPr>
        <p:grpSpPr bwMode="auto">
          <a:xfrm>
            <a:off x="3968750" y="3524250"/>
            <a:ext cx="2763838" cy="1343025"/>
            <a:chOff x="2412" y="2052"/>
            <a:chExt cx="1741" cy="846"/>
          </a:xfrm>
        </p:grpSpPr>
        <p:sp>
          <p:nvSpPr>
            <p:cNvPr id="111647"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11648"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11649"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430" y="2078"/>
              <a:ext cx="872"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CAPTIVITY</a:t>
              </a:r>
              <a:endParaRPr lang="en-US" altLang="ja-JP" sz="2800" b="1">
                <a:effectLst>
                  <a:outerShdw blurRad="38100" dist="38100" dir="2700000" algn="tl">
                    <a:srgbClr val="000000"/>
                  </a:outerShdw>
                </a:effectLst>
                <a:latin typeface="Helvetica" charset="0"/>
              </a:endParaRPr>
            </a:p>
          </p:txBody>
        </p:sp>
        <p:sp>
          <p:nvSpPr>
            <p:cNvPr id="111651"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52"/>
          <p:cNvGrpSpPr>
            <a:grpSpLocks/>
          </p:cNvGrpSpPr>
          <p:nvPr/>
        </p:nvGrpSpPr>
        <p:grpSpPr bwMode="auto">
          <a:xfrm>
            <a:off x="4273550" y="3859213"/>
            <a:ext cx="2760663" cy="1333500"/>
            <a:chOff x="2652" y="2271"/>
            <a:chExt cx="1739" cy="840"/>
          </a:xfrm>
        </p:grpSpPr>
        <p:sp>
          <p:nvSpPr>
            <p:cNvPr id="111643"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11644"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11645"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763" y="2298"/>
              <a:ext cx="744" cy="173"/>
            </a:xfrm>
            <a:prstGeom prst="rect">
              <a:avLst/>
            </a:prstGeom>
            <a:noFill/>
            <a:ln w="9525">
              <a:noFill/>
              <a:miter lim="800000"/>
              <a:headEnd/>
              <a:tailEnd/>
            </a:ln>
          </p:spPr>
          <p:txBody>
            <a:bodyPr wrap="none" lIns="0" tIns="0" rIns="0" bIns="0">
              <a:spAutoFit/>
            </a:bodyPr>
            <a:lstStyle/>
            <a:p>
              <a:pPr>
                <a:defRPr/>
              </a:pPr>
              <a:r>
                <a:rPr lang="ja-JP" altLang="en-US" sz="1800" b="1">
                  <a:solidFill>
                    <a:srgbClr val="790015"/>
                  </a:solidFill>
                  <a:latin typeface="Helvetica" charset="0"/>
                </a:rPr>
                <a:t>   </a:t>
              </a:r>
              <a:r>
                <a:rPr lang="en-US" altLang="ja-JP" sz="1800" b="1">
                  <a:solidFill>
                    <a:srgbClr val="790015"/>
                  </a:solidFill>
                  <a:latin typeface="Helvetica" charset="0"/>
                </a:rPr>
                <a:t>SILENCE</a:t>
              </a:r>
              <a:endParaRPr lang="en-US" altLang="ja-JP" sz="2800" b="1">
                <a:effectLst>
                  <a:outerShdw blurRad="38100" dist="38100" dir="2700000" algn="tl">
                    <a:srgbClr val="000000"/>
                  </a:outerShdw>
                </a:effectLst>
                <a:latin typeface="Helvetica" charset="0"/>
              </a:endParaRPr>
            </a:p>
          </p:txBody>
        </p:sp>
      </p:grpSp>
      <p:grpSp>
        <p:nvGrpSpPr>
          <p:cNvPr id="11" name="Group 57"/>
          <p:cNvGrpSpPr>
            <a:grpSpLocks/>
          </p:cNvGrpSpPr>
          <p:nvPr/>
        </p:nvGrpSpPr>
        <p:grpSpPr bwMode="auto">
          <a:xfrm>
            <a:off x="4540250" y="4208463"/>
            <a:ext cx="2762250" cy="1479550"/>
            <a:chOff x="3948" y="107"/>
            <a:chExt cx="1740" cy="932"/>
          </a:xfrm>
        </p:grpSpPr>
        <p:sp>
          <p:nvSpPr>
            <p:cNvPr id="111635"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11636"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11637"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11638" name="Group 61"/>
            <p:cNvGrpSpPr>
              <a:grpSpLocks/>
            </p:cNvGrpSpPr>
            <p:nvPr/>
          </p:nvGrpSpPr>
          <p:grpSpPr bwMode="auto">
            <a:xfrm>
              <a:off x="4055" y="130"/>
              <a:ext cx="762" cy="284"/>
              <a:chOff x="3079" y="3101"/>
              <a:chExt cx="597" cy="235"/>
            </a:xfrm>
          </p:grpSpPr>
          <p:sp>
            <p:nvSpPr>
              <p:cNvPr id="150590" name="Rectangle 62"/>
              <p:cNvSpPr>
                <a:spLocks noChangeArrowheads="1"/>
              </p:cNvSpPr>
              <p:nvPr/>
            </p:nvSpPr>
            <p:spPr bwMode="auto">
              <a:xfrm>
                <a:off x="3083" y="3113"/>
                <a:ext cx="146" cy="223"/>
              </a:xfrm>
              <a:prstGeom prst="rect">
                <a:avLst/>
              </a:prstGeom>
              <a:noFill/>
              <a:ln w="9525">
                <a:noFill/>
                <a:miter lim="800000"/>
                <a:headEnd/>
                <a:tailEnd/>
              </a:ln>
            </p:spPr>
            <p:txBody>
              <a:bodyPr wrap="none" lIns="0" tIns="0" rIns="0" bIns="0">
                <a:spAutoFit/>
              </a:bodyPr>
              <a:lstStyle/>
              <a:p>
                <a:pPr>
                  <a:defRPr/>
                </a:pPr>
                <a:r>
                  <a:rPr lang="ja-JP" altLang="en-US" sz="2800" b="1">
                    <a:solidFill>
                      <a:srgbClr val="790015"/>
                    </a:solidFill>
                    <a:latin typeface="Helvetica" charset="0"/>
                  </a:rPr>
                  <a:t>   </a:t>
                </a:r>
                <a:endParaRPr lang="ja-JP" altLang="en-US" sz="4000" b="1">
                  <a:effectLst>
                    <a:outerShdw blurRad="38100" dist="38100" dir="2700000" algn="tl">
                      <a:srgbClr val="000000"/>
                    </a:outerShdw>
                  </a:effectLst>
                  <a:latin typeface="Helvetica" charset="0"/>
                </a:endParaRPr>
              </a:p>
            </p:txBody>
          </p:sp>
          <p:sp>
            <p:nvSpPr>
              <p:cNvPr id="150591" name="Rectangle 63"/>
              <p:cNvSpPr>
                <a:spLocks noChangeArrowheads="1"/>
              </p:cNvSpPr>
              <p:nvPr/>
            </p:nvSpPr>
            <p:spPr bwMode="auto">
              <a:xfrm>
                <a:off x="3079" y="3101"/>
                <a:ext cx="597" cy="230"/>
              </a:xfrm>
              <a:prstGeom prst="rect">
                <a:avLst/>
              </a:prstGeom>
              <a:noFill/>
              <a:ln w="9525">
                <a:noFill/>
                <a:miter lim="800000"/>
                <a:headEnd/>
                <a:tailEnd/>
              </a:ln>
            </p:spPr>
            <p:txBody>
              <a:bodyPr wrap="none" lIns="0" tIns="0" rIns="0" bIns="0">
                <a:spAutoFit/>
              </a:bodyPr>
              <a:lstStyle/>
              <a:p>
                <a:pPr>
                  <a:defRPr/>
                </a:pPr>
                <a:r>
                  <a:rPr lang="en-US" altLang="ja-JP" sz="2900" b="1">
                    <a:solidFill>
                      <a:srgbClr val="790015"/>
                    </a:solidFill>
                    <a:latin typeface="Helvetica" charset="0"/>
                  </a:rPr>
                  <a:t>JESUS</a:t>
                </a:r>
                <a:endParaRPr lang="en-US" altLang="ja-JP" sz="4000" b="1">
                  <a:effectLst>
                    <a:outerShdw blurRad="38100" dist="38100" dir="2700000" algn="tl">
                      <a:srgbClr val="000000"/>
                    </a:outerShdw>
                  </a:effectLst>
                  <a:latin typeface="Helvetica" charset="0"/>
                </a:endParaRPr>
              </a:p>
            </p:txBody>
          </p:sp>
        </p:grpSp>
        <p:sp>
          <p:nvSpPr>
            <p:cNvPr id="111639"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40"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1627" name="Text Box 6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11628" name="Text Box 72"/>
          <p:cNvSpPr txBox="1">
            <a:spLocks noChangeArrowheads="1"/>
          </p:cNvSpPr>
          <p:nvPr/>
        </p:nvSpPr>
        <p:spPr bwMode="auto">
          <a:xfrm>
            <a:off x="8086725" y="651986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67</a:t>
            </a:r>
          </a:p>
        </p:txBody>
      </p:sp>
      <p:sp>
        <p:nvSpPr>
          <p:cNvPr id="150606" name="Rectangle 78"/>
          <p:cNvSpPr>
            <a:spLocks noChangeArrowheads="1"/>
          </p:cNvSpPr>
          <p:nvPr/>
        </p:nvSpPr>
        <p:spPr bwMode="auto">
          <a:xfrm>
            <a:off x="552450" y="565150"/>
            <a:ext cx="7964488" cy="5788025"/>
          </a:xfrm>
          <a:prstGeom prst="rect">
            <a:avLst/>
          </a:prstGeom>
          <a:solidFill>
            <a:schemeClr val="bg2">
              <a:alpha val="50195"/>
            </a:schemeClr>
          </a:solidFill>
          <a:ln w="76200">
            <a:solidFill>
              <a:srgbClr val="990033"/>
            </a:solidFill>
            <a:miter lim="800000"/>
            <a:headEnd/>
            <a:tailEnd/>
          </a:ln>
        </p:spPr>
        <p:txBody>
          <a:bodyPr wrap="none" anchor="ctr"/>
          <a:lstStyle/>
          <a:p>
            <a:endParaRPr lang="en-US"/>
          </a:p>
        </p:txBody>
      </p:sp>
      <p:sp>
        <p:nvSpPr>
          <p:cNvPr id="150595" name="Text Box 67"/>
          <p:cNvSpPr txBox="1">
            <a:spLocks noChangeArrowheads="1"/>
          </p:cNvSpPr>
          <p:nvPr/>
        </p:nvSpPr>
        <p:spPr bwMode="auto">
          <a:xfrm>
            <a:off x="1462088" y="695325"/>
            <a:ext cx="6167437" cy="823913"/>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4800" b="1" smtClean="0">
                <a:solidFill>
                  <a:schemeClr val="tx2"/>
                </a:solidFill>
                <a:latin typeface="Comic Sans MS" charset="0"/>
              </a:rPr>
              <a:t>あなたの聖書の概念が</a:t>
            </a:r>
          </a:p>
        </p:txBody>
      </p:sp>
      <p:sp>
        <p:nvSpPr>
          <p:cNvPr id="150603" name="Text Box 75"/>
          <p:cNvSpPr txBox="1">
            <a:spLocks noChangeArrowheads="1"/>
          </p:cNvSpPr>
          <p:nvPr/>
        </p:nvSpPr>
        <p:spPr bwMode="auto">
          <a:xfrm>
            <a:off x="3244850" y="3135313"/>
            <a:ext cx="2736850"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6800" b="1" smtClean="0">
                <a:solidFill>
                  <a:schemeClr val="tx1"/>
                </a:solidFill>
              </a:rPr>
              <a:t>幅広い</a:t>
            </a:r>
          </a:p>
        </p:txBody>
      </p:sp>
      <p:sp>
        <p:nvSpPr>
          <p:cNvPr id="150607" name="Text Box 79"/>
          <p:cNvSpPr txBox="1">
            <a:spLocks noChangeArrowheads="1"/>
          </p:cNvSpPr>
          <p:nvPr/>
        </p:nvSpPr>
        <p:spPr bwMode="auto">
          <a:xfrm>
            <a:off x="2298700" y="2006600"/>
            <a:ext cx="4283075"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6800" b="1" smtClean="0">
                <a:solidFill>
                  <a:schemeClr val="tx1"/>
                </a:solidFill>
              </a:rPr>
              <a:t>筋が通った</a:t>
            </a:r>
          </a:p>
        </p:txBody>
      </p:sp>
      <p:sp>
        <p:nvSpPr>
          <p:cNvPr id="111633"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4</a:t>
            </a:r>
          </a:p>
        </p:txBody>
      </p:sp>
      <p:sp>
        <p:nvSpPr>
          <p:cNvPr id="150610" name="Text Box 82"/>
          <p:cNvSpPr txBox="1">
            <a:spLocks noChangeArrowheads="1"/>
          </p:cNvSpPr>
          <p:nvPr/>
        </p:nvSpPr>
        <p:spPr bwMode="auto">
          <a:xfrm rot="10800000" flipV="1">
            <a:off x="1808163" y="4503738"/>
            <a:ext cx="6024562"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6800" b="1" smtClean="0">
                <a:solidFill>
                  <a:schemeClr val="tx1"/>
                </a:solidFill>
              </a:rPr>
              <a:t>ものになります</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3"/>
                                        </p:tgtEl>
                                        <p:attrNameLst>
                                          <p:attrName>style.visibility</p:attrName>
                                        </p:attrNameLst>
                                      </p:cBhvr>
                                      <p:to>
                                        <p:strVal val="visible"/>
                                      </p:to>
                                    </p:set>
                                    <p:animEffect transition="in" filter="wipe(left)">
                                      <p:cBhvr>
                                        <p:cTn id="58" dur="500"/>
                                        <p:tgtEl>
                                          <p:spTgt spid="15060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7"/>
                                        </p:tgtEl>
                                        <p:attrNameLst>
                                          <p:attrName>style.visibility</p:attrName>
                                        </p:attrNameLst>
                                      </p:cBhvr>
                                      <p:to>
                                        <p:strVal val="visible"/>
                                      </p:to>
                                    </p:set>
                                    <p:animEffect transition="in" filter="wipe(left)">
                                      <p:cBhvr>
                                        <p:cTn id="63" dur="500"/>
                                        <p:tgtEl>
                                          <p:spTgt spid="15060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10"/>
                                        </p:tgtEl>
                                        <p:attrNameLst>
                                          <p:attrName>style.visibility</p:attrName>
                                        </p:attrNameLst>
                                      </p:cBhvr>
                                      <p:to>
                                        <p:strVal val="visible"/>
                                      </p:to>
                                    </p:set>
                                    <p:animEffect transition="in" filter="wipe(left)">
                                      <p:cBhvr>
                                        <p:cTn id="68" dur="500"/>
                                        <p:tgtEl>
                                          <p:spTgt spid="150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3" grpId="0" autoUpdateAnimBg="0"/>
      <p:bldP spid="150607" grpId="0" autoUpdateAnimBg="0"/>
      <p:bldP spid="1506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25602"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25603" name="Text Box 4"/>
          <p:cNvSpPr txBox="1">
            <a:spLocks noChangeArrowheads="1"/>
          </p:cNvSpPr>
          <p:nvPr/>
        </p:nvSpPr>
        <p:spPr bwMode="auto">
          <a:xfrm>
            <a:off x="8088313" y="6521450"/>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05</a:t>
            </a:r>
            <a:endParaRPr lang="en-US" altLang="ja-JP" sz="1400">
              <a:solidFill>
                <a:srgbClr val="FFFFFF"/>
              </a:solidFill>
            </a:endParaRPr>
          </a:p>
        </p:txBody>
      </p:sp>
      <p:sp>
        <p:nvSpPr>
          <p:cNvPr id="25604" name="Text Box 5"/>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b="1">
                <a:solidFill>
                  <a:srgbClr val="FFFFFF"/>
                </a:solidFill>
              </a:rPr>
              <a:t>©2006 TBBMI</a:t>
            </a:r>
          </a:p>
        </p:txBody>
      </p:sp>
      <p:sp>
        <p:nvSpPr>
          <p:cNvPr id="25605" name="Rectangle 7"/>
          <p:cNvSpPr>
            <a:spLocks noChangeArrowheads="1"/>
          </p:cNvSpPr>
          <p:nvPr/>
        </p:nvSpPr>
        <p:spPr bwMode="auto">
          <a:xfrm>
            <a:off x="-1082675" y="1217613"/>
            <a:ext cx="78708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25606"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25607"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5608"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5609" name="Picture 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5610" name="Picture 1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5611" name="Rectangle 16"/>
          <p:cNvSpPr>
            <a:spLocks noChangeArrowheads="1"/>
          </p:cNvSpPr>
          <p:nvPr/>
        </p:nvSpPr>
        <p:spPr bwMode="auto">
          <a:xfrm>
            <a:off x="666750" y="687388"/>
            <a:ext cx="7704138" cy="551180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318481" name="Text Box 17"/>
          <p:cNvSpPr txBox="1">
            <a:spLocks noChangeArrowheads="1"/>
          </p:cNvSpPr>
          <p:nvPr/>
        </p:nvSpPr>
        <p:spPr bwMode="auto">
          <a:xfrm>
            <a:off x="379413" y="2085975"/>
            <a:ext cx="8078787" cy="101600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ja-JP" altLang="en-US" sz="6000" smtClean="0">
                <a:solidFill>
                  <a:srgbClr val="FFFF00"/>
                </a:solidFill>
                <a:effectLst>
                  <a:outerShdw blurRad="38100" dist="38100" dir="2700000" algn="tl">
                    <a:srgbClr val="000000"/>
                  </a:outerShdw>
                </a:effectLst>
                <a:latin typeface="Impact" charset="0"/>
                <a:cs typeface="Impact" charset="0"/>
              </a:rPr>
              <a:t>バイブル　ベイシック</a:t>
            </a:r>
            <a:endParaRPr lang="en-US" sz="6000" smtClean="0">
              <a:solidFill>
                <a:srgbClr val="FFFF00"/>
              </a:solidFill>
              <a:effectLst>
                <a:outerShdw blurRad="38100" dist="38100" dir="2700000" algn="tl">
                  <a:srgbClr val="000000"/>
                </a:outerShdw>
              </a:effectLst>
              <a:latin typeface="Impact" charset="0"/>
              <a:cs typeface="Impact" charset="0"/>
            </a:endParaRPr>
          </a:p>
        </p:txBody>
      </p:sp>
      <p:sp>
        <p:nvSpPr>
          <p:cNvPr id="318482" name="Text Box 18"/>
          <p:cNvSpPr txBox="1">
            <a:spLocks noChangeArrowheads="1"/>
          </p:cNvSpPr>
          <p:nvPr/>
        </p:nvSpPr>
        <p:spPr bwMode="auto">
          <a:xfrm>
            <a:off x="3600450" y="3994150"/>
            <a:ext cx="1733550" cy="58578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3200" b="1" dirty="0" smtClean="0">
                <a:solidFill>
                  <a:schemeClr val="tx1"/>
                </a:solidFill>
                <a:effectLst>
                  <a:outerShdw blurRad="38100" dist="38100" dir="2700000" algn="tl">
                    <a:srgbClr val="000000"/>
                  </a:outerShdw>
                </a:effectLst>
                <a:latin typeface="ＭＳ Ｐゴシック"/>
                <a:ea typeface="ＭＳ Ｐゴシック"/>
                <a:cs typeface="ＭＳ Ｐゴシック"/>
              </a:rPr>
              <a:t>パート　</a:t>
            </a:r>
            <a:r>
              <a:rPr lang="en-US" altLang="ja-JP" sz="3200" b="1" dirty="0" smtClean="0">
                <a:solidFill>
                  <a:schemeClr val="tx1"/>
                </a:solidFill>
                <a:effectLst>
                  <a:outerShdw blurRad="38100" dist="38100" dir="2700000" algn="tl">
                    <a:srgbClr val="000000"/>
                  </a:outerShdw>
                </a:effectLst>
                <a:latin typeface="ＭＳ Ｐゴシック"/>
                <a:ea typeface="ＭＳ Ｐゴシック"/>
                <a:cs typeface="ＭＳ Ｐゴシック"/>
              </a:rPr>
              <a:t>1</a:t>
            </a:r>
          </a:p>
        </p:txBody>
      </p:sp>
      <p:sp>
        <p:nvSpPr>
          <p:cNvPr id="25614" name="Text Box 19"/>
          <p:cNvSpPr txBox="1">
            <a:spLocks noChangeArrowheads="1"/>
          </p:cNvSpPr>
          <p:nvPr/>
        </p:nvSpPr>
        <p:spPr bwMode="auto">
          <a:xfrm>
            <a:off x="7993063" y="1965325"/>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b="1" i="1">
                <a:solidFill>
                  <a:srgbClr val="FFFC1E"/>
                </a:solidFill>
              </a:rPr>
              <a:t>®</a:t>
            </a:r>
          </a:p>
        </p:txBody>
      </p:sp>
      <p:sp>
        <p:nvSpPr>
          <p:cNvPr id="318484" name="Text Box 20"/>
          <p:cNvSpPr txBox="1">
            <a:spLocks noChangeArrowheads="1"/>
          </p:cNvSpPr>
          <p:nvPr/>
        </p:nvSpPr>
        <p:spPr bwMode="auto">
          <a:xfrm>
            <a:off x="436563" y="1263650"/>
            <a:ext cx="8061325" cy="48895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2600" b="1" i="1" smtClean="0">
                <a:solidFill>
                  <a:schemeClr val="tx1"/>
                </a:solidFill>
                <a:effectLst>
                  <a:outerShdw blurRad="38100" dist="38100" dir="2700000" algn="tl">
                    <a:srgbClr val="000000"/>
                  </a:outerShdw>
                </a:effectLst>
                <a:latin typeface="Comic Sans MS" charset="0"/>
              </a:rPr>
              <a:t>(</a:t>
            </a:r>
            <a:r>
              <a:rPr lang="ja-JP" altLang="en-US" sz="2600" b="1" i="1" smtClean="0">
                <a:solidFill>
                  <a:schemeClr val="tx1"/>
                </a:solidFill>
                <a:effectLst>
                  <a:outerShdw blurRad="38100" dist="38100" dir="2700000" algn="tl">
                    <a:srgbClr val="000000"/>
                  </a:outerShdw>
                </a:effectLst>
                <a:latin typeface="Comic Sans MS" charset="0"/>
              </a:rPr>
              <a:t>目的</a:t>
            </a:r>
            <a:r>
              <a:rPr lang="en-US" altLang="ja-JP" sz="2600" b="1" i="1" smtClean="0">
                <a:solidFill>
                  <a:schemeClr val="tx1"/>
                </a:solidFill>
                <a:effectLst>
                  <a:outerShdw blurRad="38100" dist="38100" dir="2700000" algn="tl">
                    <a:srgbClr val="000000"/>
                  </a:outerShdw>
                </a:effectLst>
                <a:latin typeface="Comic Sans MS" charset="0"/>
              </a:rPr>
              <a:t>: </a:t>
            </a:r>
            <a:r>
              <a:rPr lang="ja-JP" altLang="en-US" sz="2600" b="1" i="1" smtClean="0">
                <a:solidFill>
                  <a:schemeClr val="tx1"/>
                </a:solidFill>
                <a:effectLst>
                  <a:outerShdw blurRad="38100" dist="38100" dir="2700000" algn="tl">
                    <a:srgbClr val="000000"/>
                  </a:outerShdw>
                </a:effectLst>
                <a:latin typeface="Comic Sans MS" charset="0"/>
              </a:rPr>
              <a:t>聖書を知的理解すること</a:t>
            </a:r>
            <a:r>
              <a:rPr lang="en-US" altLang="ja-JP" sz="2600" b="1" i="1" smtClean="0">
                <a:solidFill>
                  <a:schemeClr val="tx1"/>
                </a:solidFill>
                <a:effectLst>
                  <a:outerShdw blurRad="38100" dist="38100" dir="2700000" algn="tl">
                    <a:srgbClr val="000000"/>
                  </a:outerShdw>
                </a:effectLst>
                <a:latin typeface="Comic Sans MS" charset="0"/>
              </a:rPr>
              <a:t>!)</a:t>
            </a:r>
          </a:p>
        </p:txBody>
      </p:sp>
      <p:sp>
        <p:nvSpPr>
          <p:cNvPr id="318485" name="Text Box 21"/>
          <p:cNvSpPr txBox="1">
            <a:spLocks noChangeArrowheads="1"/>
          </p:cNvSpPr>
          <p:nvPr/>
        </p:nvSpPr>
        <p:spPr bwMode="auto">
          <a:xfrm>
            <a:off x="969963" y="5097463"/>
            <a:ext cx="7024687" cy="641350"/>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i="1" smtClean="0">
                <a:solidFill>
                  <a:srgbClr val="77FD68"/>
                </a:solidFill>
                <a:effectLst>
                  <a:outerShdw blurRad="38100" dist="38100" dir="2700000" algn="tl">
                    <a:srgbClr val="000000"/>
                  </a:outerShdw>
                </a:effectLst>
              </a:rPr>
              <a:t>“</a:t>
            </a:r>
            <a:r>
              <a:rPr lang="ja-JP" altLang="en-US" sz="3600" b="1" i="1" smtClean="0">
                <a:solidFill>
                  <a:srgbClr val="77FD68"/>
                </a:solidFill>
                <a:effectLst>
                  <a:outerShdw blurRad="38100" dist="38100" dir="2700000" algn="tl">
                    <a:srgbClr val="000000"/>
                  </a:outerShdw>
                </a:effectLst>
              </a:rPr>
              <a:t>聖書のファイル”を開こう</a:t>
            </a:r>
            <a:endParaRPr lang="ja-JP" altLang="en-US" sz="3200" b="1" smtClean="0">
              <a:solidFill>
                <a:srgbClr val="FFFFFF"/>
              </a:solidFill>
              <a:effectLst>
                <a:outerShdw blurRad="38100" dist="38100" dir="2700000" algn="tl">
                  <a:srgbClr val="000000"/>
                </a:outerShdw>
              </a:effectLst>
            </a:endParaRPr>
          </a:p>
        </p:txBody>
      </p:sp>
      <p:sp>
        <p:nvSpPr>
          <p:cNvPr id="318486" name="Rectangle 22"/>
          <p:cNvSpPr>
            <a:spLocks noChangeArrowheads="1"/>
          </p:cNvSpPr>
          <p:nvPr/>
        </p:nvSpPr>
        <p:spPr bwMode="auto">
          <a:xfrm>
            <a:off x="7620000" y="6529388"/>
            <a:ext cx="658813" cy="244475"/>
          </a:xfrm>
          <a:prstGeom prst="rect">
            <a:avLst/>
          </a:prstGeom>
          <a:noFill/>
          <a:ln w="12700">
            <a:noFill/>
            <a:miter lim="800000"/>
            <a:headEnd/>
            <a:tailEnd/>
          </a:ln>
          <a:effectLst/>
        </p:spPr>
        <p:txBody>
          <a:bodyPr wrap="none" anchor="ctr">
            <a:spAutoFit/>
          </a:bodyPr>
          <a:lstStyle/>
          <a:p>
            <a:pPr>
              <a:defRPr/>
            </a:pPr>
            <a:r>
              <a:rPr lang="en-US" altLang="ja-JP" sz="1000" b="1">
                <a:solidFill>
                  <a:schemeClr val="tx1"/>
                </a:solidFill>
                <a:effectLst>
                  <a:outerShdw blurRad="38100" dist="38100" dir="2700000" algn="tl">
                    <a:srgbClr val="000000"/>
                  </a:outerShdw>
                </a:effectLst>
                <a:latin typeface="Comic Sans MS" charset="0"/>
              </a:rPr>
              <a:t>9.6.01.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604838" y="3159125"/>
            <a:ext cx="7869237" cy="2905125"/>
            <a:chOff x="381" y="1982"/>
            <a:chExt cx="4870" cy="1830"/>
          </a:xfrm>
        </p:grpSpPr>
        <p:grpSp>
          <p:nvGrpSpPr>
            <p:cNvPr id="112652" name="Group 19"/>
            <p:cNvGrpSpPr>
              <a:grpSpLocks/>
            </p:cNvGrpSpPr>
            <p:nvPr/>
          </p:nvGrpSpPr>
          <p:grpSpPr bwMode="auto">
            <a:xfrm>
              <a:off x="381" y="1982"/>
              <a:ext cx="4870" cy="1830"/>
              <a:chOff x="493" y="1982"/>
              <a:chExt cx="4870"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ja-JP" altLang="en-US" sz="2000">
                  <a:solidFill>
                    <a:schemeClr val="tx1"/>
                  </a:solidFill>
                  <a:latin typeface="Arial" pitchFamily="-107" charset="0"/>
                  <a:ea typeface="ＭＳ Ｐゴシック" pitchFamily="-107" charset="-128"/>
                  <a:cs typeface="ＭＳ Ｐゴシック" pitchFamily="-107" charset="-128"/>
                </a:endParaRPr>
              </a:p>
            </p:txBody>
          </p:sp>
          <p:sp>
            <p:nvSpPr>
              <p:cNvPr id="227344" name="Text Box 16"/>
              <p:cNvSpPr txBox="1">
                <a:spLocks noChangeArrowheads="1"/>
              </p:cNvSpPr>
              <p:nvPr/>
            </p:nvSpPr>
            <p:spPr bwMode="auto">
              <a:xfrm>
                <a:off x="493" y="2512"/>
                <a:ext cx="1821" cy="634"/>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defRPr/>
                </a:pPr>
                <a:r>
                  <a:rPr lang="ja-JP" altLang="en-US" sz="3000" b="1" smtClean="0">
                    <a:solidFill>
                      <a:srgbClr val="FFEA18"/>
                    </a:solidFill>
                  </a:rPr>
                  <a:t>３つの質問への答えになりました</a:t>
                </a:r>
              </a:p>
            </p:txBody>
          </p:sp>
        </p:grpSp>
        <p:sp>
          <p:nvSpPr>
            <p:cNvPr id="227351" name="Line 23"/>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27332" name="Text Box 4"/>
          <p:cNvSpPr txBox="1">
            <a:spLocks noChangeArrowheads="1"/>
          </p:cNvSpPr>
          <p:nvPr/>
        </p:nvSpPr>
        <p:spPr bwMode="auto">
          <a:xfrm>
            <a:off x="2730500" y="358775"/>
            <a:ext cx="6735763" cy="1066800"/>
          </a:xfrm>
          <a:prstGeom prst="rect">
            <a:avLst/>
          </a:prstGeom>
          <a:noFill/>
          <a:ln w="9525">
            <a:noFill/>
            <a:miter lim="800000"/>
            <a:headEnd/>
            <a:tailEnd/>
          </a:ln>
          <a:effectLst>
            <a:outerShdw blurRad="63500" dist="71842" dir="2700000" algn="ctr" rotWithShape="0">
              <a:srgbClr val="040404">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ja-JP" altLang="en-US" sz="3200" b="1" i="1" smtClean="0">
                <a:solidFill>
                  <a:srgbClr val="FF0A1E"/>
                </a:solidFill>
                <a:latin typeface="Comic Sans MS" charset="0"/>
              </a:rPr>
              <a:t>さあこれで、</a:t>
            </a:r>
            <a:r>
              <a:rPr lang="en-US" altLang="ja-JP" sz="3200" b="1" i="1" smtClean="0">
                <a:solidFill>
                  <a:srgbClr val="FF0A1E"/>
                </a:solidFill>
                <a:latin typeface="Comic Sans MS" charset="0"/>
              </a:rPr>
              <a:t>The Bible..Basically, </a:t>
            </a:r>
            <a:r>
              <a:rPr lang="ja-JP" altLang="en-US" sz="3200" b="1" i="1" smtClean="0">
                <a:solidFill>
                  <a:srgbClr val="FF0A1E"/>
                </a:solidFill>
                <a:latin typeface="Comic Sans MS" charset="0"/>
              </a:rPr>
              <a:t>を学んだあなたは頭のなかに</a:t>
            </a:r>
            <a:r>
              <a:rPr lang="en-US" altLang="ja-JP" sz="3200" b="1" i="1" smtClean="0">
                <a:solidFill>
                  <a:srgbClr val="FF0A1E"/>
                </a:solidFill>
                <a:latin typeface="Comic Sans MS" charset="0"/>
              </a:rPr>
              <a:t>…</a:t>
            </a:r>
          </a:p>
        </p:txBody>
      </p:sp>
      <p:sp>
        <p:nvSpPr>
          <p:cNvPr id="227333" name="Text Box 5"/>
          <p:cNvSpPr txBox="1">
            <a:spLocks noChangeArrowheads="1"/>
          </p:cNvSpPr>
          <p:nvPr/>
        </p:nvSpPr>
        <p:spPr bwMode="auto">
          <a:xfrm>
            <a:off x="382588" y="1620838"/>
            <a:ext cx="8742362" cy="1552575"/>
          </a:xfrm>
          <a:prstGeom prst="rect">
            <a:avLst/>
          </a:prstGeom>
          <a:noFill/>
          <a:ln w="9525">
            <a:noFill/>
            <a:miter lim="800000"/>
            <a:headEnd/>
            <a:tailEnd/>
          </a:ln>
          <a:effectLst>
            <a:outerShdw blurRad="63500" dist="63500" dir="3187806" algn="ctr" rotWithShape="0">
              <a:srgbClr val="040404">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ja-JP" altLang="en-US" sz="2400" b="1" smtClean="0">
                <a:solidFill>
                  <a:srgbClr val="FFCC18"/>
                </a:solidFill>
                <a:latin typeface="Comic Sans MS" charset="0"/>
              </a:rPr>
              <a:t>                  </a:t>
            </a:r>
            <a:r>
              <a:rPr lang="en-US" altLang="ja-JP" sz="2400" b="1" smtClean="0">
                <a:solidFill>
                  <a:srgbClr val="FFCC18"/>
                </a:solidFill>
                <a:latin typeface="Comic Sans MS" charset="0"/>
              </a:rPr>
              <a:t>•</a:t>
            </a:r>
            <a:r>
              <a:rPr lang="ja-JP" altLang="en-US" sz="2400" b="1" smtClean="0">
                <a:solidFill>
                  <a:srgbClr val="FFCC18"/>
                </a:solidFill>
                <a:latin typeface="Comic Sans MS" charset="0"/>
              </a:rPr>
              <a:t> </a:t>
            </a:r>
            <a:r>
              <a:rPr lang="ja-JP" altLang="en-US" sz="2400" b="1" smtClean="0">
                <a:solidFill>
                  <a:srgbClr val="1EAFCC"/>
                </a:solidFill>
                <a:latin typeface="Comic Sans MS" charset="0"/>
              </a:rPr>
              <a:t>“聖書の書庫”</a:t>
            </a:r>
            <a:r>
              <a:rPr lang="ja-JP" altLang="en-US" sz="2400" b="1" smtClean="0">
                <a:solidFill>
                  <a:srgbClr val="FFCC18"/>
                </a:solidFill>
                <a:latin typeface="Comic Sans MS" charset="0"/>
              </a:rPr>
              <a:t>という概念ができ、 </a:t>
            </a:r>
            <a:endParaRPr lang="en-US" altLang="ja-JP" sz="2400" b="1" smtClean="0">
              <a:solidFill>
                <a:srgbClr val="FFCC18"/>
              </a:solidFill>
              <a:latin typeface="Comic Sans MS" charset="0"/>
            </a:endParaRPr>
          </a:p>
          <a:p>
            <a:pPr algn="l">
              <a:spcBef>
                <a:spcPct val="50000"/>
              </a:spcBef>
              <a:defRPr/>
            </a:pPr>
            <a:r>
              <a:rPr lang="en-US" altLang="ja-JP" sz="2400" b="1" smtClean="0">
                <a:solidFill>
                  <a:srgbClr val="FFCC18"/>
                </a:solidFill>
                <a:latin typeface="Comic Sans MS" charset="0"/>
              </a:rPr>
              <a:t>•C 7 S J…</a:t>
            </a:r>
            <a:r>
              <a:rPr lang="ja-JP" altLang="en-US" sz="2400" b="1" smtClean="0">
                <a:solidFill>
                  <a:srgbClr val="FFCC18"/>
                </a:solidFill>
                <a:latin typeface="Comic Sans MS" charset="0"/>
              </a:rPr>
              <a:t>という “聖書の書庫”を開ける </a:t>
            </a:r>
            <a:r>
              <a:rPr lang="ja-JP" altLang="en-US" sz="2400" b="1" smtClean="0">
                <a:solidFill>
                  <a:srgbClr val="1EAFCC"/>
                </a:solidFill>
                <a:latin typeface="Comic Sans MS" charset="0"/>
              </a:rPr>
              <a:t>カギができました。</a:t>
            </a:r>
            <a:endParaRPr lang="ja-JP" altLang="en-US" sz="2400" b="1" smtClean="0">
              <a:solidFill>
                <a:srgbClr val="FFCC18"/>
              </a:solidFill>
              <a:latin typeface="Comic Sans MS" charset="0"/>
            </a:endParaRPr>
          </a:p>
          <a:p>
            <a:pPr algn="l">
              <a:spcBef>
                <a:spcPct val="50000"/>
              </a:spcBef>
              <a:defRPr/>
            </a:pPr>
            <a:endParaRPr lang="ja-JP" altLang="en-US" sz="2400" b="1" smtClean="0">
              <a:solidFill>
                <a:srgbClr val="FFCC18"/>
              </a:solidFill>
              <a:latin typeface="Comic Sans MS" charset="0"/>
            </a:endParaRPr>
          </a:p>
        </p:txBody>
      </p:sp>
      <p:sp>
        <p:nvSpPr>
          <p:cNvPr id="227336" name="AutoShape 8"/>
          <p:cNvSpPr>
            <a:spLocks noChangeArrowheads="1"/>
          </p:cNvSpPr>
          <p:nvPr/>
        </p:nvSpPr>
        <p:spPr bwMode="auto">
          <a:xfrm>
            <a:off x="400050" y="1558925"/>
            <a:ext cx="7986713"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12645" name="Text Box 11"/>
          <p:cNvSpPr txBox="1">
            <a:spLocks noChangeArrowheads="1"/>
          </p:cNvSpPr>
          <p:nvPr/>
        </p:nvSpPr>
        <p:spPr bwMode="auto">
          <a:xfrm>
            <a:off x="8086725" y="651986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68</a:t>
            </a:r>
          </a:p>
        </p:txBody>
      </p:sp>
      <p:sp>
        <p:nvSpPr>
          <p:cNvPr id="227343" name="Text Box 15"/>
          <p:cNvSpPr txBox="1">
            <a:spLocks noChangeArrowheads="1"/>
          </p:cNvSpPr>
          <p:nvPr/>
        </p:nvSpPr>
        <p:spPr bwMode="auto">
          <a:xfrm>
            <a:off x="3744913" y="4787900"/>
            <a:ext cx="4560887" cy="10064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altLang="ja-JP" sz="3000" b="1" smtClean="0">
                <a:solidFill>
                  <a:srgbClr val="FFEA18"/>
                </a:solidFill>
              </a:rPr>
              <a:t>3. </a:t>
            </a:r>
            <a:r>
              <a:rPr lang="ja-JP" altLang="en-US" sz="3000" b="1" smtClean="0">
                <a:solidFill>
                  <a:srgbClr val="FFEA18"/>
                </a:solidFill>
              </a:rPr>
              <a:t>聖書の粗筋と内容へ　　　　　　の</a:t>
            </a:r>
            <a:r>
              <a:rPr lang="ja-JP" altLang="en-US" sz="3000" b="1" i="1" smtClean="0">
                <a:solidFill>
                  <a:schemeClr val="tx1"/>
                </a:solidFill>
              </a:rPr>
              <a:t>影響は？　</a:t>
            </a:r>
          </a:p>
        </p:txBody>
      </p:sp>
      <p:sp>
        <p:nvSpPr>
          <p:cNvPr id="227348" name="Text Box 20"/>
          <p:cNvSpPr txBox="1">
            <a:spLocks noChangeArrowheads="1"/>
          </p:cNvSpPr>
          <p:nvPr/>
        </p:nvSpPr>
        <p:spPr bwMode="auto">
          <a:xfrm>
            <a:off x="3714750" y="3243263"/>
            <a:ext cx="4622800"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altLang="ja-JP" sz="3000" b="1">
                <a:solidFill>
                  <a:srgbClr val="FFEA18"/>
                </a:solidFill>
                <a:latin typeface="Arial" pitchFamily="-107" charset="0"/>
                <a:ea typeface="ＭＳ Ｐゴシック" pitchFamily="-107" charset="-128"/>
                <a:cs typeface="ＭＳ Ｐゴシック" pitchFamily="-107" charset="-128"/>
              </a:rPr>
              <a:t>1.</a:t>
            </a:r>
            <a:r>
              <a:rPr lang="en-US" altLang="ja-JP" sz="3000" b="1" i="1">
                <a:solidFill>
                  <a:srgbClr val="FFEA18"/>
                </a:solidFill>
                <a:latin typeface="Arial" pitchFamily="-107" charset="0"/>
                <a:ea typeface="ＭＳ Ｐゴシック" pitchFamily="-107" charset="-128"/>
                <a:cs typeface="ＭＳ Ｐゴシック" pitchFamily="-107" charset="-128"/>
              </a:rPr>
              <a:t> </a:t>
            </a:r>
            <a:r>
              <a:rPr lang="ja-JP" altLang="en-US" sz="3000" b="1" i="1">
                <a:solidFill>
                  <a:schemeClr val="tx1"/>
                </a:solidFill>
                <a:latin typeface="Arial" pitchFamily="-107" charset="0"/>
                <a:ea typeface="ＭＳ Ｐゴシック" pitchFamily="-107" charset="-128"/>
                <a:cs typeface="ＭＳ Ｐゴシック" pitchFamily="-107" charset="-128"/>
              </a:rPr>
              <a:t>何が</a:t>
            </a:r>
            <a:r>
              <a:rPr lang="ja-JP" altLang="en-US" sz="3000" b="1">
                <a:solidFill>
                  <a:srgbClr val="FFEA18"/>
                </a:solidFill>
                <a:latin typeface="Arial" pitchFamily="-107" charset="0"/>
                <a:ea typeface="ＭＳ Ｐゴシック" pitchFamily="-107" charset="-128"/>
                <a:cs typeface="ＭＳ Ｐゴシック" pitchFamily="-107" charset="-128"/>
              </a:rPr>
              <a:t>  起こったのか</a:t>
            </a:r>
            <a:r>
              <a:rPr lang="en-US" altLang="ja-JP" sz="3000" b="1">
                <a:solidFill>
                  <a:srgbClr val="FFEA18"/>
                </a:solidFill>
                <a:latin typeface="Arial" pitchFamily="-107" charset="0"/>
                <a:ea typeface="ＭＳ Ｐゴシック" pitchFamily="-107" charset="-128"/>
                <a:cs typeface="ＭＳ Ｐゴシック" pitchFamily="-107" charset="-128"/>
              </a:rPr>
              <a:t>!</a:t>
            </a:r>
          </a:p>
        </p:txBody>
      </p:sp>
      <p:sp>
        <p:nvSpPr>
          <p:cNvPr id="227349" name="Text Box 21"/>
          <p:cNvSpPr txBox="1">
            <a:spLocks noChangeArrowheads="1"/>
          </p:cNvSpPr>
          <p:nvPr/>
        </p:nvSpPr>
        <p:spPr bwMode="auto">
          <a:xfrm>
            <a:off x="3724275" y="3890963"/>
            <a:ext cx="4941888"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altLang="ja-JP" sz="3000" b="1">
                <a:solidFill>
                  <a:srgbClr val="FFEA18"/>
                </a:solidFill>
                <a:latin typeface="Arial" pitchFamily="-107" charset="0"/>
                <a:ea typeface="ＭＳ Ｐゴシック" pitchFamily="-107" charset="-128"/>
                <a:cs typeface="ＭＳ Ｐゴシック" pitchFamily="-107" charset="-128"/>
              </a:rPr>
              <a:t>2. </a:t>
            </a:r>
            <a:r>
              <a:rPr lang="ja-JP" altLang="en-US" sz="3000" b="1" i="1">
                <a:solidFill>
                  <a:schemeClr val="tx1"/>
                </a:solidFill>
                <a:latin typeface="Arial" pitchFamily="-107" charset="0"/>
                <a:ea typeface="ＭＳ Ｐゴシック" pitchFamily="-107" charset="-128"/>
                <a:cs typeface="ＭＳ Ｐゴシック" pitchFamily="-107" charset="-128"/>
              </a:rPr>
              <a:t>なぜ</a:t>
            </a:r>
            <a:r>
              <a:rPr lang="ja-JP" altLang="en-US" sz="3000" b="1">
                <a:solidFill>
                  <a:srgbClr val="FFEA18"/>
                </a:solidFill>
                <a:latin typeface="Arial" pitchFamily="-107" charset="0"/>
                <a:ea typeface="ＭＳ Ｐゴシック" pitchFamily="-107" charset="-128"/>
                <a:cs typeface="ＭＳ Ｐゴシック" pitchFamily="-107" charset="-128"/>
              </a:rPr>
              <a:t>  起こったのか</a:t>
            </a:r>
            <a:r>
              <a:rPr lang="en-US" altLang="ja-JP" sz="3000" b="1">
                <a:solidFill>
                  <a:srgbClr val="FFEA18"/>
                </a:solidFill>
                <a:latin typeface="Arial" pitchFamily="-107" charset="0"/>
                <a:ea typeface="ＭＳ Ｐゴシック" pitchFamily="-107" charset="-128"/>
                <a:cs typeface="ＭＳ Ｐゴシック" pitchFamily="-107" charset="-128"/>
              </a:rPr>
              <a:t>!</a:t>
            </a:r>
          </a:p>
        </p:txBody>
      </p:sp>
      <p:sp>
        <p:nvSpPr>
          <p:cNvPr id="112649" name="Text Box 25"/>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4</a:t>
            </a:r>
          </a:p>
        </p:txBody>
      </p:sp>
      <p:pic>
        <p:nvPicPr>
          <p:cNvPr id="227330" name="Picture 2"/>
          <p:cNvPicPr>
            <a:picLocks noChangeAspect="1" noChangeArrowheads="1"/>
          </p:cNvPicPr>
          <p:nvPr/>
        </p:nvPicPr>
        <p:blipFill>
          <a:blip r:embed="rId2">
            <a:lum contrast="12000"/>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ja-JP" altLang="en-US" sz="2400">
              <a:solidFill>
                <a:srgbClr val="FFEC14"/>
              </a:solidFill>
              <a:latin typeface="Times" pitchFamily="-107" charset="0"/>
              <a:ea typeface="ＭＳ Ｐゴシック" pitchFamily="-107" charset="-128"/>
              <a:cs typeface="ＭＳ Ｐゴシック" pitchFamily="-107" charset="-128"/>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0" nodeType="clickEffect">
                                  <p:stCondLst>
                                    <p:cond delay="0"/>
                                  </p:stCondLst>
                                  <p:childTnLst>
                                    <p:animEffect transition="out" filter="dissolve">
                                      <p:cBhvr>
                                        <p:cTn id="22" dur="500"/>
                                        <p:tgtEl>
                                          <p:spTgt spid="227336"/>
                                        </p:tgtEl>
                                      </p:cBhvr>
                                    </p:animEffect>
                                    <p:set>
                                      <p:cBhvr>
                                        <p:cTn id="23" dur="1" fill="hold">
                                          <p:stCondLst>
                                            <p:cond delay="499"/>
                                          </p:stCondLst>
                                        </p:cTn>
                                        <p:tgtEl>
                                          <p:spTgt spid="227336"/>
                                        </p:tgtEl>
                                        <p:attrNameLst>
                                          <p:attrName>style.visibility</p:attrName>
                                        </p:attrNameLst>
                                      </p:cBhvr>
                                      <p:to>
                                        <p:strVal val="hidden"/>
                                      </p:to>
                                    </p:set>
                                  </p:childTnLst>
                                </p:cTn>
                              </p:par>
                            </p:childTnLst>
                          </p:cTn>
                        </p:par>
                        <p:par>
                          <p:cTn id="24" fill="hold" nodeType="afterGroup">
                            <p:stCondLst>
                              <p:cond delay="500"/>
                            </p:stCondLst>
                            <p:childTnLst>
                              <p:par>
                                <p:cTn id="25" presetID="23" presetClass="entr" presetSubtype="272" fill="hold" grpId="1" nodeType="afterEffect">
                                  <p:stCondLst>
                                    <p:cond delay="0"/>
                                  </p:stCondLst>
                                  <p:childTnLst>
                                    <p:set>
                                      <p:cBhvr>
                                        <p:cTn id="26" dur="1" fill="hold">
                                          <p:stCondLst>
                                            <p:cond delay="0"/>
                                          </p:stCondLst>
                                        </p:cTn>
                                        <p:tgtEl>
                                          <p:spTgt spid="227336"/>
                                        </p:tgtEl>
                                        <p:attrNameLst>
                                          <p:attrName>style.visibility</p:attrName>
                                        </p:attrNameLst>
                                      </p:cBhvr>
                                      <p:to>
                                        <p:strVal val="visible"/>
                                      </p:to>
                                    </p:set>
                                    <p:anim calcmode="lin" valueType="num">
                                      <p:cBhvr>
                                        <p:cTn id="27" dur="500" fill="hold"/>
                                        <p:tgtEl>
                                          <p:spTgt spid="227336"/>
                                        </p:tgtEl>
                                        <p:attrNameLst>
                                          <p:attrName>ppt_w</p:attrName>
                                        </p:attrNameLst>
                                      </p:cBhvr>
                                      <p:tavLst>
                                        <p:tav tm="0">
                                          <p:val>
                                            <p:strVal val="2/3*#ppt_w"/>
                                          </p:val>
                                        </p:tav>
                                        <p:tav tm="100000">
                                          <p:val>
                                            <p:strVal val="#ppt_w"/>
                                          </p:val>
                                        </p:tav>
                                      </p:tavLst>
                                    </p:anim>
                                    <p:anim calcmode="lin" valueType="num">
                                      <p:cBhvr>
                                        <p:cTn id="28"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27348"/>
                                        </p:tgtEl>
                                        <p:attrNameLst>
                                          <p:attrName>style.visibility</p:attrName>
                                        </p:attrNameLst>
                                      </p:cBhvr>
                                      <p:to>
                                        <p:strVal val="visible"/>
                                      </p:to>
                                    </p:set>
                                    <p:anim calcmode="lin" valueType="num">
                                      <p:cBhvr additive="base">
                                        <p:cTn id="38" dur="500" fill="hold"/>
                                        <p:tgtEl>
                                          <p:spTgt spid="227348"/>
                                        </p:tgtEl>
                                        <p:attrNameLst>
                                          <p:attrName>ppt_x</p:attrName>
                                        </p:attrNameLst>
                                      </p:cBhvr>
                                      <p:tavLst>
                                        <p:tav tm="0">
                                          <p:val>
                                            <p:strVal val="1+#ppt_w/2"/>
                                          </p:val>
                                        </p:tav>
                                        <p:tav tm="100000">
                                          <p:val>
                                            <p:strVal val="#ppt_x"/>
                                          </p:val>
                                        </p:tav>
                                      </p:tavLst>
                                    </p:anim>
                                    <p:anim calcmode="lin" valueType="num">
                                      <p:cBhvr additive="base">
                                        <p:cTn id="39"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27349"/>
                                        </p:tgtEl>
                                        <p:attrNameLst>
                                          <p:attrName>style.visibility</p:attrName>
                                        </p:attrNameLst>
                                      </p:cBhvr>
                                      <p:to>
                                        <p:strVal val="visible"/>
                                      </p:to>
                                    </p:set>
                                    <p:anim calcmode="lin" valueType="num">
                                      <p:cBhvr additive="base">
                                        <p:cTn id="44" dur="500" fill="hold"/>
                                        <p:tgtEl>
                                          <p:spTgt spid="227349"/>
                                        </p:tgtEl>
                                        <p:attrNameLst>
                                          <p:attrName>ppt_x</p:attrName>
                                        </p:attrNameLst>
                                      </p:cBhvr>
                                      <p:tavLst>
                                        <p:tav tm="0">
                                          <p:val>
                                            <p:strVal val="1+#ppt_w/2"/>
                                          </p:val>
                                        </p:tav>
                                        <p:tav tm="100000">
                                          <p:val>
                                            <p:strVal val="#ppt_x"/>
                                          </p:val>
                                        </p:tav>
                                      </p:tavLst>
                                    </p:anim>
                                    <p:anim calcmode="lin" valueType="num">
                                      <p:cBhvr additive="base">
                                        <p:cTn id="45"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7343"/>
                                        </p:tgtEl>
                                        <p:attrNameLst>
                                          <p:attrName>style.visibility</p:attrName>
                                        </p:attrNameLst>
                                      </p:cBhvr>
                                      <p:to>
                                        <p:strVal val="visible"/>
                                      </p:to>
                                    </p:set>
                                    <p:anim calcmode="lin" valueType="num">
                                      <p:cBhvr additive="base">
                                        <p:cTn id="50" dur="500" fill="hold"/>
                                        <p:tgtEl>
                                          <p:spTgt spid="227343"/>
                                        </p:tgtEl>
                                        <p:attrNameLst>
                                          <p:attrName>ppt_x</p:attrName>
                                        </p:attrNameLst>
                                      </p:cBhvr>
                                      <p:tavLst>
                                        <p:tav tm="0">
                                          <p:val>
                                            <p:strVal val="1+#ppt_w/2"/>
                                          </p:val>
                                        </p:tav>
                                        <p:tav tm="100000">
                                          <p:val>
                                            <p:strVal val="#ppt_x"/>
                                          </p:val>
                                        </p:tav>
                                      </p:tavLst>
                                    </p:anim>
                                    <p:anim calcmode="lin" valueType="num">
                                      <p:cBhvr additive="base">
                                        <p:cTn id="51"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36" grpId="1" animBg="1"/>
      <p:bldP spid="227343" grpId="0" autoUpdateAnimBg="0"/>
      <p:bldP spid="227348" grpId="0" autoUpdateAnimBg="0"/>
      <p:bldP spid="227349" grpId="0" autoUpdateAnimBg="0"/>
      <p:bldP spid="227331"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21299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1988" y="57150"/>
            <a:ext cx="5194300" cy="6856413"/>
          </a:xfrm>
          <a:prstGeom prst="rect">
            <a:avLst/>
          </a:prstGeom>
          <a:noFill/>
          <a:effectLst>
            <a:outerShdw blurRad="63500" dist="53882" dir="2700000" algn="ctr" rotWithShape="0">
              <a:srgbClr val="000000">
                <a:alpha val="74998"/>
              </a:srgbClr>
            </a:outerShdw>
          </a:effectLst>
        </p:spPr>
      </p:pic>
      <p:sp>
        <p:nvSpPr>
          <p:cNvPr id="212996" name="Text Box 4"/>
          <p:cNvSpPr txBox="1">
            <a:spLocks noChangeArrowheads="1"/>
          </p:cNvSpPr>
          <p:nvPr/>
        </p:nvSpPr>
        <p:spPr bwMode="auto">
          <a:xfrm>
            <a:off x="2552700" y="1155700"/>
            <a:ext cx="90328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altLang="ja-JP" sz="8000">
                <a:solidFill>
                  <a:srgbClr val="ED181E"/>
                </a:solidFill>
                <a:latin typeface="Lucida Handwriting" pitchFamily="-107" charset="0"/>
                <a:ea typeface="ＭＳ Ｐゴシック" pitchFamily="-107" charset="-128"/>
                <a:cs typeface="ＭＳ Ｐゴシック" pitchFamily="-107" charset="-128"/>
              </a:rPr>
              <a:t>C</a:t>
            </a:r>
          </a:p>
        </p:txBody>
      </p:sp>
      <p:sp>
        <p:nvSpPr>
          <p:cNvPr id="212997" name="Text Box 5"/>
          <p:cNvSpPr txBox="1">
            <a:spLocks noChangeArrowheads="1"/>
          </p:cNvSpPr>
          <p:nvPr/>
        </p:nvSpPr>
        <p:spPr bwMode="auto">
          <a:xfrm>
            <a:off x="3543300" y="1166813"/>
            <a:ext cx="869950"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altLang="ja-JP" sz="8000">
                <a:solidFill>
                  <a:srgbClr val="ED181E"/>
                </a:solidFill>
                <a:latin typeface="Lucida Handwriting" pitchFamily="-107" charset="0"/>
                <a:ea typeface="ＭＳ Ｐゴシック" pitchFamily="-107" charset="-128"/>
                <a:cs typeface="ＭＳ Ｐゴシック" pitchFamily="-107" charset="-128"/>
              </a:rPr>
              <a:t>7</a:t>
            </a:r>
          </a:p>
        </p:txBody>
      </p:sp>
      <p:sp>
        <p:nvSpPr>
          <p:cNvPr id="212998" name="Text Box 6"/>
          <p:cNvSpPr txBox="1">
            <a:spLocks noChangeArrowheads="1"/>
          </p:cNvSpPr>
          <p:nvPr/>
        </p:nvSpPr>
        <p:spPr bwMode="auto">
          <a:xfrm>
            <a:off x="4572000" y="1206500"/>
            <a:ext cx="7524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altLang="ja-JP" sz="8000">
                <a:solidFill>
                  <a:srgbClr val="ED181E"/>
                </a:solidFill>
                <a:latin typeface="Lucida Handwriting" pitchFamily="-107" charset="0"/>
                <a:ea typeface="ＭＳ Ｐゴシック" pitchFamily="-107" charset="-128"/>
                <a:cs typeface="ＭＳ Ｐゴシック" pitchFamily="-107" charset="-128"/>
              </a:rPr>
              <a:t>S</a:t>
            </a:r>
          </a:p>
        </p:txBody>
      </p:sp>
      <p:sp>
        <p:nvSpPr>
          <p:cNvPr id="212999" name="Text Box 7"/>
          <p:cNvSpPr txBox="1">
            <a:spLocks noChangeArrowheads="1"/>
          </p:cNvSpPr>
          <p:nvPr/>
        </p:nvSpPr>
        <p:spPr bwMode="auto">
          <a:xfrm>
            <a:off x="5559425" y="1155700"/>
            <a:ext cx="73183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altLang="ja-JP" sz="8000">
                <a:solidFill>
                  <a:srgbClr val="ED181E"/>
                </a:solidFill>
                <a:latin typeface="Lucida Handwriting" pitchFamily="-107" charset="0"/>
                <a:ea typeface="ＭＳ Ｐゴシック" pitchFamily="-107" charset="-128"/>
                <a:cs typeface="ＭＳ Ｐゴシック" pitchFamily="-107" charset="-128"/>
              </a:rPr>
              <a:t>J</a:t>
            </a:r>
          </a:p>
        </p:txBody>
      </p:sp>
      <p:sp>
        <p:nvSpPr>
          <p:cNvPr id="213000" name="Text Box 8"/>
          <p:cNvSpPr txBox="1">
            <a:spLocks noChangeArrowheads="1"/>
          </p:cNvSpPr>
          <p:nvPr/>
        </p:nvSpPr>
        <p:spPr bwMode="auto">
          <a:xfrm>
            <a:off x="2398713" y="2352675"/>
            <a:ext cx="846137"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b="1">
                <a:solidFill>
                  <a:srgbClr val="ED181E"/>
                </a:solidFill>
                <a:latin typeface="Lucida Handwriting" pitchFamily="-107" charset="0"/>
                <a:ea typeface="ＭＳ Ｐゴシック" pitchFamily="-107" charset="-128"/>
                <a:cs typeface="ＭＳ Ｐゴシック" pitchFamily="-107" charset="-128"/>
              </a:rPr>
              <a:t>CREATION</a:t>
            </a:r>
          </a:p>
        </p:txBody>
      </p:sp>
      <p:sp>
        <p:nvSpPr>
          <p:cNvPr id="213001" name="Text Box 9"/>
          <p:cNvSpPr txBox="1">
            <a:spLocks noChangeArrowheads="1"/>
          </p:cNvSpPr>
          <p:nvPr/>
        </p:nvSpPr>
        <p:spPr bwMode="auto">
          <a:xfrm>
            <a:off x="4622800" y="2339975"/>
            <a:ext cx="69691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b="1">
                <a:solidFill>
                  <a:srgbClr val="ED181E"/>
                </a:solidFill>
                <a:latin typeface="Lucida Handwriting" pitchFamily="-107" charset="0"/>
                <a:ea typeface="ＭＳ Ｐゴシック" pitchFamily="-107" charset="-128"/>
                <a:cs typeface="ＭＳ Ｐゴシック" pitchFamily="-107" charset="-128"/>
              </a:rPr>
              <a:t>SILENCE</a:t>
            </a:r>
          </a:p>
        </p:txBody>
      </p:sp>
      <p:sp>
        <p:nvSpPr>
          <p:cNvPr id="213002" name="Text Box 10"/>
          <p:cNvSpPr txBox="1">
            <a:spLocks noChangeArrowheads="1"/>
          </p:cNvSpPr>
          <p:nvPr/>
        </p:nvSpPr>
        <p:spPr bwMode="auto">
          <a:xfrm>
            <a:off x="2640013" y="3319463"/>
            <a:ext cx="927100"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sz="1200" b="1">
                <a:solidFill>
                  <a:srgbClr val="ED181E"/>
                </a:solidFill>
                <a:latin typeface="Lucida Handwriting" pitchFamily="-107" charset="0"/>
                <a:ea typeface="ＭＳ Ｐゴシック" pitchFamily="-107" charset="-128"/>
                <a:cs typeface="ＭＳ Ｐゴシック" pitchFamily="-107" charset="-128"/>
              </a:rPr>
              <a:t>BRAHAM</a:t>
            </a:r>
          </a:p>
        </p:txBody>
      </p:sp>
      <p:sp>
        <p:nvSpPr>
          <p:cNvPr id="213003" name="Text Box 11"/>
          <p:cNvSpPr txBox="1">
            <a:spLocks noChangeArrowheads="1"/>
          </p:cNvSpPr>
          <p:nvPr/>
        </p:nvSpPr>
        <p:spPr bwMode="auto">
          <a:xfrm>
            <a:off x="2586038" y="3535363"/>
            <a:ext cx="733425"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sz="1200" b="1">
                <a:solidFill>
                  <a:srgbClr val="ED181E"/>
                </a:solidFill>
                <a:latin typeface="Lucida Handwriting" pitchFamily="-107" charset="0"/>
                <a:ea typeface="ＭＳ Ｐゴシック" pitchFamily="-107" charset="-128"/>
                <a:cs typeface="ＭＳ Ｐゴシック" pitchFamily="-107" charset="-128"/>
              </a:rPr>
              <a:t>OSEPH</a:t>
            </a:r>
          </a:p>
        </p:txBody>
      </p:sp>
      <p:sp>
        <p:nvSpPr>
          <p:cNvPr id="213004" name="Text Box 12"/>
          <p:cNvSpPr txBox="1">
            <a:spLocks noChangeArrowheads="1"/>
          </p:cNvSpPr>
          <p:nvPr/>
        </p:nvSpPr>
        <p:spPr bwMode="auto">
          <a:xfrm>
            <a:off x="2609850" y="3738563"/>
            <a:ext cx="582613"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sz="1200" b="1">
                <a:solidFill>
                  <a:srgbClr val="ED181E"/>
                </a:solidFill>
                <a:latin typeface="Lucida Handwriting" pitchFamily="-107" charset="0"/>
                <a:ea typeface="ＭＳ Ｐゴシック" pitchFamily="-107" charset="-128"/>
                <a:cs typeface="ＭＳ Ｐゴシック" pitchFamily="-107" charset="-128"/>
              </a:rPr>
              <a:t>OSES</a:t>
            </a:r>
          </a:p>
        </p:txBody>
      </p:sp>
      <p:sp>
        <p:nvSpPr>
          <p:cNvPr id="213005" name="Text Box 13"/>
          <p:cNvSpPr txBox="1">
            <a:spLocks noChangeArrowheads="1"/>
          </p:cNvSpPr>
          <p:nvPr/>
        </p:nvSpPr>
        <p:spPr bwMode="auto">
          <a:xfrm>
            <a:off x="2601913" y="3954463"/>
            <a:ext cx="779462"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sz="1200" b="1">
                <a:solidFill>
                  <a:srgbClr val="ED181E"/>
                </a:solidFill>
                <a:latin typeface="Lucida Handwriting" pitchFamily="-107" charset="0"/>
                <a:ea typeface="ＭＳ Ｐゴシック" pitchFamily="-107" charset="-128"/>
                <a:cs typeface="ＭＳ Ｐゴシック" pitchFamily="-107" charset="-128"/>
              </a:rPr>
              <a:t>OSHUA</a:t>
            </a:r>
          </a:p>
        </p:txBody>
      </p:sp>
      <p:sp>
        <p:nvSpPr>
          <p:cNvPr id="213006" name="Text Box 14"/>
          <p:cNvSpPr txBox="1">
            <a:spLocks noChangeArrowheads="1"/>
          </p:cNvSpPr>
          <p:nvPr/>
        </p:nvSpPr>
        <p:spPr bwMode="auto">
          <a:xfrm>
            <a:off x="3000375" y="4729163"/>
            <a:ext cx="874713"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sz="1200" b="1">
                <a:solidFill>
                  <a:srgbClr val="ED181E"/>
                </a:solidFill>
                <a:latin typeface="Lucida Handwriting" pitchFamily="-107" charset="0"/>
                <a:ea typeface="ＭＳ Ｐゴシック" pitchFamily="-107" charset="-128"/>
                <a:cs typeface="ＭＳ Ｐゴシック" pitchFamily="-107" charset="-128"/>
              </a:rPr>
              <a:t>NARCHY</a:t>
            </a:r>
          </a:p>
        </p:txBody>
      </p:sp>
      <p:sp>
        <p:nvSpPr>
          <p:cNvPr id="213007" name="Text Box 15"/>
          <p:cNvSpPr txBox="1">
            <a:spLocks noChangeArrowheads="1"/>
          </p:cNvSpPr>
          <p:nvPr/>
        </p:nvSpPr>
        <p:spPr bwMode="auto">
          <a:xfrm>
            <a:off x="3011488" y="4945063"/>
            <a:ext cx="804862"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sz="1200" b="1">
                <a:solidFill>
                  <a:srgbClr val="ED181E"/>
                </a:solidFill>
                <a:latin typeface="Lucida Handwriting" pitchFamily="-107" charset="0"/>
                <a:ea typeface="ＭＳ Ｐゴシック" pitchFamily="-107" charset="-128"/>
                <a:cs typeface="ＭＳ Ｐゴシック" pitchFamily="-107" charset="-128"/>
              </a:rPr>
              <a:t>OYALTY</a:t>
            </a:r>
          </a:p>
        </p:txBody>
      </p:sp>
      <p:sp>
        <p:nvSpPr>
          <p:cNvPr id="213008" name="Text Box 16"/>
          <p:cNvSpPr txBox="1">
            <a:spLocks noChangeArrowheads="1"/>
          </p:cNvSpPr>
          <p:nvPr/>
        </p:nvSpPr>
        <p:spPr bwMode="auto">
          <a:xfrm>
            <a:off x="3017838" y="5186363"/>
            <a:ext cx="963612"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sz="1200" b="1">
                <a:solidFill>
                  <a:srgbClr val="ED181E"/>
                </a:solidFill>
                <a:latin typeface="Lucida Handwriting" pitchFamily="-107" charset="0"/>
                <a:ea typeface="ＭＳ Ｐゴシック" pitchFamily="-107" charset="-128"/>
                <a:cs typeface="ＭＳ Ｐゴシック" pitchFamily="-107" charset="-128"/>
              </a:rPr>
              <a:t>APTIVITY</a:t>
            </a:r>
          </a:p>
        </p:txBody>
      </p:sp>
      <p:sp>
        <p:nvSpPr>
          <p:cNvPr id="213009" name="Text Box 17"/>
          <p:cNvSpPr txBox="1">
            <a:spLocks noChangeArrowheads="1"/>
          </p:cNvSpPr>
          <p:nvPr/>
        </p:nvSpPr>
        <p:spPr bwMode="auto">
          <a:xfrm>
            <a:off x="3571875" y="3089275"/>
            <a:ext cx="8286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b="1">
                <a:solidFill>
                  <a:srgbClr val="ED181E"/>
                </a:solidFill>
                <a:latin typeface="Lucida Handwriting" pitchFamily="-107" charset="0"/>
                <a:ea typeface="ＭＳ Ｐゴシック" pitchFamily="-107" charset="-128"/>
                <a:cs typeface="ＭＳ Ｐゴシック" pitchFamily="-107" charset="-128"/>
              </a:rPr>
              <a:t>ABRAHAM</a:t>
            </a:r>
          </a:p>
        </p:txBody>
      </p:sp>
      <p:sp>
        <p:nvSpPr>
          <p:cNvPr id="213010" name="Text Box 18"/>
          <p:cNvSpPr txBox="1">
            <a:spLocks noChangeArrowheads="1"/>
          </p:cNvSpPr>
          <p:nvPr/>
        </p:nvSpPr>
        <p:spPr bwMode="auto">
          <a:xfrm>
            <a:off x="4395788" y="3317875"/>
            <a:ext cx="655637"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b="1">
                <a:solidFill>
                  <a:srgbClr val="ED181E"/>
                </a:solidFill>
                <a:latin typeface="Lucida Handwriting" pitchFamily="-107" charset="0"/>
                <a:ea typeface="ＭＳ Ｐゴシック" pitchFamily="-107" charset="-128"/>
                <a:cs typeface="ＭＳ Ｐゴシック" pitchFamily="-107" charset="-128"/>
              </a:rPr>
              <a:t>JOSEPH</a:t>
            </a:r>
          </a:p>
        </p:txBody>
      </p:sp>
      <p:sp>
        <p:nvSpPr>
          <p:cNvPr id="213011" name="Text Box 19"/>
          <p:cNvSpPr txBox="1">
            <a:spLocks noChangeArrowheads="1"/>
          </p:cNvSpPr>
          <p:nvPr/>
        </p:nvSpPr>
        <p:spPr bwMode="auto">
          <a:xfrm>
            <a:off x="5165725" y="3533775"/>
            <a:ext cx="5873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b="1">
                <a:solidFill>
                  <a:srgbClr val="ED181E"/>
                </a:solidFill>
                <a:latin typeface="Lucida Handwriting" pitchFamily="-107" charset="0"/>
                <a:ea typeface="ＭＳ Ｐゴシック" pitchFamily="-107" charset="-128"/>
                <a:cs typeface="ＭＳ Ｐゴシック" pitchFamily="-107" charset="-128"/>
              </a:rPr>
              <a:t>MOSES</a:t>
            </a:r>
          </a:p>
        </p:txBody>
      </p:sp>
      <p:sp>
        <p:nvSpPr>
          <p:cNvPr id="213012" name="Text Box 20"/>
          <p:cNvSpPr txBox="1">
            <a:spLocks noChangeArrowheads="1"/>
          </p:cNvSpPr>
          <p:nvPr/>
        </p:nvSpPr>
        <p:spPr bwMode="auto">
          <a:xfrm>
            <a:off x="5775325" y="3762375"/>
            <a:ext cx="69056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b="1">
                <a:solidFill>
                  <a:srgbClr val="ED181E"/>
                </a:solidFill>
                <a:latin typeface="Lucida Handwriting" pitchFamily="-107" charset="0"/>
                <a:ea typeface="ＭＳ Ｐゴシック" pitchFamily="-107" charset="-128"/>
                <a:cs typeface="ＭＳ Ｐゴシック" pitchFamily="-107" charset="-128"/>
              </a:rPr>
              <a:t>JOSHUA</a:t>
            </a:r>
          </a:p>
        </p:txBody>
      </p:sp>
      <p:sp>
        <p:nvSpPr>
          <p:cNvPr id="213013" name="Text Box 21"/>
          <p:cNvSpPr txBox="1">
            <a:spLocks noChangeArrowheads="1"/>
          </p:cNvSpPr>
          <p:nvPr/>
        </p:nvSpPr>
        <p:spPr bwMode="auto">
          <a:xfrm>
            <a:off x="4100513" y="4613275"/>
            <a:ext cx="7905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b="1">
                <a:solidFill>
                  <a:srgbClr val="ED181E"/>
                </a:solidFill>
                <a:latin typeface="Lucida Handwriting" pitchFamily="-107" charset="0"/>
                <a:ea typeface="ＭＳ Ｐゴシック" pitchFamily="-107" charset="-128"/>
                <a:cs typeface="ＭＳ Ｐゴシック" pitchFamily="-107" charset="-128"/>
              </a:rPr>
              <a:t>ANARCHY</a:t>
            </a:r>
          </a:p>
        </p:txBody>
      </p:sp>
      <p:sp>
        <p:nvSpPr>
          <p:cNvPr id="213014" name="Text Box 22"/>
          <p:cNvSpPr txBox="1">
            <a:spLocks noChangeArrowheads="1"/>
          </p:cNvSpPr>
          <p:nvPr/>
        </p:nvSpPr>
        <p:spPr bwMode="auto">
          <a:xfrm>
            <a:off x="4908550" y="4841875"/>
            <a:ext cx="74136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b="1">
                <a:solidFill>
                  <a:srgbClr val="ED181E"/>
                </a:solidFill>
                <a:latin typeface="Lucida Handwriting" pitchFamily="-107" charset="0"/>
                <a:ea typeface="ＭＳ Ｐゴシック" pitchFamily="-107" charset="-128"/>
                <a:cs typeface="ＭＳ Ｐゴシック" pitchFamily="-107" charset="-128"/>
              </a:rPr>
              <a:t>ROYALTY</a:t>
            </a:r>
          </a:p>
        </p:txBody>
      </p:sp>
      <p:sp>
        <p:nvSpPr>
          <p:cNvPr id="213015" name="Text Box 23"/>
          <p:cNvSpPr txBox="1">
            <a:spLocks noChangeArrowheads="1"/>
          </p:cNvSpPr>
          <p:nvPr/>
        </p:nvSpPr>
        <p:spPr bwMode="auto">
          <a:xfrm>
            <a:off x="5697538" y="5070475"/>
            <a:ext cx="849312"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ja-JP" b="1">
                <a:solidFill>
                  <a:srgbClr val="ED181E"/>
                </a:solidFill>
                <a:latin typeface="Lucida Handwriting" pitchFamily="-107" charset="0"/>
                <a:ea typeface="ＭＳ Ｐゴシック" pitchFamily="-107" charset="-128"/>
                <a:cs typeface="ＭＳ Ｐゴシック" pitchFamily="-107" charset="-128"/>
              </a:rPr>
              <a:t>CAPTIVITY</a:t>
            </a:r>
          </a:p>
        </p:txBody>
      </p:sp>
      <p:sp>
        <p:nvSpPr>
          <p:cNvPr id="213016" name="Text Box 24"/>
          <p:cNvSpPr txBox="1">
            <a:spLocks noChangeArrowheads="1"/>
          </p:cNvSpPr>
          <p:nvPr/>
        </p:nvSpPr>
        <p:spPr bwMode="auto">
          <a:xfrm>
            <a:off x="5829300" y="4408488"/>
            <a:ext cx="2995613"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altLang="ja-JP" sz="2400" b="1">
                <a:solidFill>
                  <a:srgbClr val="FFFF00"/>
                </a:solidFill>
                <a:latin typeface="Comic Sans MS" pitchFamily="-107" charset="0"/>
                <a:ea typeface="ＭＳ Ｐゴシック" pitchFamily="-107" charset="-128"/>
                <a:cs typeface="ＭＳ Ｐゴシック" pitchFamily="-107" charset="-128"/>
              </a:rPr>
              <a:t>STUDY HELP #01 </a:t>
            </a:r>
          </a:p>
        </p:txBody>
      </p:sp>
      <p:sp>
        <p:nvSpPr>
          <p:cNvPr id="113688" name="Text Box 2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113689" name="Text Box 3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113690"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13691" name="Text Box 32"/>
          <p:cNvSpPr txBox="1">
            <a:spLocks noChangeArrowheads="1"/>
          </p:cNvSpPr>
          <p:nvPr/>
        </p:nvSpPr>
        <p:spPr bwMode="auto">
          <a:xfrm>
            <a:off x="282575" y="6523038"/>
            <a:ext cx="995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©2006 TBBMI</a:t>
            </a:r>
          </a:p>
        </p:txBody>
      </p:sp>
      <p:sp>
        <p:nvSpPr>
          <p:cNvPr id="213025" name="Rectangle 33"/>
          <p:cNvSpPr>
            <a:spLocks noChangeArrowheads="1"/>
          </p:cNvSpPr>
          <p:nvPr/>
        </p:nvSpPr>
        <p:spPr bwMode="auto">
          <a:xfrm>
            <a:off x="7616825" y="6523038"/>
            <a:ext cx="661988" cy="244475"/>
          </a:xfrm>
          <a:prstGeom prst="rect">
            <a:avLst/>
          </a:prstGeom>
          <a:noFill/>
          <a:ln w="12700">
            <a:noFill/>
            <a:miter lim="800000"/>
            <a:headEnd/>
            <a:tailEnd/>
          </a:ln>
          <a:effectLst/>
        </p:spPr>
        <p:txBody>
          <a:bodyPr wrap="none" anchor="ctr">
            <a:spAutoFit/>
          </a:bodyPr>
          <a:lstStyle/>
          <a:p>
            <a:pPr>
              <a:defRPr/>
            </a:pPr>
            <a:r>
              <a:rPr lang="en-US" altLang="ja-JP" sz="1000" b="1">
                <a:solidFill>
                  <a:schemeClr val="tx1"/>
                </a:solidFill>
                <a:effectLst>
                  <a:outerShdw blurRad="38100" dist="38100" dir="2700000" algn="tl">
                    <a:srgbClr val="000000"/>
                  </a:outerShdw>
                </a:effectLst>
                <a:latin typeface="Comic Sans MS" charset="0"/>
              </a:rPr>
              <a:t>9.6.01.</a:t>
            </a:r>
          </a:p>
        </p:txBody>
      </p:sp>
      <p:sp>
        <p:nvSpPr>
          <p:cNvPr id="113693" name="Text Box 34"/>
          <p:cNvSpPr txBox="1">
            <a:spLocks noChangeArrowheads="1"/>
          </p:cNvSpPr>
          <p:nvPr/>
        </p:nvSpPr>
        <p:spPr bwMode="auto">
          <a:xfrm>
            <a:off x="8086725" y="651986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69</a:t>
            </a:r>
          </a:p>
        </p:txBody>
      </p:sp>
      <p:sp>
        <p:nvSpPr>
          <p:cNvPr id="113694" name="Text Box 35"/>
          <p:cNvSpPr txBox="1">
            <a:spLocks noChangeArrowheads="1"/>
          </p:cNvSpPr>
          <p:nvPr/>
        </p:nvSpPr>
        <p:spPr bwMode="auto">
          <a:xfrm>
            <a:off x="868362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20</a:t>
            </a:r>
          </a:p>
        </p:txBody>
      </p:sp>
      <p:sp>
        <p:nvSpPr>
          <p:cNvPr id="213028" name="Text Box 36"/>
          <p:cNvSpPr txBox="1">
            <a:spLocks noChangeArrowheads="1"/>
          </p:cNvSpPr>
          <p:nvPr/>
        </p:nvSpPr>
        <p:spPr bwMode="auto">
          <a:xfrm>
            <a:off x="1974850" y="2947988"/>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altLang="ja-JP" sz="8000">
                <a:solidFill>
                  <a:srgbClr val="EF1F1D"/>
                </a:solidFill>
                <a:latin typeface="Arial" pitchFamily="-107" charset="0"/>
                <a:ea typeface="ＭＳ Ｐゴシック" pitchFamily="-107" charset="-128"/>
                <a:cs typeface="ＭＳ Ｐゴシック" pitchFamily="-107" charset="-128"/>
              </a:rPr>
              <a:t>{</a:t>
            </a: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altLang="ja-JP" sz="8000">
                <a:solidFill>
                  <a:srgbClr val="EF1F1D"/>
                </a:solidFill>
                <a:latin typeface="Arial" pitchFamily="-107" charset="0"/>
                <a:ea typeface="ＭＳ Ｐゴシック" pitchFamily="-107" charset="-128"/>
                <a:cs typeface="ＭＳ Ｐゴシック" pitchFamily="-107" charset="-128"/>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autoUpdateAnimBg="0"/>
      <p:bldP spid="213001" grpId="0"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14690"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0400" y="28575"/>
            <a:ext cx="5200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AutoShape 4"/>
          <p:cNvSpPr>
            <a:spLocks noChangeArrowheads="1"/>
          </p:cNvSpPr>
          <p:nvPr/>
        </p:nvSpPr>
        <p:spPr bwMode="auto">
          <a:xfrm>
            <a:off x="2362200" y="1187450"/>
            <a:ext cx="2813050"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ja-JP" altLang="en-US" sz="4400">
              <a:latin typeface="Lucida Handwriting" pitchFamily="-107" charset="0"/>
              <a:ea typeface="ＭＳ Ｐゴシック" pitchFamily="-107" charset="-128"/>
              <a:cs typeface="ＭＳ Ｐゴシック" pitchFamily="-107" charset="-128"/>
            </a:endParaRPr>
          </a:p>
        </p:txBody>
      </p:sp>
      <p:sp>
        <p:nvSpPr>
          <p:cNvPr id="211973" name="AutoShape 5"/>
          <p:cNvSpPr>
            <a:spLocks noChangeArrowheads="1"/>
          </p:cNvSpPr>
          <p:nvPr/>
        </p:nvSpPr>
        <p:spPr bwMode="auto">
          <a:xfrm>
            <a:off x="5329238" y="1158875"/>
            <a:ext cx="1228725" cy="312738"/>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ja-JP" altLang="en-US" sz="4400">
              <a:latin typeface="Lucida Handwriting" pitchFamily="-107" charset="0"/>
              <a:ea typeface="ＭＳ Ｐゴシック" pitchFamily="-107" charset="-128"/>
              <a:cs typeface="ＭＳ Ｐゴシック" pitchFamily="-107" charset="-128"/>
            </a:endParaRPr>
          </a:p>
        </p:txBody>
      </p:sp>
      <p:sp>
        <p:nvSpPr>
          <p:cNvPr id="211974" name="Oval 6"/>
          <p:cNvSpPr>
            <a:spLocks noChangeArrowheads="1"/>
          </p:cNvSpPr>
          <p:nvPr/>
        </p:nvSpPr>
        <p:spPr bwMode="auto">
          <a:xfrm>
            <a:off x="2266950" y="1611313"/>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5" name="Oval 7"/>
          <p:cNvSpPr>
            <a:spLocks noChangeArrowheads="1"/>
          </p:cNvSpPr>
          <p:nvPr/>
        </p:nvSpPr>
        <p:spPr bwMode="auto">
          <a:xfrm>
            <a:off x="2266950" y="192722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6" name="Oval 8"/>
          <p:cNvSpPr>
            <a:spLocks noChangeArrowheads="1"/>
          </p:cNvSpPr>
          <p:nvPr/>
        </p:nvSpPr>
        <p:spPr bwMode="auto">
          <a:xfrm>
            <a:off x="2295525" y="2268538"/>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7" name="Oval 9"/>
          <p:cNvSpPr>
            <a:spLocks noChangeArrowheads="1"/>
          </p:cNvSpPr>
          <p:nvPr/>
        </p:nvSpPr>
        <p:spPr bwMode="auto">
          <a:xfrm>
            <a:off x="2300288" y="3078163"/>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8" name="Oval 10"/>
          <p:cNvSpPr>
            <a:spLocks noChangeArrowheads="1"/>
          </p:cNvSpPr>
          <p:nvPr/>
        </p:nvSpPr>
        <p:spPr bwMode="auto">
          <a:xfrm>
            <a:off x="3230563" y="392588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9" name="Oval 11"/>
          <p:cNvSpPr>
            <a:spLocks noChangeArrowheads="1"/>
          </p:cNvSpPr>
          <p:nvPr/>
        </p:nvSpPr>
        <p:spPr bwMode="auto">
          <a:xfrm>
            <a:off x="3411538" y="4270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81" name="Text Box 13"/>
          <p:cNvSpPr txBox="1">
            <a:spLocks noChangeArrowheads="1"/>
          </p:cNvSpPr>
          <p:nvPr/>
        </p:nvSpPr>
        <p:spPr bwMode="auto">
          <a:xfrm>
            <a:off x="5964238" y="2740025"/>
            <a:ext cx="3179762"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altLang="ja-JP" sz="2400" b="1">
                <a:solidFill>
                  <a:srgbClr val="FFFF00"/>
                </a:solidFill>
                <a:latin typeface="Comic Sans MS" pitchFamily="-107" charset="0"/>
                <a:ea typeface="ＭＳ Ｐゴシック" pitchFamily="-107" charset="-128"/>
                <a:cs typeface="ＭＳ Ｐゴシック" pitchFamily="-107" charset="-128"/>
              </a:rPr>
              <a:t>STUDY HELP #02</a:t>
            </a:r>
          </a:p>
        </p:txBody>
      </p:sp>
      <p:grpSp>
        <p:nvGrpSpPr>
          <p:cNvPr id="2" name="Group 27"/>
          <p:cNvGrpSpPr>
            <a:grpSpLocks/>
          </p:cNvGrpSpPr>
          <p:nvPr/>
        </p:nvGrpSpPr>
        <p:grpSpPr bwMode="auto">
          <a:xfrm>
            <a:off x="3808413" y="4379913"/>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4710" name="Text Box 15"/>
            <p:cNvSpPr txBox="1">
              <a:spLocks noChangeArrowheads="1"/>
            </p:cNvSpPr>
            <p:nvPr/>
          </p:nvSpPr>
          <p:spPr bwMode="auto">
            <a:xfrm>
              <a:off x="2421" y="2759"/>
              <a:ext cx="2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600" b="1">
                  <a:solidFill>
                    <a:srgbClr val="FF0000"/>
                  </a:solidFill>
                  <a:latin typeface="Lucida Handwriting" charset="0"/>
                </a:rPr>
                <a:t>...</a:t>
              </a:r>
            </a:p>
          </p:txBody>
        </p:sp>
      </p:grpSp>
      <p:sp>
        <p:nvSpPr>
          <p:cNvPr id="114701"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114702" name="Text Box 20"/>
          <p:cNvSpPr txBox="1">
            <a:spLocks noChangeArrowheads="1"/>
          </p:cNvSpPr>
          <p:nvPr/>
        </p:nvSpPr>
        <p:spPr bwMode="auto">
          <a:xfrm>
            <a:off x="8394700" y="43783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1400" b="1">
                <a:solidFill>
                  <a:srgbClr val="FFFFFF"/>
                </a:solidFill>
              </a:rPr>
              <a:t> </a:t>
            </a:r>
          </a:p>
        </p:txBody>
      </p:sp>
      <p:sp>
        <p:nvSpPr>
          <p:cNvPr id="114703" name="Rectangle 2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14704"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000" b="1">
              <a:solidFill>
                <a:srgbClr val="FFFFFF"/>
              </a:solidFill>
            </a:endParaRPr>
          </a:p>
        </p:txBody>
      </p:sp>
      <p:sp>
        <p:nvSpPr>
          <p:cNvPr id="114705" name="Text Box 23"/>
          <p:cNvSpPr txBox="1">
            <a:spLocks noChangeArrowheads="1"/>
          </p:cNvSpPr>
          <p:nvPr/>
        </p:nvSpPr>
        <p:spPr bwMode="auto">
          <a:xfrm>
            <a:off x="282575" y="6523038"/>
            <a:ext cx="995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©2006 TBBMI</a:t>
            </a:r>
          </a:p>
        </p:txBody>
      </p:sp>
      <p:sp>
        <p:nvSpPr>
          <p:cNvPr id="211992" name="Rectangle 24"/>
          <p:cNvSpPr>
            <a:spLocks noChangeArrowheads="1"/>
          </p:cNvSpPr>
          <p:nvPr/>
        </p:nvSpPr>
        <p:spPr bwMode="auto">
          <a:xfrm>
            <a:off x="7616825" y="6523038"/>
            <a:ext cx="661988" cy="244475"/>
          </a:xfrm>
          <a:prstGeom prst="rect">
            <a:avLst/>
          </a:prstGeom>
          <a:noFill/>
          <a:ln w="12700">
            <a:noFill/>
            <a:miter lim="800000"/>
            <a:headEnd/>
            <a:tailEnd/>
          </a:ln>
          <a:effectLst/>
        </p:spPr>
        <p:txBody>
          <a:bodyPr wrap="none" anchor="ctr">
            <a:spAutoFit/>
          </a:bodyPr>
          <a:lstStyle/>
          <a:p>
            <a:pPr>
              <a:defRPr/>
            </a:pPr>
            <a:r>
              <a:rPr lang="en-US" altLang="ja-JP" sz="1000" b="1">
                <a:solidFill>
                  <a:schemeClr val="tx1"/>
                </a:solidFill>
                <a:effectLst>
                  <a:outerShdw blurRad="38100" dist="38100" dir="2700000" algn="tl">
                    <a:srgbClr val="000000"/>
                  </a:outerShdw>
                </a:effectLst>
                <a:latin typeface="Comic Sans MS" charset="0"/>
              </a:rPr>
              <a:t>9.6.01.</a:t>
            </a:r>
          </a:p>
        </p:txBody>
      </p:sp>
      <p:sp>
        <p:nvSpPr>
          <p:cNvPr id="114707" name="Text Box 25"/>
          <p:cNvSpPr txBox="1">
            <a:spLocks noChangeArrowheads="1"/>
          </p:cNvSpPr>
          <p:nvPr/>
        </p:nvSpPr>
        <p:spPr bwMode="auto">
          <a:xfrm>
            <a:off x="8086725" y="6524625"/>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70</a:t>
            </a:r>
          </a:p>
        </p:txBody>
      </p:sp>
      <p:sp>
        <p:nvSpPr>
          <p:cNvPr id="114708"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Line 2"/>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44" name="Text Box 4"/>
          <p:cNvSpPr txBox="1">
            <a:spLocks noChangeArrowheads="1"/>
          </p:cNvSpPr>
          <p:nvPr/>
        </p:nvSpPr>
        <p:spPr bwMode="auto">
          <a:xfrm>
            <a:off x="2747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44800" i="1" smtClean="0">
                <a:solidFill>
                  <a:srgbClr val="FFFF00"/>
                </a:solidFill>
                <a:effectLst>
                  <a:outerShdw blurRad="38100" dist="38100" dir="2700000" algn="tl">
                    <a:srgbClr val="000000"/>
                  </a:outerShdw>
                </a:effectLst>
              </a:rPr>
              <a:t>7</a:t>
            </a:r>
          </a:p>
        </p:txBody>
      </p:sp>
      <p:sp>
        <p:nvSpPr>
          <p:cNvPr id="87045" name="Rectangle 5" descr="Large checker board"/>
          <p:cNvSpPr>
            <a:spLocks noChangeArrowheads="1"/>
          </p:cNvSpPr>
          <p:nvPr/>
        </p:nvSpPr>
        <p:spPr bwMode="auto">
          <a:xfrm>
            <a:off x="3810000"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5716"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15717"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115718" name="Text Box 14"/>
          <p:cNvSpPr txBox="1">
            <a:spLocks noChangeArrowheads="1"/>
          </p:cNvSpPr>
          <p:nvPr/>
        </p:nvSpPr>
        <p:spPr bwMode="auto">
          <a:xfrm>
            <a:off x="8086725" y="6524625"/>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71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1" name="Group 36"/>
          <p:cNvGrpSpPr>
            <a:grpSpLocks/>
          </p:cNvGrpSpPr>
          <p:nvPr/>
        </p:nvGrpSpPr>
        <p:grpSpPr bwMode="auto">
          <a:xfrm>
            <a:off x="552450" y="508000"/>
            <a:ext cx="8013700" cy="5822950"/>
            <a:chOff x="348" y="320"/>
            <a:chExt cx="5048" cy="3558"/>
          </a:xfrm>
        </p:grpSpPr>
        <p:pic>
          <p:nvPicPr>
            <p:cNvPr id="117769" name="Picture 26"/>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7770"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7771"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117762" name="Text Box 19"/>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ja-JP" altLang="en-US" sz="2000">
                <a:latin typeface="Comic Sans MS" charset="0"/>
              </a:rPr>
              <a:t> </a:t>
            </a:r>
          </a:p>
        </p:txBody>
      </p:sp>
      <p:sp>
        <p:nvSpPr>
          <p:cNvPr id="117763" name="Text Box 25"/>
          <p:cNvSpPr txBox="1">
            <a:spLocks noChangeArrowheads="1"/>
          </p:cNvSpPr>
          <p:nvPr/>
        </p:nvSpPr>
        <p:spPr bwMode="auto">
          <a:xfrm>
            <a:off x="8086725" y="6524625"/>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72</a:t>
            </a:r>
          </a:p>
        </p:txBody>
      </p:sp>
      <p:sp>
        <p:nvSpPr>
          <p:cNvPr id="82947" name="Rectangle 3"/>
          <p:cNvSpPr>
            <a:spLocks noChangeArrowheads="1"/>
          </p:cNvSpPr>
          <p:nvPr/>
        </p:nvSpPr>
        <p:spPr bwMode="auto">
          <a:xfrm>
            <a:off x="7945438" y="23320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ja-JP" altLang="en-US" sz="2800" i="1">
              <a:solidFill>
                <a:srgbClr val="FAFD00"/>
              </a:solidFill>
              <a:latin typeface="Times" pitchFamily="-107" charset="0"/>
              <a:ea typeface="ＭＳ Ｐゴシック" pitchFamily="-107" charset="-128"/>
              <a:cs typeface="ＭＳ Ｐゴシック" pitchFamily="-107" charset="-128"/>
            </a:endParaRPr>
          </a:p>
        </p:txBody>
      </p:sp>
      <p:sp>
        <p:nvSpPr>
          <p:cNvPr id="82949" name="Rectangle 5"/>
          <p:cNvSpPr>
            <a:spLocks noChangeArrowheads="1"/>
          </p:cNvSpPr>
          <p:nvPr/>
        </p:nvSpPr>
        <p:spPr bwMode="auto">
          <a:xfrm>
            <a:off x="582613" y="4195763"/>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ja-JP" altLang="en-US" sz="5400" b="1">
                <a:solidFill>
                  <a:srgbClr val="00FF00"/>
                </a:solidFill>
                <a:effectLst>
                  <a:outerShdw blurRad="38100" dist="38100" dir="2700000" algn="tl">
                    <a:srgbClr val="000000"/>
                  </a:outerShdw>
                </a:effectLst>
                <a:latin typeface="Times" charset="0"/>
              </a:rPr>
              <a:t/>
            </a:r>
            <a:br>
              <a:rPr lang="ja-JP" altLang="en-US" sz="5400" b="1">
                <a:solidFill>
                  <a:srgbClr val="00FF00"/>
                </a:solidFill>
                <a:effectLst>
                  <a:outerShdw blurRad="38100" dist="38100" dir="2700000" algn="tl">
                    <a:srgbClr val="000000"/>
                  </a:outerShdw>
                </a:effectLst>
                <a:latin typeface="Times" charset="0"/>
              </a:rPr>
            </a:br>
            <a:r>
              <a:rPr lang="ja-JP" altLang="en-US" sz="6000" b="1" i="1">
                <a:solidFill>
                  <a:schemeClr val="tx1"/>
                </a:solidFill>
                <a:effectLst>
                  <a:outerShdw blurRad="38100" dist="38100" dir="2700000" algn="tl">
                    <a:srgbClr val="000000"/>
                  </a:outerShdw>
                </a:effectLst>
                <a:latin typeface="Times" charset="0"/>
              </a:rPr>
              <a:t>“あなたの聖書書庫”</a:t>
            </a:r>
          </a:p>
          <a:p>
            <a:pPr>
              <a:defRPr/>
            </a:pPr>
            <a:r>
              <a:rPr lang="ja-JP" altLang="en-US" sz="5400" b="1">
                <a:solidFill>
                  <a:srgbClr val="00FF00"/>
                </a:solidFill>
                <a:effectLst>
                  <a:outerShdw blurRad="38100" dist="38100" dir="2700000" algn="tl">
                    <a:srgbClr val="000000"/>
                  </a:outerShdw>
                </a:effectLst>
              </a:rPr>
              <a:t>を開けるカギ</a:t>
            </a:r>
          </a:p>
        </p:txBody>
      </p:sp>
      <p:grpSp>
        <p:nvGrpSpPr>
          <p:cNvPr id="117766" name="Group 37"/>
          <p:cNvGrpSpPr>
            <a:grpSpLocks/>
          </p:cNvGrpSpPr>
          <p:nvPr/>
        </p:nvGrpSpPr>
        <p:grpSpPr bwMode="auto">
          <a:xfrm>
            <a:off x="660400" y="2343150"/>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altLang="ja-JP" sz="6000" b="1" i="1">
                  <a:solidFill>
                    <a:srgbClr val="F6FE0A"/>
                  </a:solidFill>
                  <a:latin typeface="Times" charset="0"/>
                </a:rPr>
                <a:t>The Bible …Basically</a:t>
              </a:r>
              <a:endParaRPr lang="en-US" altLang="ja-JP" sz="6000" i="1">
                <a:solidFill>
                  <a:srgbClr val="F6FE0A"/>
                </a:solidFill>
                <a:latin typeface="Times" charset="0"/>
              </a:endParaRPr>
            </a:p>
          </p:txBody>
        </p:sp>
        <p:sp>
          <p:nvSpPr>
            <p:cNvPr id="82983" name="Rectangle 39"/>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altLang="ja-JP" sz="2000" b="1" i="1">
                  <a:solidFill>
                    <a:srgbClr val="FAFD00"/>
                  </a:solidFill>
                  <a:latin typeface="Times" pitchFamily="-107" charset="0"/>
                  <a:ea typeface="ＭＳ Ｐゴシック" pitchFamily="-107" charset="-128"/>
                  <a:cs typeface="ＭＳ Ｐゴシック" pitchFamily="-107" charset="-128"/>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3"/>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ja-JP" altLang="en-US" sz="2400">
              <a:solidFill>
                <a:srgbClr val="FFEC14"/>
              </a:solidFill>
              <a:latin typeface="Times" pitchFamily="-107" charset="0"/>
              <a:ea typeface="ＭＳ Ｐゴシック" pitchFamily="-107" charset="-128"/>
              <a:cs typeface="ＭＳ Ｐゴシック" pitchFamily="-107" charset="-128"/>
            </a:endParaRPr>
          </a:p>
        </p:txBody>
      </p:sp>
      <p:sp>
        <p:nvSpPr>
          <p:cNvPr id="229381" name="Text Box 5"/>
          <p:cNvSpPr txBox="1">
            <a:spLocks noChangeArrowheads="1"/>
          </p:cNvSpPr>
          <p:nvPr/>
        </p:nvSpPr>
        <p:spPr bwMode="auto">
          <a:xfrm>
            <a:off x="2679700" y="385763"/>
            <a:ext cx="6235700" cy="1554162"/>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ja-JP" altLang="en-US" sz="3200" b="1" i="1" smtClean="0">
                <a:solidFill>
                  <a:schemeClr val="tx1"/>
                </a:solidFill>
                <a:latin typeface="Comic Sans MS" charset="0"/>
              </a:rPr>
              <a:t>これで 聖書を読んでいても、どこに向かっているのか分かるようになります</a:t>
            </a:r>
            <a:endParaRPr lang="ja-JP" altLang="en-US" sz="3200" b="1" i="1" smtClean="0">
              <a:solidFill>
                <a:srgbClr val="FF0A1E"/>
              </a:solidFill>
              <a:latin typeface="Comic Sans MS" charset="0"/>
            </a:endParaRPr>
          </a:p>
        </p:txBody>
      </p:sp>
      <p:sp>
        <p:nvSpPr>
          <p:cNvPr id="229382" name="Text Box 6"/>
          <p:cNvSpPr txBox="1">
            <a:spLocks noChangeArrowheads="1"/>
          </p:cNvSpPr>
          <p:nvPr/>
        </p:nvSpPr>
        <p:spPr bwMode="auto">
          <a:xfrm>
            <a:off x="401638" y="1555750"/>
            <a:ext cx="8742362" cy="4692650"/>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lnSpc>
                <a:spcPct val="120000"/>
              </a:lnSpc>
              <a:spcBef>
                <a:spcPct val="50000"/>
              </a:spcBef>
              <a:defRPr/>
            </a:pPr>
            <a:r>
              <a:rPr lang="ja-JP" altLang="en-US" sz="2400" b="1" smtClean="0">
                <a:solidFill>
                  <a:srgbClr val="FFEA18"/>
                </a:solidFill>
                <a:latin typeface="Comic Sans MS" charset="0"/>
              </a:rPr>
              <a:t>                	</a:t>
            </a:r>
            <a:r>
              <a:rPr lang="en-US" altLang="ja-JP" sz="2400" b="1" smtClean="0">
                <a:solidFill>
                  <a:srgbClr val="FFEA18"/>
                </a:solidFill>
                <a:latin typeface="Comic Sans MS" charset="0"/>
              </a:rPr>
              <a:t>• </a:t>
            </a:r>
            <a:r>
              <a:rPr lang="en-US" altLang="ja-JP" sz="2400" b="1" smtClean="0">
                <a:solidFill>
                  <a:srgbClr val="43F22C"/>
                </a:solidFill>
                <a:latin typeface="Comic Sans MS" charset="0"/>
              </a:rPr>
              <a:t>“</a:t>
            </a:r>
            <a:r>
              <a:rPr lang="ja-JP" altLang="en-US" sz="2400" b="1" smtClean="0">
                <a:solidFill>
                  <a:srgbClr val="43F22C"/>
                </a:solidFill>
                <a:latin typeface="Comic Sans MS" charset="0"/>
              </a:rPr>
              <a:t>聖書の書庫” </a:t>
            </a:r>
            <a:r>
              <a:rPr lang="ja-JP" altLang="en-US" sz="2400" b="1" smtClean="0">
                <a:solidFill>
                  <a:srgbClr val="FFEA18"/>
                </a:solidFill>
                <a:latin typeface="Comic Sans MS" charset="0"/>
              </a:rPr>
              <a:t>という概念 </a:t>
            </a:r>
            <a:endParaRPr lang="ja-JP" altLang="en-US" sz="2400" b="1" smtClean="0">
              <a:solidFill>
                <a:srgbClr val="43F22C"/>
              </a:solidFill>
              <a:latin typeface="Comic Sans MS" charset="0"/>
            </a:endParaRPr>
          </a:p>
          <a:p>
            <a:pPr algn="l">
              <a:lnSpc>
                <a:spcPct val="120000"/>
              </a:lnSpc>
              <a:spcBef>
                <a:spcPct val="50000"/>
              </a:spcBef>
              <a:defRPr/>
            </a:pPr>
            <a:r>
              <a:rPr lang="en-US" altLang="ja-JP" sz="2400" b="1" smtClean="0">
                <a:solidFill>
                  <a:srgbClr val="FFEA18"/>
                </a:solidFill>
                <a:latin typeface="Comic Sans MS" charset="0"/>
              </a:rPr>
              <a:t>•</a:t>
            </a:r>
            <a:r>
              <a:rPr lang="en-US" altLang="ja-JP" sz="2400" b="1" smtClean="0">
                <a:solidFill>
                  <a:srgbClr val="43F22C"/>
                </a:solidFill>
                <a:latin typeface="Comic Sans MS" charset="0"/>
              </a:rPr>
              <a:t>C 7 S J </a:t>
            </a:r>
            <a:r>
              <a:rPr lang="en-US" altLang="ja-JP" sz="2400" b="1" smtClean="0">
                <a:solidFill>
                  <a:srgbClr val="FFEA18"/>
                </a:solidFill>
                <a:latin typeface="Comic Sans MS" charset="0"/>
              </a:rPr>
              <a:t>…</a:t>
            </a:r>
            <a:r>
              <a:rPr lang="ja-JP" altLang="en-US" sz="2400" b="1" smtClean="0">
                <a:solidFill>
                  <a:srgbClr val="FFEA18"/>
                </a:solidFill>
                <a:latin typeface="Comic Sans MS" charset="0"/>
              </a:rPr>
              <a:t>という“聖書の書庫”を開ける頭の中のカギを手にして</a:t>
            </a:r>
            <a:endParaRPr lang="ja-JP" altLang="en-US" sz="2400" b="1" smtClean="0">
              <a:solidFill>
                <a:srgbClr val="43F22C"/>
              </a:solidFill>
              <a:latin typeface="Comic Sans MS" charset="0"/>
            </a:endParaRPr>
          </a:p>
          <a:p>
            <a:pPr algn="l">
              <a:lnSpc>
                <a:spcPct val="120000"/>
              </a:lnSpc>
              <a:spcBef>
                <a:spcPct val="50000"/>
              </a:spcBef>
              <a:defRPr/>
            </a:pPr>
            <a:r>
              <a:rPr lang="en-US" altLang="ja-JP" sz="2400" b="1" smtClean="0">
                <a:solidFill>
                  <a:srgbClr val="FFEA18"/>
                </a:solidFill>
                <a:latin typeface="Comic Sans MS" charset="0"/>
              </a:rPr>
              <a:t>•</a:t>
            </a:r>
            <a:r>
              <a:rPr lang="ja-JP" altLang="en-US" sz="2400" b="1" smtClean="0">
                <a:solidFill>
                  <a:srgbClr val="FFEA18"/>
                </a:solidFill>
                <a:latin typeface="Comic Sans MS" charset="0"/>
              </a:rPr>
              <a:t>主な聖書の出来事が起こった場所について頭のなかで概念</a:t>
            </a:r>
          </a:p>
          <a:p>
            <a:pPr algn="l">
              <a:lnSpc>
                <a:spcPct val="120000"/>
              </a:lnSpc>
              <a:spcBef>
                <a:spcPct val="50000"/>
              </a:spcBef>
              <a:defRPr/>
            </a:pPr>
            <a:r>
              <a:rPr lang="en-US" altLang="ja-JP" sz="2400" b="1" smtClean="0">
                <a:solidFill>
                  <a:srgbClr val="FFEA18"/>
                </a:solidFill>
                <a:latin typeface="Comic Sans MS" charset="0"/>
              </a:rPr>
              <a:t>•</a:t>
            </a:r>
            <a:r>
              <a:rPr lang="ja-JP" altLang="en-US" sz="2400" b="1" smtClean="0">
                <a:solidFill>
                  <a:srgbClr val="FFEA18"/>
                </a:solidFill>
                <a:latin typeface="Comic Sans MS" charset="0"/>
              </a:rPr>
              <a:t>聖書の “物語” の核</a:t>
            </a:r>
            <a:r>
              <a:rPr lang="en-US" altLang="ja-JP" sz="2400" b="1" smtClean="0">
                <a:solidFill>
                  <a:srgbClr val="FFEA18"/>
                </a:solidFill>
                <a:latin typeface="Comic Sans MS" charset="0"/>
              </a:rPr>
              <a:t>: </a:t>
            </a:r>
            <a:r>
              <a:rPr lang="en-US" altLang="ja-JP" sz="2400" b="1" smtClean="0">
                <a:solidFill>
                  <a:srgbClr val="43F22C"/>
                </a:solidFill>
                <a:latin typeface="Comic Sans MS" charset="0"/>
              </a:rPr>
              <a:t>“</a:t>
            </a:r>
            <a:r>
              <a:rPr lang="ja-JP" altLang="en-US" sz="2400" b="1" smtClean="0">
                <a:solidFill>
                  <a:srgbClr val="43F22C"/>
                </a:solidFill>
                <a:latin typeface="Comic Sans MS" charset="0"/>
              </a:rPr>
              <a:t>一見 歴代誌”</a:t>
            </a:r>
            <a:r>
              <a:rPr lang="ja-JP" altLang="en-US" sz="2400" b="1" smtClean="0">
                <a:solidFill>
                  <a:srgbClr val="FFEA18"/>
                </a:solidFill>
                <a:latin typeface="Comic Sans MS" charset="0"/>
              </a:rPr>
              <a:t> </a:t>
            </a:r>
          </a:p>
          <a:p>
            <a:pPr algn="l">
              <a:lnSpc>
                <a:spcPct val="120000"/>
              </a:lnSpc>
              <a:spcBef>
                <a:spcPct val="50000"/>
              </a:spcBef>
              <a:defRPr/>
            </a:pPr>
            <a:r>
              <a:rPr lang="en-US" altLang="ja-JP" sz="2400" b="1" smtClean="0">
                <a:solidFill>
                  <a:srgbClr val="FFEA18"/>
                </a:solidFill>
                <a:latin typeface="Comic Sans MS" charset="0"/>
              </a:rPr>
              <a:t>•</a:t>
            </a:r>
            <a:r>
              <a:rPr lang="ja-JP" altLang="en-US" sz="2400" b="1" smtClean="0">
                <a:solidFill>
                  <a:srgbClr val="FFEA18"/>
                </a:solidFill>
                <a:latin typeface="Comic Sans MS" charset="0"/>
              </a:rPr>
              <a:t>聖書の土台である</a:t>
            </a:r>
            <a:r>
              <a:rPr lang="ja-JP" altLang="en-US" sz="2400" b="1" smtClean="0">
                <a:solidFill>
                  <a:srgbClr val="43F22C"/>
                </a:solidFill>
                <a:latin typeface="Comic Sans MS" charset="0"/>
              </a:rPr>
              <a:t>アブラハムから</a:t>
            </a:r>
            <a:r>
              <a:rPr lang="en-US" altLang="ja-JP" sz="2400" b="1" smtClean="0">
                <a:solidFill>
                  <a:srgbClr val="FFEA18"/>
                </a:solidFill>
                <a:latin typeface="Comic Sans MS" charset="0"/>
              </a:rPr>
              <a:t> </a:t>
            </a:r>
            <a:r>
              <a:rPr lang="ja-JP" altLang="en-US" sz="2400" b="1" smtClean="0">
                <a:solidFill>
                  <a:srgbClr val="FFEA18"/>
                </a:solidFill>
                <a:latin typeface="Comic Sans MS" charset="0"/>
              </a:rPr>
              <a:t>まっすぐにイエスキリストの宣教へ向けて進むことができるように </a:t>
            </a:r>
          </a:p>
          <a:p>
            <a:pPr algn="l">
              <a:lnSpc>
                <a:spcPct val="120000"/>
              </a:lnSpc>
              <a:spcBef>
                <a:spcPct val="50000"/>
              </a:spcBef>
              <a:defRPr/>
            </a:pPr>
            <a:r>
              <a:rPr lang="en-US" altLang="ja-JP" sz="2400" b="1" smtClean="0">
                <a:solidFill>
                  <a:srgbClr val="FFEA18"/>
                </a:solidFill>
                <a:latin typeface="Comic Sans MS" charset="0"/>
              </a:rPr>
              <a:t>• </a:t>
            </a:r>
            <a:r>
              <a:rPr lang="ja-JP" altLang="en-US" sz="2400" b="1" smtClean="0">
                <a:solidFill>
                  <a:srgbClr val="FFEA18"/>
                </a:solidFill>
                <a:latin typeface="Comic Sans MS" charset="0"/>
              </a:rPr>
              <a:t>“物語”に基づいた</a:t>
            </a:r>
            <a:r>
              <a:rPr lang="ja-JP" altLang="en-US" sz="2400" b="1" smtClean="0">
                <a:solidFill>
                  <a:srgbClr val="43F22C"/>
                </a:solidFill>
                <a:latin typeface="Comic Sans MS" charset="0"/>
              </a:rPr>
              <a:t>聖書の建築学</a:t>
            </a:r>
            <a:r>
              <a:rPr lang="ja-JP" altLang="en-US" sz="2400" b="1" smtClean="0">
                <a:solidFill>
                  <a:srgbClr val="FFEA18"/>
                </a:solidFill>
                <a:latin typeface="Comic Sans MS" charset="0"/>
              </a:rPr>
              <a:t>概念</a:t>
            </a:r>
          </a:p>
          <a:p>
            <a:pPr algn="l">
              <a:lnSpc>
                <a:spcPct val="120000"/>
              </a:lnSpc>
              <a:spcBef>
                <a:spcPct val="50000"/>
              </a:spcBef>
              <a:defRPr/>
            </a:pPr>
            <a:r>
              <a:rPr lang="en-US" altLang="ja-JP" sz="2400" b="1" smtClean="0">
                <a:solidFill>
                  <a:srgbClr val="FFEA18"/>
                </a:solidFill>
                <a:latin typeface="Comic Sans MS" charset="0"/>
              </a:rPr>
              <a:t>•</a:t>
            </a:r>
            <a:r>
              <a:rPr lang="ja-JP" altLang="en-US" sz="2400" b="1" smtClean="0">
                <a:solidFill>
                  <a:srgbClr val="FFEA18"/>
                </a:solidFill>
                <a:latin typeface="Comic Sans MS" charset="0"/>
              </a:rPr>
              <a:t>旧約・新約聖書の</a:t>
            </a:r>
            <a:r>
              <a:rPr lang="ja-JP" altLang="en-US" sz="2400" b="1" smtClean="0">
                <a:solidFill>
                  <a:srgbClr val="43F22C"/>
                </a:solidFill>
                <a:latin typeface="Comic Sans MS" charset="0"/>
              </a:rPr>
              <a:t>本と テーマ</a:t>
            </a:r>
          </a:p>
        </p:txBody>
      </p:sp>
      <p:sp>
        <p:nvSpPr>
          <p:cNvPr id="118789"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ja-JP" altLang="en-US" sz="2400">
                <a:solidFill>
                  <a:srgbClr val="333333"/>
                </a:solidFill>
                <a:latin typeface="Webdings" charset="0"/>
              </a:rPr>
              <a:t></a:t>
            </a:r>
          </a:p>
        </p:txBody>
      </p:sp>
      <p:sp>
        <p:nvSpPr>
          <p:cNvPr id="229387" name="Line 11"/>
          <p:cNvSpPr>
            <a:spLocks noChangeShapeType="1"/>
          </p:cNvSpPr>
          <p:nvPr/>
        </p:nvSpPr>
        <p:spPr bwMode="auto">
          <a:xfrm>
            <a:off x="1227138" y="40116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8791" name="Text Box 14"/>
          <p:cNvSpPr txBox="1">
            <a:spLocks noChangeArrowheads="1"/>
          </p:cNvSpPr>
          <p:nvPr/>
        </p:nvSpPr>
        <p:spPr bwMode="auto">
          <a:xfrm>
            <a:off x="8086725" y="6524625"/>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73</a:t>
            </a:r>
          </a:p>
        </p:txBody>
      </p:sp>
      <p:sp>
        <p:nvSpPr>
          <p:cNvPr id="118792"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000" b="1">
              <a:solidFill>
                <a:srgbClr val="FFFFFF"/>
              </a:solidFill>
            </a:endParaRPr>
          </a:p>
        </p:txBody>
      </p:sp>
      <p:sp>
        <p:nvSpPr>
          <p:cNvPr id="118793"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8</a:t>
            </a:r>
          </a:p>
        </p:txBody>
      </p:sp>
      <p:sp>
        <p:nvSpPr>
          <p:cNvPr id="229395" name="AutoShape 19"/>
          <p:cNvSpPr>
            <a:spLocks noChangeArrowheads="1"/>
          </p:cNvSpPr>
          <p:nvPr/>
        </p:nvSpPr>
        <p:spPr bwMode="auto">
          <a:xfrm>
            <a:off x="493713" y="1951038"/>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4" name="Group 4"/>
          <p:cNvGrpSpPr>
            <a:grpSpLocks/>
          </p:cNvGrpSpPr>
          <p:nvPr/>
        </p:nvGrpSpPr>
        <p:grpSpPr bwMode="auto">
          <a:xfrm>
            <a:off x="0" y="5435600"/>
            <a:ext cx="9144000" cy="1346200"/>
            <a:chOff x="0" y="3424"/>
            <a:chExt cx="5463" cy="848"/>
          </a:xfrm>
        </p:grpSpPr>
        <p:sp>
          <p:nvSpPr>
            <p:cNvPr id="352261"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solidFill>
                  <a:srgbClr val="000000"/>
                </a:solidFill>
                <a:effectLst>
                  <a:outerShdw blurRad="38100" dist="38100" dir="2700000" algn="tl">
                    <a:srgbClr val="DDDDDD"/>
                  </a:outerShdw>
                </a:effectLst>
                <a:latin typeface="Times New Roman" pitchFamily="-107" charset="0"/>
                <a:ea typeface="굴림" pitchFamily="-107" charset="-127"/>
                <a:cs typeface="굴림" pitchFamily="-107" charset="-127"/>
              </a:endParaRPr>
            </a:p>
          </p:txBody>
        </p:sp>
        <p:sp>
          <p:nvSpPr>
            <p:cNvPr id="352262" name="Text Box 6"/>
            <p:cNvSpPr txBox="1">
              <a:spLocks noChangeArrowheads="1"/>
            </p:cNvSpPr>
            <p:nvPr/>
          </p:nvSpPr>
          <p:spPr bwMode="auto">
            <a:xfrm>
              <a:off x="0" y="3424"/>
              <a:ext cx="5463"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ko-KR" sz="2000" b="1" i="1" dirty="0" smtClean="0">
                  <a:solidFill>
                    <a:srgbClr val="FAFD00"/>
                  </a:solidFill>
                  <a:latin typeface="Times New Roman" charset="0"/>
                  <a:ea typeface="굴림" charset="0"/>
                  <a:cs typeface="굴림" charset="0"/>
                </a:rPr>
                <a:t>A Presentation of The Bible…Basically Ministries International Inc.</a:t>
              </a:r>
              <a:br>
                <a:rPr lang="en-US" altLang="ko-KR" sz="2000" b="1" i="1" dirty="0" smtClean="0">
                  <a:solidFill>
                    <a:srgbClr val="FAFD00"/>
                  </a:solidFill>
                  <a:latin typeface="Times New Roman" charset="0"/>
                  <a:ea typeface="굴림" charset="0"/>
                  <a:cs typeface="굴림" charset="0"/>
                </a:rPr>
              </a:br>
              <a:r>
                <a:rPr lang="en-US" altLang="ko-KR" sz="2000" b="1" i="1" dirty="0" smtClean="0">
                  <a:solidFill>
                    <a:srgbClr val="FAFD00"/>
                  </a:solidFill>
                  <a:latin typeface="Times New Roman" charset="0"/>
                  <a:ea typeface="굴림" charset="0"/>
                  <a:cs typeface="굴림" charset="0"/>
                </a:rPr>
                <a:t>Fort Worth, Texas</a:t>
              </a:r>
              <a:endParaRPr lang="en-US" altLang="ko-KR" sz="1800" b="1" dirty="0" smtClean="0">
                <a:solidFill>
                  <a:srgbClr val="FAFD00"/>
                </a:solidFill>
                <a:latin typeface="Times New Roman" charset="0"/>
                <a:ea typeface="굴림" charset="0"/>
                <a:cs typeface="굴림" charset="0"/>
              </a:endParaRPr>
            </a:p>
          </p:txBody>
        </p:sp>
        <p:sp>
          <p:nvSpPr>
            <p:cNvPr id="352263" name="Text Box 7"/>
            <p:cNvSpPr txBox="1">
              <a:spLocks noChangeArrowheads="1"/>
            </p:cNvSpPr>
            <p:nvPr/>
          </p:nvSpPr>
          <p:spPr bwMode="auto">
            <a:xfrm>
              <a:off x="279" y="3866"/>
              <a:ext cx="5162"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spcBef>
                  <a:spcPct val="50000"/>
                </a:spcBef>
                <a:defRPr/>
              </a:pPr>
              <a:r>
                <a:rPr lang="en-US" altLang="ko-KR" sz="2000" dirty="0" err="1">
                  <a:solidFill>
                    <a:srgbClr val="FFFB0C"/>
                  </a:solidFill>
                  <a:latin typeface="Helvetica" pitchFamily="-107" charset="0"/>
                  <a:ea typeface="굴림" pitchFamily="-107" charset="-127"/>
                  <a:cs typeface="굴림" pitchFamily="-107" charset="-127"/>
                </a:rPr>
                <a:t>www.biblebasically.org</a:t>
              </a:r>
              <a:endParaRPr lang="en-US" altLang="ko-KR" sz="2000" dirty="0">
                <a:solidFill>
                  <a:srgbClr val="FFFB0C"/>
                </a:solidFill>
                <a:latin typeface="Helvetica" pitchFamily="-107" charset="0"/>
                <a:ea typeface="굴림" pitchFamily="-107" charset="-127"/>
                <a:cs typeface="굴림" pitchFamily="-107" charset="-127"/>
              </a:endParaRPr>
            </a:p>
          </p:txBody>
        </p:sp>
      </p:grpSp>
      <p:sp>
        <p:nvSpPr>
          <p:cNvPr id="23555"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굴림" charset="0"/>
                <a:cs typeface="굴림" charset="0"/>
              </a:rPr>
              <a:t>©2004 TBBMI</a:t>
            </a:r>
          </a:p>
        </p:txBody>
      </p:sp>
      <p:sp>
        <p:nvSpPr>
          <p:cNvPr id="23556" name="Rectangle 9"/>
          <p:cNvSpPr>
            <a:spLocks noChangeArrowheads="1"/>
          </p:cNvSpPr>
          <p:nvPr/>
        </p:nvSpPr>
        <p:spPr bwMode="auto">
          <a:xfrm>
            <a:off x="7626350" y="6526213"/>
            <a:ext cx="6492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altLang="ko-KR" sz="1000" b="1">
                <a:solidFill>
                  <a:srgbClr val="FFFFFF"/>
                </a:solidFill>
                <a:ea typeface="굴림" charset="0"/>
                <a:cs typeface="굴림" charset="0"/>
              </a:rPr>
              <a:t>9.65.01.</a:t>
            </a:r>
          </a:p>
        </p:txBody>
      </p:sp>
      <p:sp>
        <p:nvSpPr>
          <p:cNvPr id="23557" name="Text Box 10"/>
          <p:cNvSpPr txBox="1">
            <a:spLocks noChangeArrowheads="1"/>
          </p:cNvSpPr>
          <p:nvPr/>
        </p:nvSpPr>
        <p:spPr bwMode="auto">
          <a:xfrm>
            <a:off x="8086725" y="652780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굴림" charset="0"/>
                <a:cs typeface="굴림" charset="0"/>
              </a:rPr>
              <a:t>04</a:t>
            </a:r>
          </a:p>
        </p:txBody>
      </p:sp>
      <p:sp>
        <p:nvSpPr>
          <p:cNvPr id="23558" name="WordArt 11"/>
          <p:cNvSpPr>
            <a:spLocks noChangeArrowheads="1" noChangeShapeType="1" noTextEdit="1"/>
          </p:cNvSpPr>
          <p:nvPr/>
        </p:nvSpPr>
        <p:spPr bwMode="auto">
          <a:xfrm>
            <a:off x="222250" y="733425"/>
            <a:ext cx="8812213" cy="4346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44444"/>
              </a:avLst>
            </a:prstTxWarp>
          </a:bodyPr>
          <a:lstStyle/>
          <a:p>
            <a:r>
              <a:rPr lang="ja-JP" altLang="en-US" sz="3600" kern="10">
                <a:solidFill>
                  <a:srgbClr val="FFFF00"/>
                </a:solidFill>
                <a:effectLst>
                  <a:outerShdw blurRad="63500" dist="35921" dir="2700000" algn="ctr" rotWithShape="0">
                    <a:srgbClr val="000000"/>
                  </a:outerShdw>
                </a:effectLst>
                <a:latin typeface="Impact"/>
                <a:ea typeface="Impact"/>
                <a:cs typeface="Impact"/>
              </a:rPr>
              <a:t>バイブル　ベイシック　</a:t>
            </a:r>
            <a:endParaRPr lang="en-US" sz="3600" kern="10">
              <a:solidFill>
                <a:srgbClr val="FFFF00"/>
              </a:solidFill>
              <a:effectLst>
                <a:outerShdw blurRad="63500" dist="35921" dir="2700000" algn="ctr" rotWithShape="0">
                  <a:srgbClr val="000000"/>
                </a:outerShdw>
              </a:effectLst>
              <a:latin typeface="Impact"/>
              <a:ea typeface="Impact"/>
              <a:cs typeface="Impact"/>
            </a:endParaRPr>
          </a:p>
        </p:txBody>
      </p:sp>
    </p:spTree>
    <p:extLst>
      <p:ext uri="{BB962C8B-B14F-4D97-AF65-F5344CB8AC3E}">
        <p14:creationId xmlns:p14="http://schemas.microsoft.com/office/powerpoint/2010/main" val="1025510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Rectangle 5">
            <a:hlinkClick r:id="rId2"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endParaRPr lang="en-US"/>
          </a:p>
        </p:txBody>
      </p:sp>
      <p:sp>
        <p:nvSpPr>
          <p:cNvPr id="121858"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1400" b="1">
              <a:solidFill>
                <a:srgbClr val="FFFFFF"/>
              </a:solidFill>
            </a:endParaRPr>
          </a:p>
        </p:txBody>
      </p:sp>
      <p:sp>
        <p:nvSpPr>
          <p:cNvPr id="121859" name="Text Box 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b="1">
                <a:solidFill>
                  <a:srgbClr val="FFFFFF"/>
                </a:solidFill>
              </a:rPr>
              <a:t>©2006 TBBMI</a:t>
            </a:r>
          </a:p>
        </p:txBody>
      </p:sp>
      <p:sp>
        <p:nvSpPr>
          <p:cNvPr id="266249" name="Rectangle 9"/>
          <p:cNvSpPr>
            <a:spLocks noChangeArrowheads="1"/>
          </p:cNvSpPr>
          <p:nvPr/>
        </p:nvSpPr>
        <p:spPr bwMode="auto">
          <a:xfrm>
            <a:off x="7618413" y="6526213"/>
            <a:ext cx="661987" cy="244475"/>
          </a:xfrm>
          <a:prstGeom prst="rect">
            <a:avLst/>
          </a:prstGeom>
          <a:noFill/>
          <a:ln w="12700">
            <a:noFill/>
            <a:miter lim="800000"/>
            <a:headEnd/>
            <a:tailEnd/>
          </a:ln>
          <a:effectLst/>
        </p:spPr>
        <p:txBody>
          <a:bodyPr wrap="none" anchor="ctr">
            <a:spAutoFit/>
          </a:bodyPr>
          <a:lstStyle/>
          <a:p>
            <a:pPr>
              <a:defRPr/>
            </a:pPr>
            <a:r>
              <a:rPr lang="en-US" altLang="ja-JP" sz="1000" b="1">
                <a:solidFill>
                  <a:schemeClr val="tx1"/>
                </a:solidFill>
                <a:effectLst>
                  <a:outerShdw blurRad="38100" dist="38100" dir="2700000" algn="tl">
                    <a:srgbClr val="000000"/>
                  </a:outerShdw>
                </a:effectLst>
                <a:latin typeface="Comic Sans MS" charset="0"/>
              </a:rPr>
              <a:t>9.6.01.</a:t>
            </a:r>
          </a:p>
        </p:txBody>
      </p:sp>
      <p:sp>
        <p:nvSpPr>
          <p:cNvPr id="121861" name="Text Box 10"/>
          <p:cNvSpPr txBox="1">
            <a:spLocks noChangeArrowheads="1"/>
          </p:cNvSpPr>
          <p:nvPr/>
        </p:nvSpPr>
        <p:spPr bwMode="auto">
          <a:xfrm>
            <a:off x="8086725" y="6524625"/>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75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ja-JP" altLang="en-US" sz="2400" b="1" dirty="0">
                <a:solidFill>
                  <a:srgbClr val="FFFFFF"/>
                </a:solidFill>
                <a:latin typeface="Arial" charset="0"/>
                <a:ea typeface="ＭＳ Ｐゴシック" charset="0"/>
              </a:rPr>
              <a:t>バイブル　ベイシック　</a:t>
            </a:r>
            <a:r>
              <a:rPr lang="en-US" altLang="ja-JP" sz="2400" b="1" dirty="0">
                <a:solidFill>
                  <a:srgbClr val="FFFFFF"/>
                </a:solidFill>
                <a:latin typeface="Arial" charset="0"/>
                <a:ea typeface="ＭＳ Ｐゴシック" charset="0"/>
              </a:rPr>
              <a:t>• </a:t>
            </a:r>
            <a:r>
              <a:rPr lang="en-US" sz="2400" b="1" dirty="0">
                <a:solidFill>
                  <a:srgbClr val="FFFFFF"/>
                </a:solidFill>
                <a:latin typeface="Arial" charset="0"/>
                <a:ea typeface="ＭＳ Ｐゴシック" charset="0"/>
              </a:rPr>
              <a:t>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ja-JP" altLang="en-US" sz="3200" b="1">
                <a:solidFill>
                  <a:srgbClr val="FFFFFF"/>
                </a:solidFill>
                <a:latin typeface="Arial" charset="0"/>
                <a:cs typeface="Arial" charset="0"/>
              </a:rPr>
              <a:t>無料でダウンロードどうぞ</a:t>
            </a:r>
            <a:endParaRPr lang="en-US" sz="32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51352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0" y="-17463"/>
            <a:ext cx="939800" cy="6888163"/>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6626"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2">
              <a:lum contrast="-10000"/>
              <a:extLst>
                <a:ext uri="{28A0092B-C50C-407E-A947-70E740481C1C}">
                  <a14:useLocalDpi xmlns:a14="http://schemas.microsoft.com/office/drawing/2010/main"/>
                </a:ext>
              </a:extLst>
            </a:blip>
            <a:srcRect/>
            <a:stretch>
              <a:fillRect/>
            </a:stretch>
          </p:blipFill>
          <p:spPr bwMode="auto">
            <a:xfrm>
              <a:off x="0" y="-90"/>
              <a:ext cx="5760" cy="4391"/>
            </a:xfrm>
            <a:prstGeom prst="rect">
              <a:avLst/>
            </a:prstGeom>
            <a:solidFill>
              <a:schemeClr val="bg2"/>
            </a:solidFill>
            <a:ln>
              <a:noFill/>
            </a:ln>
            <a:effectLst>
              <a:outerShdw blurRad="63500" dist="71842" dir="2700000" algn="ctr" rotWithShape="0">
                <a:srgbClr val="040404">
                  <a:alpha val="74997"/>
                </a:srgbClr>
              </a:outerShdw>
            </a:effectLst>
            <a:extLst>
              <a:ext uri="{91240B29-F687-4f45-9708-019B960494DF}">
                <a14:hiddenLine xmlns:a14="http://schemas.microsoft.com/office/drawing/2010/main" w="12700">
                  <a:solidFill>
                    <a:srgbClr val="000000"/>
                  </a:solidFill>
                  <a:miter lim="800000"/>
                  <a:headEnd/>
                  <a:tailEnd/>
                </a14:hiddenLine>
              </a:ext>
            </a:extLst>
          </p:spPr>
        </p:pic>
        <p:sp>
          <p:nvSpPr>
            <p:cNvPr id="191492" name="Rectangle 4"/>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26651" name="Rectangle 5"/>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91634" name="Rectangle 146"/>
          <p:cNvSpPr>
            <a:spLocks noChangeArrowheads="1"/>
          </p:cNvSpPr>
          <p:nvPr/>
        </p:nvSpPr>
        <p:spPr bwMode="auto">
          <a:xfrm>
            <a:off x="0" y="-150813"/>
            <a:ext cx="8920163" cy="7008813"/>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1590" name="Text Box 102"/>
          <p:cNvSpPr txBox="1">
            <a:spLocks noChangeArrowheads="1"/>
          </p:cNvSpPr>
          <p:nvPr/>
        </p:nvSpPr>
        <p:spPr bwMode="auto">
          <a:xfrm>
            <a:off x="7542213" y="146050"/>
            <a:ext cx="260350" cy="39687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ja-JP" altLang="en-US" sz="2000">
                <a:latin typeface="Comic Sans MS" pitchFamily="-107" charset="0"/>
                <a:ea typeface="ＭＳ Ｐゴシック" pitchFamily="-107" charset="-128"/>
                <a:cs typeface="ＭＳ Ｐゴシック" pitchFamily="-107" charset="-128"/>
              </a:rPr>
              <a:t> </a:t>
            </a:r>
          </a:p>
        </p:txBody>
      </p:sp>
      <p:sp>
        <p:nvSpPr>
          <p:cNvPr id="26629" name="Text Box 12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b="1">
                <a:solidFill>
                  <a:srgbClr val="FFFFFF"/>
                </a:solidFill>
              </a:rPr>
              <a:t>©2006 TBBMI</a:t>
            </a:r>
          </a:p>
        </p:txBody>
      </p:sp>
      <p:sp>
        <p:nvSpPr>
          <p:cNvPr id="191614" name="Rectangle 126"/>
          <p:cNvSpPr>
            <a:spLocks noChangeArrowheads="1"/>
          </p:cNvSpPr>
          <p:nvPr/>
        </p:nvSpPr>
        <p:spPr bwMode="auto">
          <a:xfrm>
            <a:off x="7620000" y="6526213"/>
            <a:ext cx="658813" cy="244475"/>
          </a:xfrm>
          <a:prstGeom prst="rect">
            <a:avLst/>
          </a:prstGeom>
          <a:noFill/>
          <a:ln w="12700">
            <a:noFill/>
            <a:miter lim="800000"/>
            <a:headEnd/>
            <a:tailEnd/>
          </a:ln>
          <a:effectLst/>
        </p:spPr>
        <p:txBody>
          <a:bodyPr wrap="none" anchor="ctr">
            <a:spAutoFit/>
          </a:bodyPr>
          <a:lstStyle/>
          <a:p>
            <a:pPr>
              <a:defRPr/>
            </a:pPr>
            <a:r>
              <a:rPr lang="en-US" altLang="ja-JP" sz="1000" b="1">
                <a:solidFill>
                  <a:schemeClr val="tx1"/>
                </a:solidFill>
                <a:effectLst>
                  <a:outerShdw blurRad="38100" dist="38100" dir="2700000" algn="tl">
                    <a:srgbClr val="000000"/>
                  </a:outerShdw>
                </a:effectLst>
                <a:latin typeface="Comic Sans MS" charset="0"/>
              </a:rPr>
              <a:t>9.6.01.</a:t>
            </a:r>
          </a:p>
        </p:txBody>
      </p:sp>
      <p:sp>
        <p:nvSpPr>
          <p:cNvPr id="26631" name="Text Box 127"/>
          <p:cNvSpPr txBox="1">
            <a:spLocks noChangeArrowheads="1"/>
          </p:cNvSpPr>
          <p:nvPr/>
        </p:nvSpPr>
        <p:spPr bwMode="auto">
          <a:xfrm>
            <a:off x="8102600"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06</a:t>
            </a:r>
          </a:p>
        </p:txBody>
      </p:sp>
      <p:sp>
        <p:nvSpPr>
          <p:cNvPr id="191618" name="Text Box 130"/>
          <p:cNvSpPr txBox="1">
            <a:spLocks noChangeArrowheads="1"/>
          </p:cNvSpPr>
          <p:nvPr/>
        </p:nvSpPr>
        <p:spPr bwMode="auto">
          <a:xfrm>
            <a:off x="2513013" y="169863"/>
            <a:ext cx="4068762" cy="7620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ja-JP" altLang="en-US" sz="2800" b="1" i="1" u="sng">
                <a:solidFill>
                  <a:schemeClr val="tx1"/>
                </a:solidFill>
                <a:latin typeface="Comic Sans MS" pitchFamily="-107" charset="0"/>
                <a:ea typeface="ＭＳ Ｐゴシック" pitchFamily="-107" charset="-128"/>
                <a:cs typeface="ＭＳ Ｐゴシック" pitchFamily="-107" charset="-128"/>
              </a:rPr>
              <a:t>原典</a:t>
            </a:r>
            <a:r>
              <a:rPr lang="ja-JP" altLang="en-US" sz="2400" b="1">
                <a:solidFill>
                  <a:schemeClr val="tx1"/>
                </a:solidFill>
                <a:latin typeface="Comic Sans MS" pitchFamily="-107" charset="0"/>
                <a:ea typeface="ＭＳ Ｐゴシック" pitchFamily="-107" charset="-128"/>
                <a:cs typeface="ＭＳ Ｐゴシック" pitchFamily="-107" charset="-128"/>
              </a:rPr>
              <a:t> となっているものとは</a:t>
            </a:r>
            <a:r>
              <a:rPr lang="en-US" altLang="ja-JP" sz="2400" b="1">
                <a:solidFill>
                  <a:schemeClr val="tx1"/>
                </a:solidFill>
                <a:latin typeface="Comic Sans MS" pitchFamily="-107" charset="0"/>
                <a:ea typeface="ＭＳ Ｐゴシック" pitchFamily="-107" charset="-128"/>
                <a:cs typeface="ＭＳ Ｐゴシック" pitchFamily="-107" charset="-128"/>
              </a:rPr>
              <a:t>…</a:t>
            </a:r>
            <a:r>
              <a:rPr lang="en-US" altLang="ja-JP" sz="4400">
                <a:solidFill>
                  <a:schemeClr val="tx1"/>
                </a:solidFill>
                <a:latin typeface="Comic Sans MS" pitchFamily="-107" charset="0"/>
                <a:ea typeface="ＭＳ Ｐゴシック" pitchFamily="-107" charset="-128"/>
                <a:cs typeface="ＭＳ Ｐゴシック" pitchFamily="-107" charset="-128"/>
              </a:rPr>
              <a:t> </a:t>
            </a:r>
          </a:p>
        </p:txBody>
      </p:sp>
      <p:sp>
        <p:nvSpPr>
          <p:cNvPr id="191627" name="Text Box 139"/>
          <p:cNvSpPr txBox="1">
            <a:spLocks noChangeArrowheads="1"/>
          </p:cNvSpPr>
          <p:nvPr/>
        </p:nvSpPr>
        <p:spPr bwMode="auto">
          <a:xfrm>
            <a:off x="473075" y="6075363"/>
            <a:ext cx="81788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2400" b="1" smtClean="0">
                <a:solidFill>
                  <a:srgbClr val="FFFF00"/>
                </a:solidFill>
                <a:latin typeface="Comic Sans MS" charset="0"/>
              </a:rPr>
              <a:t>すべてのクリスチャン、ノンクリスチャンが惑星にアクセスできる</a:t>
            </a:r>
          </a:p>
        </p:txBody>
      </p:sp>
      <p:sp>
        <p:nvSpPr>
          <p:cNvPr id="191628" name="Text Box 140"/>
          <p:cNvSpPr txBox="1">
            <a:spLocks noChangeArrowheads="1"/>
          </p:cNvSpPr>
          <p:nvPr/>
        </p:nvSpPr>
        <p:spPr bwMode="auto">
          <a:xfrm>
            <a:off x="2600325" y="5729288"/>
            <a:ext cx="3910013" cy="31115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60000"/>
              </a:lnSpc>
              <a:spcBef>
                <a:spcPct val="50000"/>
              </a:spcBef>
              <a:defRPr/>
            </a:pPr>
            <a:r>
              <a:rPr lang="ja-JP" altLang="en-US" sz="2400" b="1" smtClean="0">
                <a:solidFill>
                  <a:schemeClr val="tx1"/>
                </a:solidFill>
                <a:latin typeface="Comic Sans MS" charset="0"/>
              </a:rPr>
              <a:t>これで聖書に基づいた教えを</a:t>
            </a:r>
          </a:p>
        </p:txBody>
      </p:sp>
      <p:sp>
        <p:nvSpPr>
          <p:cNvPr id="191513" name="Text Box 25"/>
          <p:cNvSpPr txBox="1">
            <a:spLocks noChangeArrowheads="1"/>
          </p:cNvSpPr>
          <p:nvPr/>
        </p:nvSpPr>
        <p:spPr bwMode="auto">
          <a:xfrm>
            <a:off x="1776413" y="166688"/>
            <a:ext cx="6319837" cy="649287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ja-JP" altLang="en-US" sz="6000" b="1">
                <a:solidFill>
                  <a:srgbClr val="FFFF00"/>
                </a:solidFill>
                <a:latin typeface="Comic Sans MS" pitchFamily="-107" charset="0"/>
                <a:ea typeface="ＭＳ Ｐゴシック" pitchFamily="-107" charset="-128"/>
                <a:cs typeface="ＭＳ Ｐゴシック" pitchFamily="-107" charset="-128"/>
              </a:rPr>
              <a:t>充実した</a:t>
            </a:r>
          </a:p>
          <a:p>
            <a:pPr>
              <a:spcBef>
                <a:spcPct val="50000"/>
              </a:spcBef>
              <a:defRPr/>
            </a:pPr>
            <a:r>
              <a:rPr lang="ja-JP" altLang="en-US" sz="6000" b="1">
                <a:solidFill>
                  <a:srgbClr val="FFFF00"/>
                </a:solidFill>
                <a:latin typeface="Comic Sans MS" pitchFamily="-107" charset="0"/>
                <a:ea typeface="ＭＳ Ｐゴシック" pitchFamily="-107" charset="-128"/>
                <a:cs typeface="ＭＳ Ｐゴシック" pitchFamily="-107" charset="-128"/>
              </a:rPr>
              <a:t>考えで</a:t>
            </a:r>
          </a:p>
          <a:p>
            <a:pPr>
              <a:spcBef>
                <a:spcPct val="50000"/>
              </a:spcBef>
              <a:defRPr/>
            </a:pPr>
            <a:r>
              <a:rPr lang="ja-JP" altLang="en-US" sz="6000" b="1">
                <a:solidFill>
                  <a:srgbClr val="FFFF00"/>
                </a:solidFill>
                <a:latin typeface="Comic Sans MS" pitchFamily="-107" charset="0"/>
                <a:ea typeface="ＭＳ Ｐゴシック" pitchFamily="-107" charset="-128"/>
                <a:cs typeface="ＭＳ Ｐゴシック" pitchFamily="-107" charset="-128"/>
              </a:rPr>
              <a:t>このプロ</a:t>
            </a:r>
          </a:p>
          <a:p>
            <a:pPr>
              <a:spcBef>
                <a:spcPct val="50000"/>
              </a:spcBef>
              <a:defRPr/>
            </a:pPr>
            <a:r>
              <a:rPr lang="ja-JP" altLang="en-US" sz="6000" b="1">
                <a:solidFill>
                  <a:srgbClr val="FFFF00"/>
                </a:solidFill>
                <a:latin typeface="Comic Sans MS" pitchFamily="-107" charset="0"/>
                <a:ea typeface="ＭＳ Ｐゴシック" pitchFamily="-107" charset="-128"/>
                <a:cs typeface="ＭＳ Ｐゴシック" pitchFamily="-107" charset="-128"/>
              </a:rPr>
              <a:t>ジェクトを</a:t>
            </a:r>
          </a:p>
          <a:p>
            <a:pPr>
              <a:spcBef>
                <a:spcPct val="50000"/>
              </a:spcBef>
              <a:defRPr/>
            </a:pPr>
            <a:r>
              <a:rPr lang="ja-JP" altLang="en-US" sz="6000" b="1">
                <a:solidFill>
                  <a:srgbClr val="FFFF00"/>
                </a:solidFill>
                <a:latin typeface="Comic Sans MS" pitchFamily="-107" charset="0"/>
                <a:ea typeface="ＭＳ Ｐゴシック" pitchFamily="-107" charset="-128"/>
                <a:cs typeface="ＭＳ Ｐゴシック" pitchFamily="-107" charset="-128"/>
              </a:rPr>
              <a:t>始めよう</a:t>
            </a:r>
            <a:r>
              <a:rPr lang="en-US" altLang="ja-JP" sz="6000" b="1">
                <a:solidFill>
                  <a:srgbClr val="FFFF00"/>
                </a:solidFill>
                <a:latin typeface="Comic Sans MS" pitchFamily="-107" charset="0"/>
                <a:ea typeface="ＭＳ Ｐゴシック" pitchFamily="-107" charset="-128"/>
                <a:cs typeface="ＭＳ Ｐゴシック" pitchFamily="-107" charset="-128"/>
              </a:rPr>
              <a:t>!</a:t>
            </a:r>
          </a:p>
        </p:txBody>
      </p:sp>
      <p:sp>
        <p:nvSpPr>
          <p:cNvPr id="191635" name="Text Box 147"/>
          <p:cNvSpPr txBox="1">
            <a:spLocks noChangeArrowheads="1"/>
          </p:cNvSpPr>
          <p:nvPr/>
        </p:nvSpPr>
        <p:spPr bwMode="auto">
          <a:xfrm>
            <a:off x="2636838" y="1876425"/>
            <a:ext cx="3830637"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ja-JP" altLang="en-US" sz="2400" b="1">
                <a:solidFill>
                  <a:schemeClr val="tx1"/>
                </a:solidFill>
                <a:latin typeface="Comic Sans MS" pitchFamily="-107" charset="0"/>
                <a:ea typeface="ＭＳ Ｐゴシック" pitchFamily="-107" charset="-128"/>
                <a:cs typeface="ＭＳ Ｐゴシック" pitchFamily="-107" charset="-128"/>
              </a:rPr>
              <a:t>すべて聖書に基づいた教え</a:t>
            </a:r>
            <a:r>
              <a:rPr lang="en-US" altLang="ja-JP" sz="2400" b="1">
                <a:solidFill>
                  <a:schemeClr val="tx1"/>
                </a:solidFill>
                <a:latin typeface="Comic Sans MS" pitchFamily="-107" charset="0"/>
                <a:ea typeface="ＭＳ Ｐゴシック" pitchFamily="-107" charset="-128"/>
                <a:cs typeface="ＭＳ Ｐゴシック" pitchFamily="-107" charset="-128"/>
              </a:rPr>
              <a:t>:</a:t>
            </a:r>
          </a:p>
        </p:txBody>
      </p:sp>
      <p:sp>
        <p:nvSpPr>
          <p:cNvPr id="191636" name="Text Box 148"/>
          <p:cNvSpPr txBox="1">
            <a:spLocks noChangeArrowheads="1"/>
          </p:cNvSpPr>
          <p:nvPr/>
        </p:nvSpPr>
        <p:spPr bwMode="auto">
          <a:xfrm>
            <a:off x="2517775" y="1389063"/>
            <a:ext cx="41148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2400" b="1" smtClean="0">
                <a:solidFill>
                  <a:srgbClr val="FFFF00"/>
                </a:solidFill>
                <a:latin typeface="Comic Sans MS" charset="0"/>
              </a:rPr>
              <a:t>クリスチャンすべての信仰体系</a:t>
            </a:r>
          </a:p>
        </p:txBody>
      </p:sp>
      <p:sp>
        <p:nvSpPr>
          <p:cNvPr id="191637" name="Text Box 149"/>
          <p:cNvSpPr txBox="1">
            <a:spLocks noChangeArrowheads="1"/>
          </p:cNvSpPr>
          <p:nvPr/>
        </p:nvSpPr>
        <p:spPr bwMode="auto">
          <a:xfrm>
            <a:off x="2816225" y="904875"/>
            <a:ext cx="35052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2400" b="1" smtClean="0">
                <a:solidFill>
                  <a:srgbClr val="FFFF00"/>
                </a:solidFill>
                <a:latin typeface="Comic Sans MS" charset="0"/>
              </a:rPr>
              <a:t>クリスチャンすべての教理</a:t>
            </a:r>
          </a:p>
        </p:txBody>
      </p:sp>
      <p:sp>
        <p:nvSpPr>
          <p:cNvPr id="191638" name="Text Box 150"/>
          <p:cNvSpPr txBox="1">
            <a:spLocks noChangeArrowheads="1"/>
          </p:cNvSpPr>
          <p:nvPr/>
        </p:nvSpPr>
        <p:spPr bwMode="auto">
          <a:xfrm>
            <a:off x="2166938" y="4665663"/>
            <a:ext cx="4811712"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2400" b="1" smtClean="0">
                <a:solidFill>
                  <a:srgbClr val="FFFF00"/>
                </a:solidFill>
                <a:latin typeface="Comic Sans MS" charset="0"/>
              </a:rPr>
              <a:t>ほぼすべての言語で用いられるもの</a:t>
            </a:r>
          </a:p>
        </p:txBody>
      </p:sp>
      <p:sp>
        <p:nvSpPr>
          <p:cNvPr id="191639" name="Text Box 151"/>
          <p:cNvSpPr txBox="1">
            <a:spLocks noChangeArrowheads="1"/>
          </p:cNvSpPr>
          <p:nvPr/>
        </p:nvSpPr>
        <p:spPr bwMode="auto">
          <a:xfrm>
            <a:off x="3005138" y="4195763"/>
            <a:ext cx="3078162"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2400" b="1" smtClean="0">
                <a:solidFill>
                  <a:srgbClr val="FFFF00"/>
                </a:solidFill>
                <a:latin typeface="Comic Sans MS" charset="0"/>
              </a:rPr>
              <a:t>世界中どの国でも使え</a:t>
            </a:r>
          </a:p>
        </p:txBody>
      </p:sp>
      <p:sp>
        <p:nvSpPr>
          <p:cNvPr id="191640" name="Text Box 152"/>
          <p:cNvSpPr txBox="1">
            <a:spLocks noChangeArrowheads="1"/>
          </p:cNvSpPr>
          <p:nvPr/>
        </p:nvSpPr>
        <p:spPr bwMode="auto">
          <a:xfrm>
            <a:off x="2420938" y="2341563"/>
            <a:ext cx="42545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2400" b="1" smtClean="0">
                <a:solidFill>
                  <a:srgbClr val="FFFF00"/>
                </a:solidFill>
                <a:latin typeface="Comic Sans MS" charset="0"/>
              </a:rPr>
              <a:t>どの神学校の図書館でも使える</a:t>
            </a:r>
            <a:endParaRPr lang="en-US" altLang="ja-JP" sz="2400" b="1" smtClean="0">
              <a:solidFill>
                <a:srgbClr val="FFFF00"/>
              </a:solidFill>
              <a:latin typeface="Comic Sans MS" charset="0"/>
            </a:endParaRPr>
          </a:p>
        </p:txBody>
      </p:sp>
      <p:sp>
        <p:nvSpPr>
          <p:cNvPr id="191641" name="Text Box 153"/>
          <p:cNvSpPr txBox="1">
            <a:spLocks noChangeArrowheads="1"/>
          </p:cNvSpPr>
          <p:nvPr/>
        </p:nvSpPr>
        <p:spPr bwMode="auto">
          <a:xfrm>
            <a:off x="4049713" y="5135563"/>
            <a:ext cx="973137"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2400" b="1" smtClean="0">
                <a:solidFill>
                  <a:srgbClr val="FFFF00"/>
                </a:solidFill>
                <a:latin typeface="Comic Sans MS" charset="0"/>
              </a:rPr>
              <a:t>そして</a:t>
            </a:r>
          </a:p>
        </p:txBody>
      </p:sp>
      <p:sp>
        <p:nvSpPr>
          <p:cNvPr id="191642" name="Text Box 154"/>
          <p:cNvSpPr txBox="1">
            <a:spLocks noChangeArrowheads="1"/>
          </p:cNvSpPr>
          <p:nvPr/>
        </p:nvSpPr>
        <p:spPr bwMode="auto">
          <a:xfrm>
            <a:off x="2722563" y="3738563"/>
            <a:ext cx="36449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2400" b="1" smtClean="0">
                <a:solidFill>
                  <a:srgbClr val="FFFF00"/>
                </a:solidFill>
                <a:latin typeface="Comic Sans MS" charset="0"/>
              </a:rPr>
              <a:t>どの大学図書館でも使える</a:t>
            </a:r>
          </a:p>
        </p:txBody>
      </p:sp>
      <p:sp>
        <p:nvSpPr>
          <p:cNvPr id="191643" name="Text Box 155"/>
          <p:cNvSpPr txBox="1">
            <a:spLocks noChangeArrowheads="1"/>
          </p:cNvSpPr>
          <p:nvPr/>
        </p:nvSpPr>
        <p:spPr bwMode="auto">
          <a:xfrm>
            <a:off x="2786063" y="3268663"/>
            <a:ext cx="35687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2400" b="1" smtClean="0">
                <a:solidFill>
                  <a:srgbClr val="FFFF00"/>
                </a:solidFill>
                <a:latin typeface="Comic Sans MS" charset="0"/>
              </a:rPr>
              <a:t>すべての人の蔵書としても</a:t>
            </a:r>
          </a:p>
        </p:txBody>
      </p:sp>
      <p:sp>
        <p:nvSpPr>
          <p:cNvPr id="191644" name="Text Box 156"/>
          <p:cNvSpPr txBox="1">
            <a:spLocks noChangeArrowheads="1"/>
          </p:cNvSpPr>
          <p:nvPr/>
        </p:nvSpPr>
        <p:spPr bwMode="auto">
          <a:xfrm>
            <a:off x="2711450" y="2798763"/>
            <a:ext cx="36449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2400" b="1" smtClean="0">
                <a:solidFill>
                  <a:srgbClr val="FFFF00"/>
                </a:solidFill>
                <a:latin typeface="Comic Sans MS" charset="0"/>
              </a:rPr>
              <a:t>どの公の図書館でも使える</a:t>
            </a:r>
            <a:endParaRPr lang="en-US" altLang="ja-JP" sz="2400" b="1" smtClean="0">
              <a:solidFill>
                <a:srgbClr val="FFFF00"/>
              </a:solidFill>
              <a:latin typeface="Comic Sans MS" charset="0"/>
            </a:endParaRPr>
          </a:p>
        </p:txBody>
      </p:sp>
      <p:sp>
        <p:nvSpPr>
          <p:cNvPr id="191645" name="Rectangle 157"/>
          <p:cNvSpPr>
            <a:spLocks noChangeArrowheads="1"/>
          </p:cNvSpPr>
          <p:nvPr/>
        </p:nvSpPr>
        <p:spPr bwMode="auto">
          <a:xfrm>
            <a:off x="0" y="252413"/>
            <a:ext cx="9144000" cy="6350000"/>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1631" name="Text Box 143"/>
          <p:cNvSpPr txBox="1">
            <a:spLocks noChangeArrowheads="1"/>
          </p:cNvSpPr>
          <p:nvPr/>
        </p:nvSpPr>
        <p:spPr bwMode="auto">
          <a:xfrm>
            <a:off x="2355850" y="0"/>
            <a:ext cx="4387850" cy="6294438"/>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ja-JP" sz="40700" b="1">
                <a:solidFill>
                  <a:srgbClr val="CC1417"/>
                </a:solidFill>
                <a:latin typeface="Helvetica" pitchFamily="-107" charset="0"/>
                <a:ea typeface="ＭＳ Ｐゴシック" pitchFamily="-107" charset="-128"/>
                <a:cs typeface="ＭＳ Ｐゴシック" pitchFamily="-107" charset="-128"/>
              </a:rPr>
              <a:t>?</a:t>
            </a:r>
          </a:p>
        </p:txBody>
      </p:sp>
      <p:sp>
        <p:nvSpPr>
          <p:cNvPr id="26648" name="Text Box 118"/>
          <p:cNvSpPr txBox="1">
            <a:spLocks noChangeArrowheads="1"/>
          </p:cNvSpPr>
          <p:nvPr/>
        </p:nvSpPr>
        <p:spPr bwMode="auto">
          <a:xfrm>
            <a:off x="865187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a:solidFill>
                  <a:srgbClr val="FFFFFF"/>
                </a:solidFill>
              </a:rPr>
              <a:t>15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41"/>
                                        </p:tgtEl>
                                        <p:attrNameLst>
                                          <p:attrName>style.visibility</p:attrName>
                                        </p:attrNameLst>
                                      </p:cBhvr>
                                      <p:to>
                                        <p:strVal val="visible"/>
                                      </p:to>
                                    </p:set>
                                    <p:anim calcmode="lin" valueType="num">
                                      <p:cBhvr>
                                        <p:cTn id="96" dur="500" fill="hold"/>
                                        <p:tgtEl>
                                          <p:spTgt spid="191641"/>
                                        </p:tgtEl>
                                        <p:attrNameLst>
                                          <p:attrName>ppt_w</p:attrName>
                                        </p:attrNameLst>
                                      </p:cBhvr>
                                      <p:tavLst>
                                        <p:tav tm="0">
                                          <p:val>
                                            <p:fltVal val="0"/>
                                          </p:val>
                                        </p:tav>
                                        <p:tav tm="100000">
                                          <p:val>
                                            <p:strVal val="#ppt_w"/>
                                          </p:val>
                                        </p:tav>
                                      </p:tavLst>
                                    </p:anim>
                                    <p:anim calcmode="lin" valueType="num">
                                      <p:cBhvr>
                                        <p:cTn id="97" dur="500" fill="hold"/>
                                        <p:tgtEl>
                                          <p:spTgt spid="191641"/>
                                        </p:tgtEl>
                                        <p:attrNameLst>
                                          <p:attrName>ppt_h</p:attrName>
                                        </p:attrNameLst>
                                      </p:cBhvr>
                                      <p:tavLst>
                                        <p:tav tm="0">
                                          <p:val>
                                            <p:fltVal val="0"/>
                                          </p:val>
                                        </p:tav>
                                        <p:tav tm="100000">
                                          <p:val>
                                            <p:strVal val="#ppt_h"/>
                                          </p:val>
                                        </p:tav>
                                      </p:tavLst>
                                    </p:anim>
                                    <p:anim calcmode="lin" valueType="num">
                                      <p:cBhvr>
                                        <p:cTn id="98" dur="500" fill="hold"/>
                                        <p:tgtEl>
                                          <p:spTgt spid="191641"/>
                                        </p:tgtEl>
                                        <p:attrNameLst>
                                          <p:attrName>ppt_x</p:attrName>
                                        </p:attrNameLst>
                                      </p:cBhvr>
                                      <p:tavLst>
                                        <p:tav tm="0">
                                          <p:val>
                                            <p:fltVal val="0.5"/>
                                          </p:val>
                                        </p:tav>
                                        <p:tav tm="100000">
                                          <p:val>
                                            <p:strVal val="#ppt_x"/>
                                          </p:val>
                                        </p:tav>
                                      </p:tavLst>
                                    </p:anim>
                                    <p:anim calcmode="lin" valueType="num">
                                      <p:cBhvr>
                                        <p:cTn id="99"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5" name="Text Box 7"/>
          <p:cNvSpPr txBox="1">
            <a:spLocks noChangeArrowheads="1"/>
          </p:cNvSpPr>
          <p:nvPr/>
        </p:nvSpPr>
        <p:spPr bwMode="auto">
          <a:xfrm>
            <a:off x="1187450" y="2320925"/>
            <a:ext cx="6697663" cy="2105025"/>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6600" b="1" smtClean="0">
                <a:solidFill>
                  <a:srgbClr val="FFFF00"/>
                </a:solidFill>
                <a:latin typeface="Comic Sans MS" charset="0"/>
              </a:rPr>
              <a:t>信仰の基本となる文献</a:t>
            </a:r>
            <a:endParaRPr lang="en-US" altLang="ja-JP" sz="6600" b="1" smtClean="0">
              <a:solidFill>
                <a:srgbClr val="FFFF00"/>
              </a:solidFill>
              <a:latin typeface="Comic Sans MS" charset="0"/>
            </a:endParaRPr>
          </a:p>
        </p:txBody>
      </p:sp>
      <p:sp>
        <p:nvSpPr>
          <p:cNvPr id="27652" name="Text Box 11"/>
          <p:cNvSpPr txBox="1">
            <a:spLocks noChangeArrowheads="1"/>
          </p:cNvSpPr>
          <p:nvPr/>
        </p:nvSpPr>
        <p:spPr bwMode="auto">
          <a:xfrm>
            <a:off x="8888413" y="6197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latin typeface="Comic Sans MS" charset="0"/>
            </a:endParaRPr>
          </a:p>
        </p:txBody>
      </p:sp>
      <p:sp>
        <p:nvSpPr>
          <p:cNvPr id="27653"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ja-JP" altLang="en-US" sz="2000">
              <a:solidFill>
                <a:srgbClr val="FFFFFF"/>
              </a:solidFill>
            </a:endParaRPr>
          </a:p>
        </p:txBody>
      </p:sp>
      <p:sp>
        <p:nvSpPr>
          <p:cNvPr id="27654" name="Text Box 14"/>
          <p:cNvSpPr txBox="1">
            <a:spLocks noChangeArrowheads="1"/>
          </p:cNvSpPr>
          <p:nvPr/>
        </p:nvSpPr>
        <p:spPr bwMode="auto">
          <a:xfrm>
            <a:off x="80994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000" b="1">
                <a:solidFill>
                  <a:srgbClr val="FFFFFF"/>
                </a:solidFill>
              </a:rPr>
              <a:t>07</a:t>
            </a:r>
          </a:p>
        </p:txBody>
      </p:sp>
      <p:sp>
        <p:nvSpPr>
          <p:cNvPr id="27655" name="Text Box 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2000" b="1">
                <a:solidFill>
                  <a:schemeClr val="tx1"/>
                </a:solidFill>
              </a:rPr>
              <a:t>2</a:t>
            </a:r>
          </a:p>
        </p:txBody>
      </p:sp>
      <p:sp>
        <p:nvSpPr>
          <p:cNvPr id="27656" name="Text Box 17"/>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ja-JP" sz="1200" b="1">
                <a:solidFill>
                  <a:schemeClr val="tx1"/>
                </a:solidFill>
              </a:rPr>
              <a:t>Handbook pg. 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4880</TotalTime>
  <Pages>43</Pages>
  <Words>2352</Words>
  <Application>Microsoft Macintosh PowerPoint</Application>
  <PresentationFormat>On-screen Show (4:3)</PresentationFormat>
  <Paragraphs>748</Paragraphs>
  <Slides>78</Slides>
  <Notes>28</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78</vt:i4>
      </vt:variant>
    </vt:vector>
  </HeadingPairs>
  <TitlesOfParts>
    <vt:vector size="83" baseType="lpstr">
      <vt:lpstr>untitled 1</vt:lpstr>
      <vt:lpstr>Blank Presentation</vt:lpstr>
      <vt:lpstr>Orbit</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自分の“聖書書庫”を 開きましょう！</vt:lpstr>
      <vt:lpstr>PowerPoint Presentation</vt:lpstr>
      <vt:lpstr>キーワードとなる５つの言葉:</vt:lpstr>
      <vt:lpstr>キーワードとなる５つの言葉</vt:lpstr>
      <vt:lpstr>PowerPoint Presentation</vt:lpstr>
      <vt:lpstr>       その4人の人物とは:</vt:lpstr>
      <vt:lpstr>PowerPoint Presentation</vt:lpstr>
      <vt:lpstr>       その 4  人の人とは:</vt:lpstr>
      <vt:lpstr>PowerPoint Presentation</vt:lpstr>
      <vt:lpstr>5 Key Words or Phrases:</vt:lpstr>
      <vt:lpstr>PowerPoint Presentation</vt:lpstr>
      <vt:lpstr>   その  3つの  社会 とは:</vt:lpstr>
      <vt:lpstr>  CREATION（創造）  ABRAHAM（アブラハム）  JOSEPH（ヨセフ）  MOSES（モーセ）  JOSHUA（ヨシュア）  ANARCHY（無政府状態）  ROYALTY（王国）  CAPTIVITY （捕囚）</vt:lpstr>
      <vt:lpstr>PowerPoint Presentation</vt:lpstr>
      <vt:lpstr>  CREATION（創造） 4  PEOPLE（人物） 3  SOCIETIES（社会） SILENCE（沈黙） JESUS（イエス）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バイブル　ベイシック　•  BibleStudyDownloads.org</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Rick Griffith</cp:lastModifiedBy>
  <cp:revision>262</cp:revision>
  <cp:lastPrinted>2003-03-25T20:32:03Z</cp:lastPrinted>
  <dcterms:created xsi:type="dcterms:W3CDTF">2003-04-22T14:39:17Z</dcterms:created>
  <dcterms:modified xsi:type="dcterms:W3CDTF">2018-05-09T08:18:04Z</dcterms:modified>
</cp:coreProperties>
</file>