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6"/>
  </p:notesMasterIdLst>
  <p:sldIdLst>
    <p:sldId id="257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86" d="100"/>
          <a:sy n="86" d="100"/>
        </p:scale>
        <p:origin x="2944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E6BB5D6-2635-C740-9161-ED9AD317DEE3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EBCA513-267A-BA42-AE42-703F2EF3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0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F4AD33-4B4C-4B46-9143-43B01B13A949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3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9BB0-F379-0E4A-B0A4-A679FACE624E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ED42-5EBB-EE4C-B438-C58B459D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48AA-5C3A-584F-A244-6B54BF54CE22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22D7-8F37-E54B-AED9-B0F485D8C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0455-C871-BA47-B4F3-4ECBA62009A6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9588-E245-404C-8AD8-4C7EE82D0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0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4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8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4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9EE6-55AA-324C-8CE3-98D3C0A1A49A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F43E-2C7C-1244-A502-0030A883F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2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8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7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BD21-8BDE-CF4A-8E6C-16FFA162497A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4673-9922-1E45-A2AD-DCDC2C3B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52C2-A792-DF4C-88A5-551FD40DA5BE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5438-5846-D145-ABF5-57B978CF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9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4AE2-E8E3-A141-9384-48A0C1A8418F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20B5-3EF5-E345-9E64-D3748CEF5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1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10BF-79D0-4E4E-B96C-E866816E7B69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977A-B6DB-2341-BCF7-EC3C2D6C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8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3A61-121E-9349-8CBB-57F234AA3C53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6701-AA4D-024E-8175-CB6D955D0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AF78-8D15-984E-AC69-E409A2609FC9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C3DD-9250-3B4C-9C1E-C5AC5D3BC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8B1E-EACF-0446-A792-3B3322D88B7F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8C3C-57EE-F14E-BD33-D1241BC5F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1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D76D276-ECE5-3945-9D55-AAEF2F255389}" type="datetimeFigureOut">
              <a:rPr lang="en-US"/>
              <a:pPr>
                <a:defRPr/>
              </a:pPr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FCC109D5-89CF-8449-86AF-58505C6D7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1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cs typeface="Arial" charset="0"/>
            </a:endParaRPr>
          </a:p>
        </p:txBody>
      </p:sp>
      <p:sp>
        <p:nvSpPr>
          <p:cNvPr id="1378307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SG" sz="1800"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378308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Benar</a:t>
            </a:r>
          </a:p>
        </p:txBody>
      </p:sp>
      <p:sp>
        <p:nvSpPr>
          <p:cNvPr id="1378309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378310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378311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78312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Jelas</a:t>
            </a:r>
          </a:p>
        </p:txBody>
      </p:sp>
      <p:sp>
        <p:nvSpPr>
          <p:cNvPr id="1378313" name="Text Box 9"/>
          <p:cNvSpPr txBox="1">
            <a:spLocks noChangeArrowheads="1"/>
          </p:cNvSpPr>
          <p:nvPr/>
        </p:nvSpPr>
        <p:spPr bwMode="auto">
          <a:xfrm>
            <a:off x="5524500" y="1203325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Menarik</a:t>
            </a:r>
          </a:p>
        </p:txBody>
      </p:sp>
      <p:sp>
        <p:nvSpPr>
          <p:cNvPr id="1378314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cs typeface="Arial" charset="0"/>
              </a:rPr>
              <a:t>Relevan</a:t>
            </a:r>
          </a:p>
        </p:txBody>
      </p:sp>
      <p:sp>
        <p:nvSpPr>
          <p:cNvPr id="137831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2635250"/>
            <a:ext cx="7143750" cy="1555750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Empat tujuan:</a:t>
            </a:r>
            <a:br>
              <a:rPr lang="en-US" sz="4800" b="1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b="1">
                <a:solidFill>
                  <a:schemeClr val="bg1"/>
                </a:solidFill>
                <a:latin typeface="Arial"/>
                <a:cs typeface="Arial"/>
              </a:rPr>
              <a:t>Sebuah khotbah yang…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8534400" y="76200"/>
            <a:ext cx="527709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25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7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7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7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7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7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78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78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7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7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7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7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7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7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78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78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7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7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7" grpId="0" animBg="1"/>
      <p:bldP spid="1378308" grpId="0"/>
      <p:bldP spid="1378309" grpId="0" animBg="1"/>
      <p:bldP spid="1378310" grpId="0" animBg="1"/>
      <p:bldP spid="1378311" grpId="0" animBg="1"/>
      <p:bldP spid="1378312" grpId="0"/>
      <p:bldP spid="1378313" grpId="0"/>
      <p:bldP spid="1378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4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(Preaching in Indonesia) di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48</Words>
  <Application>Microsoft Macintosh PowerPoint</Application>
  <PresentationFormat>On-screen Show (4:3)</PresentationFormat>
  <Paragraphs>13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25_Default Design</vt:lpstr>
      <vt:lpstr>Empat tujuan: Sebuah khotbah yang…</vt:lpstr>
      <vt:lpstr>PowerPoint Presentation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 tujuan: Sebuah khotbah yang…</dc:title>
  <dc:creator>Mary Magdalene</dc:creator>
  <cp:lastModifiedBy>Rick Griffith</cp:lastModifiedBy>
  <cp:revision>9</cp:revision>
  <dcterms:created xsi:type="dcterms:W3CDTF">2008-02-18T16:50:11Z</dcterms:created>
  <dcterms:modified xsi:type="dcterms:W3CDTF">2024-08-25T13:33:29Z</dcterms:modified>
</cp:coreProperties>
</file>