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706" r:id="rId3"/>
  </p:sldMasterIdLst>
  <p:notesMasterIdLst>
    <p:notesMasterId r:id="rId7"/>
  </p:notesMasterIdLst>
  <p:sldIdLst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E41E6B-F35F-C249-A79A-950CBA4AF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A4AD6E-C196-914C-B3FF-F460CBEEE01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281E16A-75B5-6443-8F94-79A52ED77F35}" type="slidenum">
              <a:rPr lang="en-US" sz="1200">
                <a:latin typeface="Times New Roman" charset="0"/>
              </a:rPr>
              <a:pPr algn="r"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28C630-57B4-354F-B15F-8785DF2021A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E2CC84-9223-BF43-BEA5-60F1EEB681EE}" type="slidenum">
              <a:rPr lang="en-US" sz="1200">
                <a:latin typeface="Times New Roman" charset="0"/>
              </a:rPr>
              <a:pPr algn="r"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3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765BA-FD49-FA44-93DD-992BC9527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C70A-9D13-EF47-AF66-50EA880C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1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1A0C-9A85-9B41-94FE-09E5DDC2A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3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64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8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67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814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03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2792-4AFC-5746-A0A5-654934797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0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03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12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7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0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4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4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4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2FAC-CE17-B74F-9500-9E7FD50C5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6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48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8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F871-198B-C540-AABA-4991BC807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98D8-32ED-6840-9C38-AF5801886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D18F-0510-1A49-8F50-08F6B9909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604E-7C3F-CC48-BB16-5E547465C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6F60C-0D6D-354A-AC3A-70F77B8B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ACF7-B307-1645-9C29-60E0B0764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D8318E9-74BB-664A-8764-0A2420BF6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2053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2054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2055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6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2062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7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2060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8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205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1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Proses </a:t>
            </a:r>
            <a:r>
              <a:rPr 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Persiapan Khotbah Ekspositori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1563" y="1447800"/>
            <a:ext cx="6910387" cy="2667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Berdasarkan buku Ramesh Richard, </a:t>
            </a:r>
            <a:r>
              <a:rPr 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Preparing Expository Sermons (Mempersiapkan Khotbah-khotbah Ekspositori)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5146675"/>
            <a:ext cx="950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Studi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39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Jembatan Tujuan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36800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+mn-ea"/>
                <a:cs typeface="+mn-cs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+mn-ea"/>
                <a:cs typeface="+mn-cs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+mn-ea"/>
                <a:cs typeface="+mn-cs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+mn-ea"/>
                <a:cs typeface="+mn-cs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KHOTBAH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2 Analisa Teks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4065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3.1 Kerangka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 Eksegetikal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71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3.2 Ide Eksegetikal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367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4   Tiga Pertanyaan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Pengembang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786063" y="2157413"/>
            <a:ext cx="33258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5 Respon Pendengar yang Diharapkan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566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6 Ide Homiletika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462087" cy="116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7 Kerangka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Homiletika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8 Kejelasan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9 Pendahuluan/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Kesimpulan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3604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10 Naskah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berkhotbah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5850532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Teks putih menunjukkan 10 langkah diadaptasi dari Haddon Robinson, </a:t>
            </a:r>
            <a:r>
              <a:rPr lang="en-US" sz="12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Biblical Preaching (Khotbah Alkitabiah)</a:t>
            </a: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(catatan, 105)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Book Antiqua" charset="0"/>
              </a:rPr>
              <a:t>27-28, 251</a:t>
            </a:r>
            <a:endParaRPr lang="en-US">
              <a:solidFill>
                <a:srgbClr val="00084D"/>
              </a:solidFill>
              <a:latin typeface="Book Antiqua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7" grpId="0"/>
      <p:bldP spid="49158" grpId="0" animBg="1"/>
      <p:bldP spid="49159" grpId="0" animBg="1"/>
      <p:bldP spid="49160" grpId="0" animBg="1"/>
      <p:bldP spid="49161" grpId="0"/>
      <p:bldP spid="49162" grpId="0"/>
      <p:bldP spid="49163" grpId="0"/>
      <p:bldP spid="49164" grpId="0" animBg="1"/>
      <p:bldP spid="49165" grpId="0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Proses </a:t>
            </a:r>
            <a:r>
              <a:rPr 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Persiapan Khotbah Ekspositori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1563" y="1447800"/>
            <a:ext cx="6910387" cy="2667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Berdasarkan buku Ramesh Richard, </a:t>
            </a:r>
            <a:r>
              <a:rPr 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Preparing Expository Sermons (Mempersiapkan Khotbah-khotbah Ekspositori)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5146675"/>
            <a:ext cx="950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Studi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39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DUT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Jembatan Tujuan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36800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+mn-ea"/>
                <a:cs typeface="+mn-cs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+mn-ea"/>
                <a:cs typeface="+mn-cs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+mn-ea"/>
                <a:cs typeface="+mn-cs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+mn-ea"/>
                <a:cs typeface="+mn-cs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8453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54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55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56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57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58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KHOTBAH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2 Analisa Teks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4065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3.1 Kerangka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 Eksegetikal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71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3.2 Ide Eksegetikal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367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4   Tiga Pertanyaan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Pengembang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786063" y="2157413"/>
            <a:ext cx="33258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5 Respon Pendengar yang Diharapkan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566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6 Ide Homiletika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462087" cy="116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7 Kerangka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Homiletika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8 Kejelasan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9 Pendahuluan/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Kesimpulan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3604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10 Naskah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berkhotbah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Teks putih menunjukkan 10 langkah diadaptasi dari Haddon Robinson, </a:t>
            </a:r>
            <a:r>
              <a:rPr lang="en-US" sz="12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Biblical Preaching (Khotbah Alkitabiah)</a:t>
            </a: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(catatan, 105)</a:t>
            </a:r>
          </a:p>
        </p:txBody>
      </p:sp>
      <p:sp>
        <p:nvSpPr>
          <p:cNvPr id="18471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Book Antiqua" charset="0"/>
              </a:rPr>
              <a:t>27-28, 251</a:t>
            </a:r>
            <a:endParaRPr lang="en-US">
              <a:solidFill>
                <a:srgbClr val="00084D"/>
              </a:solidFill>
              <a:latin typeface="Book Antiqua" charset="0"/>
            </a:endParaRP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4578350" y="6491288"/>
            <a:ext cx="4565650" cy="36671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</a:rPr>
              <a:t>Dr Rick Griffith, Singapore Bible College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(Preaching in Indonesia) di BibleStudyDownloads.org</a:t>
            </a:r>
            <a:endParaRPr lang="en-US" sz="23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  <a:endParaRPr lang="en-US" sz="3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243</Words>
  <Application>Microsoft Macintosh PowerPoint</Application>
  <PresentationFormat>On-screen Show (4:3)</PresentationFormat>
  <Paragraphs>77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Blank Presentation</vt:lpstr>
      <vt:lpstr>untitled 1</vt:lpstr>
      <vt:lpstr>25_Default Design</vt:lpstr>
      <vt:lpstr>Proses Persiapan Khotbah Ekspositori</vt:lpstr>
      <vt:lpstr>Proses Persiapan Khotbah Ekspositori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Persiapan Khotbah Ekspositori</dc:title>
  <dc:creator>Rick Griffith</dc:creator>
  <cp:lastModifiedBy>Rick Griffith</cp:lastModifiedBy>
  <cp:revision>6</cp:revision>
  <dcterms:created xsi:type="dcterms:W3CDTF">2008-03-12T01:04:26Z</dcterms:created>
  <dcterms:modified xsi:type="dcterms:W3CDTF">2017-03-10T11:35:42Z</dcterms:modified>
</cp:coreProperties>
</file>