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  <p:sldMasterId id="2147483923" r:id="rId2"/>
  </p:sldMasterIdLst>
  <p:notesMasterIdLst>
    <p:notesMasterId r:id="rId18"/>
  </p:notesMasterIdLst>
  <p:sldIdLst>
    <p:sldId id="256" r:id="rId3"/>
    <p:sldId id="267" r:id="rId4"/>
    <p:sldId id="268" r:id="rId5"/>
    <p:sldId id="261" r:id="rId6"/>
    <p:sldId id="259" r:id="rId7"/>
    <p:sldId id="257" r:id="rId8"/>
    <p:sldId id="263" r:id="rId9"/>
    <p:sldId id="264" r:id="rId10"/>
    <p:sldId id="258" r:id="rId11"/>
    <p:sldId id="260" r:id="rId12"/>
    <p:sldId id="262" r:id="rId13"/>
    <p:sldId id="265" r:id="rId14"/>
    <p:sldId id="269" r:id="rId15"/>
    <p:sldId id="266" r:id="rId16"/>
    <p:sldId id="27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40" d="100"/>
          <a:sy n="40" d="100"/>
        </p:scale>
        <p:origin x="-2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10DE28A-DBEB-764F-8F5F-54CCB66F14D8}" type="datetimeFigureOut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8F8C496-5FEE-234E-9AD3-3EEBBEE3E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64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3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28C3BC-7F44-0740-8A85-992D88C48D4D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AEEF0F-7EFD-0E44-AF26-B38F50E16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86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41B1-D27D-E041-8213-AEC7EE0A5261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BE150-E279-0848-81BC-2C844B99E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9487-9A48-3A47-B519-E504066E8380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6F61-CC4F-BB46-9681-EF200567C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60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31D4-FA4A-0E41-B124-6CCE7E5C21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77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9DDF-6B24-AE4C-9459-2DEA4950B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0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F9E7-2161-B341-B9F1-EAF3BD066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5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170A-52D3-EB4E-9FA5-03CCB06099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64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D15A-2422-1145-A18E-A781DA1BC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37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EBBF-779B-C54C-BF52-F282291BE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04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B217-3AAF-E14E-A23C-88373CB32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48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3A2A1-CFEE-2A4B-80FD-C1BC41501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4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265A8-24DE-C840-8095-C105BB11015B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A8DE-5A0F-DD4A-B224-ABCD09A68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814A-8E59-6740-85FD-A74FAAB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58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A323-B841-D947-942C-4475C7612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37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219A-4077-B441-B394-1F05CCCB4A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6C342F-1537-9C45-A2C9-8E6FD9F6F0E9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6D925E-5D3E-3B4C-94B9-030758F69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68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33AA-F034-A847-8E30-8407CE9329CC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88E2-2E27-6048-8806-33D90187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4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3B12-207B-4D4B-82BC-73349E82B9F4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2FFF-DCFD-3E4F-BFD6-D98D66A40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0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9BB68-3AAC-F84C-92AC-BF613A057AB4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E263-CAF3-B24D-915A-8F188734E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6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DDAFD-CC6C-9841-9C82-BE73CB03A377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ED86-73FF-BC46-9365-E0EF2B03A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3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4CE437-CC28-474E-84AD-398A34594BDA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56304F-575D-0642-A5CB-88353ED56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83FE50-0FFF-D24F-9CE5-FB4C5EDBE248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014C16-F8A7-E64D-ACCD-BDFC29DAD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3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14705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Century Schoolbook" charset="0"/>
              </a:defRPr>
            </a:lvl1pPr>
          </a:lstStyle>
          <a:p>
            <a:pPr>
              <a:defRPr/>
            </a:pPr>
            <a:fld id="{D1EDC3BF-7E27-944A-B0E9-5BA1DB903D21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Schoolbook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FF"/>
                </a:solidFill>
                <a:latin typeface="Century Schoolbook" charset="0"/>
              </a:defRPr>
            </a:lvl1pPr>
          </a:lstStyle>
          <a:p>
            <a:pPr>
              <a:defRPr/>
            </a:pPr>
            <a:fld id="{3E1B8674-C7A6-534E-BB9A-D3A4FAEF1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1" r:id="rId2"/>
    <p:sldLayoutId id="2147483909" r:id="rId3"/>
    <p:sldLayoutId id="2147483902" r:id="rId4"/>
    <p:sldLayoutId id="2147483903" r:id="rId5"/>
    <p:sldLayoutId id="2147483904" r:id="rId6"/>
    <p:sldLayoutId id="2147483905" r:id="rId7"/>
    <p:sldLayoutId id="2147483910" r:id="rId8"/>
    <p:sldLayoutId id="2147483911" r:id="rId9"/>
    <p:sldLayoutId id="2147483906" r:id="rId10"/>
    <p:sldLayoutId id="21474839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 cap="small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"/>
        <a:defRPr sz="28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4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0"/>
        <a:buChar char=""/>
        <a:defRPr sz="20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0"/>
        <a:buChar char=""/>
        <a:defRPr sz="20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0"/>
        <a:buChar char=""/>
        <a:defRPr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>
              <a:defRPr/>
            </a:pPr>
            <a:fld id="{879E9309-FBC3-AE48-B175-397ADB77D644}" type="slidenum">
              <a:rPr 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1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humor.250w.t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661592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ctrTitle"/>
          </p:nvPr>
        </p:nvSpPr>
        <p:spPr bwMode="auto">
          <a:xfrm>
            <a:off x="1547664" y="-459432"/>
            <a:ext cx="7467600" cy="2865438"/>
          </a:xfrm>
        </p:spPr>
        <p:txBody>
          <a:bodyPr/>
          <a:lstStyle/>
          <a:p>
            <a:pPr eaLnBrk="1" hangingPunct="1"/>
            <a:r>
              <a:rPr lang="en-US" sz="7200" cap="none">
                <a:latin typeface="Action Jackson" charset="0"/>
                <a:ea typeface="ＭＳ Ｐゴシック" charset="0"/>
              </a:rPr>
              <a:t>HUMOR DALAM BERKHOTBAH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8388350" y="4445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254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>
                <a:solidFill>
                  <a:schemeClr val="tx1"/>
                </a:solidFill>
                <a:latin typeface="Century Schoolbook" charset="0"/>
                <a:ea typeface="ＭＳ Ｐゴシック" charset="0"/>
              </a:rPr>
              <a:t>BLACK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3" y="0"/>
            <a:ext cx="918051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58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 bwMode="auto">
          <a:xfrm>
            <a:off x="33338" y="5878513"/>
            <a:ext cx="9110662" cy="979487"/>
          </a:xfrm>
        </p:spPr>
        <p:txBody>
          <a:bodyPr anchor="ctr"/>
          <a:lstStyle/>
          <a:p>
            <a:pPr algn="ctr" eaLnBrk="1" hangingPunct="1"/>
            <a:r>
              <a:rPr lang="en-US" sz="4800" cap="none">
                <a:solidFill>
                  <a:srgbClr val="FFFFFF"/>
                </a:solidFill>
                <a:latin typeface="Arial" charset="0"/>
                <a:ea typeface="ＭＳ Ｐゴシック" charset="0"/>
              </a:rPr>
              <a:t>Lakukanlah!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sz="4400" cap="none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Jangan</a:t>
            </a:r>
            <a:r>
              <a:rPr lang="en-US" sz="4400" cap="none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4400" cap="none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berpikir</a:t>
            </a:r>
            <a:r>
              <a:rPr lang="en-US" sz="4400" cap="none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4400" cap="none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Alkitab</a:t>
            </a:r>
            <a:r>
              <a:rPr lang="en-US" sz="4400" cap="none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4400" cap="none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itu</a:t>
            </a:r>
            <a:r>
              <a:rPr lang="en-US" sz="4400" cap="none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4400" cap="none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tidak</a:t>
            </a:r>
            <a:r>
              <a:rPr lang="en-US" sz="4400" cap="none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4400" cap="none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lucu</a:t>
            </a:r>
            <a:r>
              <a:rPr lang="en-US" sz="4400" cap="none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!</a:t>
            </a:r>
          </a:p>
        </p:txBody>
      </p:sp>
      <p:pic>
        <p:nvPicPr>
          <p:cNvPr id="368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2420938"/>
            <a:ext cx="9164638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>
                <a:solidFill>
                  <a:schemeClr val="tx1"/>
                </a:solidFill>
                <a:latin typeface="Century Schoolbook" charset="0"/>
                <a:ea typeface="ＭＳ Ｐゴシック" charset="0"/>
              </a:rPr>
              <a:t>Suppository Preaching</a:t>
            </a:r>
          </a:p>
        </p:txBody>
      </p:sp>
      <p:pic>
        <p:nvPicPr>
          <p:cNvPr id="378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01137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323850" y="5373688"/>
            <a:ext cx="8424863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ja-JP" altLang="en-US" sz="3200" b="1" i="1">
                <a:cs typeface="Arial" charset="0"/>
              </a:rPr>
              <a:t>“</a:t>
            </a:r>
            <a:r>
              <a:rPr lang="en-US" altLang="ja-JP" sz="3200" b="1" i="1">
                <a:cs typeface="Arial" charset="0"/>
              </a:rPr>
              <a:t>Ayah, apakah Yesus pernah jatuh dari keledai?"</a:t>
            </a:r>
            <a:endParaRPr lang="en-US" sz="3200" b="1" i="1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>
                <a:solidFill>
                  <a:schemeClr val="tx1"/>
                </a:solidFill>
                <a:latin typeface="Century Schoolbook" charset="0"/>
                <a:ea typeface="ＭＳ Ｐゴシック" charset="0"/>
              </a:rPr>
              <a:t>BLACK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3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Homiletik</a:t>
            </a:r>
            <a:r>
              <a:rPr lang="en-US" sz="23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3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(Preaching in Indonesia) di BibleStudyDownloads.org</a:t>
            </a:r>
            <a:endParaRPr lang="en-US" sz="23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Dapatkan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presentasi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ini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dengan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gratis!</a:t>
            </a:r>
            <a:endParaRPr lang="en-US" sz="3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3" y="0"/>
            <a:ext cx="918051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33338" y="5516563"/>
            <a:ext cx="9110662" cy="979487"/>
          </a:xfrm>
        </p:spPr>
        <p:txBody>
          <a:bodyPr anchor="ctr"/>
          <a:lstStyle/>
          <a:p>
            <a:pPr algn="ctr" eaLnBrk="1" hangingPunct="1"/>
            <a:r>
              <a:rPr lang="en-US" cap="none">
                <a:solidFill>
                  <a:srgbClr val="FFFFFF"/>
                </a:solidFill>
                <a:latin typeface="Arial" charset="0"/>
                <a:ea typeface="ＭＳ Ｐゴシック" charset="0"/>
              </a:rPr>
              <a:t>Bagaimana kita bisa membangunkan mereka?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692150"/>
            <a:ext cx="92757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3" y="0"/>
            <a:ext cx="918051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33338" y="5516563"/>
            <a:ext cx="9110662" cy="979487"/>
          </a:xfrm>
        </p:spPr>
        <p:txBody>
          <a:bodyPr anchor="ctr"/>
          <a:lstStyle/>
          <a:p>
            <a:pPr algn="ctr" eaLnBrk="1" hangingPunct="1"/>
            <a:r>
              <a:rPr lang="en-US" sz="4800" cap="none">
                <a:solidFill>
                  <a:srgbClr val="FFFFFF"/>
                </a:solidFill>
                <a:latin typeface="Arial" charset="0"/>
                <a:ea typeface="ＭＳ Ｐゴシック" charset="0"/>
              </a:rPr>
              <a:t>Buat Mereka Tertawa!</a:t>
            </a: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766763"/>
            <a:ext cx="9209088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0"/>
            <a:ext cx="3672408" cy="4869160"/>
          </a:xfrm>
        </p:spPr>
        <p:txBody>
          <a:bodyPr anchor="t">
            <a:noAutofit/>
          </a:bodyPr>
          <a:lstStyle/>
          <a:p>
            <a:pPr algn="r">
              <a:defRPr/>
            </a:pPr>
            <a:r>
              <a:rPr lang="en-US" sz="4800" dirty="0" err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Apa</a:t>
            </a:r>
            <a:r>
              <a:rPr lang="en-US" sz="48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kamu</a:t>
            </a:r>
            <a:r>
              <a:rPr lang="en-US" sz="48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tahu</a:t>
            </a:r>
            <a:r>
              <a:rPr lang="en-US" sz="48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seseorang</a:t>
            </a:r>
            <a:r>
              <a:rPr lang="en-US" sz="48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yang </a:t>
            </a:r>
            <a:r>
              <a:rPr lang="en-US" sz="4800" u="sng" dirty="0" err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tidak</a:t>
            </a:r>
            <a:r>
              <a:rPr lang="en-US" sz="4800" u="sng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4800" u="sng" dirty="0" err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suka</a:t>
            </a:r>
            <a:r>
              <a:rPr lang="en-US" sz="4800" u="sng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48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humor?</a:t>
            </a:r>
            <a:endParaRPr lang="en-US" sz="4800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4564" y="5129386"/>
            <a:ext cx="6606480" cy="1728614"/>
          </a:xfrm>
          <a:extLst/>
        </p:spPr>
        <p:txBody>
          <a:bodyPr/>
          <a:lstStyle/>
          <a:p>
            <a:pPr>
              <a:defRPr/>
            </a:pP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Kelihatannya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kita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tidak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sedang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menjelajahi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daerah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berbahaya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.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Cobalah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untuk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sedikit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menghibur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orang! </a:t>
            </a:r>
            <a:endParaRPr lang="en-US" sz="2800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700" y="212725"/>
            <a:ext cx="315277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R-16-Panel-web-phot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788"/>
            <a:ext cx="9144000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5257800" y="5586413"/>
            <a:ext cx="3733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r>
              <a:rPr lang="en-US" sz="3600" b="1">
                <a:solidFill>
                  <a:srgbClr val="000090"/>
                </a:solidFill>
                <a:cs typeface="Arial" charset="0"/>
              </a:rPr>
              <a:t>Dr Roy Low</a:t>
            </a:r>
          </a:p>
          <a:p>
            <a:pPr algn="r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r>
              <a:rPr lang="en-US" sz="3600" b="1">
                <a:solidFill>
                  <a:srgbClr val="000090"/>
                </a:solidFill>
                <a:cs typeface="Arial" charset="0"/>
              </a:rPr>
              <a:t>Pastor Jim Eng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600" cap="none">
                <a:effectLst>
                  <a:outerShdw blurRad="38100" dist="38100" dir="2700000" algn="tl">
                    <a:srgbClr val="DDDDDD"/>
                  </a:outerShdw>
                </a:effectLst>
                <a:latin typeface="Abadi MT Condensed Extra Bold" charset="0"/>
                <a:ea typeface="ＭＳ Ｐゴシック" charset="0"/>
                <a:cs typeface="Arial" charset="0"/>
              </a:rPr>
              <a:t>MEMPERKENALKAN PANELIS KITA…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8388350" y="4445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254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1908175" y="303213"/>
            <a:ext cx="5184775" cy="1325562"/>
          </a:xfrm>
        </p:spPr>
        <p:txBody>
          <a:bodyPr/>
          <a:lstStyle/>
          <a:p>
            <a:pPr eaLnBrk="1" hangingPunct="1"/>
            <a:r>
              <a:rPr lang="en-US" cap="none">
                <a:solidFill>
                  <a:srgbClr val="000090"/>
                </a:solidFill>
                <a:latin typeface="Century Schoolbook" charset="0"/>
                <a:ea typeface="ＭＳ Ｐゴシック" charset="0"/>
                <a:cs typeface="ＭＳ Ｐゴシック" charset="0"/>
              </a:rPr>
              <a:t>KENAPA TERLALU MEMAKAI OTAK KIRI?</a:t>
            </a:r>
          </a:p>
        </p:txBody>
      </p:sp>
      <p:pic>
        <p:nvPicPr>
          <p:cNvPr id="30722" name="Content Placeholder 3" descr="leftbrain rightbrain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178" r="-31178"/>
          <a:stretch>
            <a:fillRect/>
          </a:stretch>
        </p:blipFill>
        <p:spPr>
          <a:xfrm>
            <a:off x="457200" y="1600200"/>
            <a:ext cx="7467600" cy="48736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17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16113"/>
            <a:ext cx="441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sz="6000" cap="none">
                <a:solidFill>
                  <a:srgbClr val="FFFFFF"/>
                </a:solidFill>
                <a:latin typeface="Arial" charset="0"/>
                <a:ea typeface="ＭＳ Ｐゴシック" charset="0"/>
              </a:rPr>
              <a:t>Bahaya dari Humor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390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 bwMode="auto">
          <a:xfrm rot="16200000">
            <a:off x="5039519" y="2870994"/>
            <a:ext cx="6742112" cy="1143000"/>
          </a:xfrm>
        </p:spPr>
        <p:txBody>
          <a:bodyPr/>
          <a:lstStyle/>
          <a:p>
            <a:pPr algn="ctr" eaLnBrk="1" hangingPunct="1"/>
            <a:r>
              <a:rPr lang="en-US" sz="5400" cap="none">
                <a:solidFill>
                  <a:srgbClr val="FFFFFF"/>
                </a:solidFill>
                <a:latin typeface="Arial" charset="0"/>
                <a:ea typeface="ＭＳ Ｐゴシック" charset="0"/>
              </a:rPr>
              <a:t>Bahaya Dari Humor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Log in Ey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00" y="-39688"/>
            <a:ext cx="76327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914400" y="427038"/>
            <a:ext cx="7467600" cy="639762"/>
          </a:xfrm>
        </p:spPr>
        <p:txBody>
          <a:bodyPr/>
          <a:lstStyle/>
          <a:p>
            <a:pPr eaLnBrk="1" hangingPunct="1"/>
            <a:r>
              <a:rPr lang="en-US" cap="none">
                <a:solidFill>
                  <a:schemeClr val="tx1"/>
                </a:solidFill>
                <a:latin typeface="Century Schoolbook" charset="0"/>
                <a:ea typeface="ＭＳ Ｐゴシック" charset="0"/>
              </a:rPr>
              <a:t>YESUS ITU LUCU!</a:t>
            </a: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673100" y="5589588"/>
            <a:ext cx="680085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HAH HAH, KAMU BARU SAJA BILANG DIA PUNYA JARUM DI MATANYA, DAN KAMU PUNYA BALOK DI MATAMU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923</TotalTime>
  <Words>137</Words>
  <Application>Microsoft Macintosh PowerPoint</Application>
  <PresentationFormat>On-screen Show 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Oriel</vt:lpstr>
      <vt:lpstr>25_Default Design</vt:lpstr>
      <vt:lpstr>HUMOR DALAM BERKHOTBAH</vt:lpstr>
      <vt:lpstr>Bagaimana kita bisa membangunkan mereka?</vt:lpstr>
      <vt:lpstr>Buat Mereka Tertawa!</vt:lpstr>
      <vt:lpstr>Apa kamu tahu seseorang yang tidak suka humor?</vt:lpstr>
      <vt:lpstr>MEMPERKENALKAN PANELIS KITA…</vt:lpstr>
      <vt:lpstr>KENAPA TERLALU MEMAKAI OTAK KIRI?</vt:lpstr>
      <vt:lpstr>Bahaya dari Humor</vt:lpstr>
      <vt:lpstr>Bahaya Dari Humor</vt:lpstr>
      <vt:lpstr>YESUS ITU LUCU!</vt:lpstr>
      <vt:lpstr>BLACK</vt:lpstr>
      <vt:lpstr>Lakukanlah!</vt:lpstr>
      <vt:lpstr>Jangan berpikir Alkitab itu tidak lucu!</vt:lpstr>
      <vt:lpstr>Suppository Preaching</vt:lpstr>
      <vt:lpstr>BLACK</vt:lpstr>
      <vt:lpstr>Homiletik (Preaching in Indonesia) di BibleStudyDownloads.org</vt:lpstr>
    </vt:vector>
  </TitlesOfParts>
  <Company>Crossroads International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Humor in Preaching</dc:title>
  <dc:creator>Rick Griffith</dc:creator>
  <cp:lastModifiedBy>Rick Griffith</cp:lastModifiedBy>
  <cp:revision>40</cp:revision>
  <dcterms:created xsi:type="dcterms:W3CDTF">2009-02-12T15:01:22Z</dcterms:created>
  <dcterms:modified xsi:type="dcterms:W3CDTF">2017-03-10T11:37:38Z</dcterms:modified>
</cp:coreProperties>
</file>