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189" r:id="rId7"/>
    <p:sldMasterId id="2147484611" r:id="rId8"/>
  </p:sldMasterIdLst>
  <p:notesMasterIdLst>
    <p:notesMasterId r:id="rId16"/>
  </p:notesMasterIdLst>
  <p:sldIdLst>
    <p:sldId id="267" r:id="rId9"/>
    <p:sldId id="269" r:id="rId10"/>
    <p:sldId id="271" r:id="rId11"/>
    <p:sldId id="270" r:id="rId12"/>
    <p:sldId id="268" r:id="rId13"/>
    <p:sldId id="263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2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54E223-5A28-1649-BF12-E6CD15D3F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AA632C-84E6-E345-BD67-ADA5C722794B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0893AD-4B30-E847-B903-B90EA71DBDCA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B30AD4-28D5-F340-A18C-04D5A8EA33DD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CE745E-97CC-FB4B-B462-5A2C44487F8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5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9022-7709-0F49-9659-E68BFE67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3208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2309D-2F03-AF41-A454-BE47E8A44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288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3D904-E1C6-9544-8F86-B42EAF4C7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7101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A782-4026-A348-B288-9438C9E2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549D-EA5F-6B4A-BA1E-B38A2E262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0BC3-44B6-A249-B1F2-80CF92BF9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2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8C22A-70EC-E148-A8F2-2EF0A8D5A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68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25EA-727F-BC48-9FC8-C0EE5B91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9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05641-3404-CA43-AF62-566CEABC8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D3F1-E255-B241-9810-F924162F2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3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81F44-79F4-AE43-8A28-ECA30C42F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89F3-3067-4345-85AA-2C60D45D6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9603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5E056-4200-F044-82DD-D3E20923D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5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2B08-76B8-744D-892F-7E37AF8B0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2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83A40-F62A-764B-BD22-8652FCF77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1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7A914B3-B5C3-8546-B66D-51B5422E6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3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0C9B-99D0-0246-A358-2DD392AC7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9C82-681E-404E-AE71-02EE6A357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26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D09D-6C55-8C4C-9278-C21DBEF1E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7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8F3D-4034-3148-BADE-15BBDD488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6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86C2-3B81-AF49-A625-89760BBE6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41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21F2C-E3AE-8242-96ED-D90E2443F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5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CB66-A819-C145-AC6A-AE147D8B0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4261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C81-65E8-6942-AD6B-8AF5B2621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44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D77-A489-544E-B718-317605F2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45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6FE63-F433-B947-AA34-BB47B2E7E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17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B85F-5769-E74F-8A81-37131D40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3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74AF-A669-1840-B67B-7D266CA5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4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1F292-8B12-FB4D-8732-202BE1291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1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0A342-5E71-014F-B983-D0A112B4F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8044-A531-724B-ACD5-9E719711E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1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B1A3-843D-4344-92FA-A846EA5AF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42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3867-7F72-DC4D-9AD5-16998F960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9951-A08B-A749-94AE-A077364DB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6976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856D-C096-584A-9E89-997F34F6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94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30C1-7500-0045-A26A-80C1A41D6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2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D0828-FDD6-DD44-B3F5-B0F451108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7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9364-A779-0F45-8F75-84F23764E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2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9C56-7E6E-DF4D-A591-B5D1C9CB9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08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963E-E0FB-C04B-91DC-D4F118B9C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38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A410-901F-6342-9802-18A77CC14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8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865C-269F-5343-87AD-CF7D10793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7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7D656-16AD-F24D-A0AB-7D17803AC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2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86A0B-54AE-904D-B5AA-2E1747592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9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5C78E-103E-6743-8B5C-DF3D3D420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662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2A24-CB24-6F44-82BF-4118CC35B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12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343E1-35FC-2F48-B4D8-A61F607E7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00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1B75A-09FC-CD4A-82B6-83CB4894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0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72E1E-4328-0547-969B-0179CC5D2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21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69B8-BAFE-C84C-ACA3-72099099F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88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2935-9BFF-3546-B1E4-C2407546F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9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FCC89-114D-E449-B605-1E91F1184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19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1DCB1-AD68-944E-8788-E73D0E5D1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57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AEC1-6D40-0A41-846B-836BFC0A0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93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B864C-9E01-CA41-B7B7-F72CAE53C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61BA-BA64-B147-932B-D514DF96E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9258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6237-12DC-A240-93B1-6AA0B4760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11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AEE0-3C0F-5F46-8049-BD45ECED6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871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D6EA1-C589-4C41-ACB9-834FFDE6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47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0A46-751D-4849-B705-995DF4CEE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179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ABA6-FCED-C345-A92A-73BD4447A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92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51E-BEA3-6B4E-BBC8-EFC36C767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2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A4E0-AC8F-5C41-9363-CE4773770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308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2BC2F9C-B204-3A43-9009-794B676DD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71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937D5-583C-0041-9B8F-3E834FAD8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15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117C-1917-9C4D-9CF9-6B113EC24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71C7-CAE1-4E44-9F0D-CB827F6B1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7103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C8659-951E-CD44-81F5-FDFDBF37D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2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F190-1477-B844-9604-7555EE696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2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9506-3A1D-AC4D-B657-72D7B928B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8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6DE9D-0BC2-104E-8E83-C668BB866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868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7AF62-B125-F34E-BC2B-5F44AC2B1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889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1DB17-47BB-904E-AA31-5C1B6E669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34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18CF-5624-DA49-939F-0EA1D9466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4663-15F1-7948-B6E3-B98044E8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79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31D4-FA4A-0E41-B124-6CCE7E5C2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208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9DDF-6B24-AE4C-9459-2DEA4950B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4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FA255-55EB-0047-A3BC-FD54C6B7F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851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F9E7-2161-B341-B9F1-EAF3BD066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836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70A-52D3-EB4E-9FA5-03CCB0609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552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D15A-2422-1145-A18E-A781DA1BC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259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EBBF-779B-C54C-BF52-F282291BE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619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B217-3AAF-E14E-A23C-88373CB32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16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A2A1-CFEE-2A4B-80FD-C1BC41501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184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14A-8E59-6740-85FD-A74FAAB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725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A323-B841-D947-942C-4475C7612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825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19A-4077-B441-B394-1F05CCCB4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3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9F534-047C-5E40-9A2D-B5D2985F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5630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DD320CD5-CF64-C447-B90B-6EF2A9969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08AB3B47-3286-9048-8EA6-B29B685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919CDED-1083-DB47-927D-AEC3EF977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CB9A6E-9DB6-C74C-8358-3B6D178DC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7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928FCB85-9A10-BC48-92CF-80D6BBA7F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F43DDB-20F3-C143-BFBF-0F7BE93B2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9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B7360A4D-CF48-6C4D-8C8A-13694987F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9E9309-FBC3-AE48-B175-397ADB77D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en-US" sz="6000" b="1" dirty="0" err="1" smtClean="0">
                <a:latin typeface="Arial"/>
                <a:cs typeface="Arial"/>
              </a:rPr>
              <a:t>Bagaimana</a:t>
            </a:r>
            <a:r>
              <a:rPr lang="en-US" sz="6000" b="1" dirty="0" smtClean="0">
                <a:latin typeface="Arial"/>
                <a:cs typeface="Arial"/>
              </a:rPr>
              <a:t> </a:t>
            </a:r>
            <a:r>
              <a:rPr lang="en-US" sz="6000" b="1" dirty="0" err="1" smtClean="0">
                <a:latin typeface="Arial"/>
                <a:cs typeface="Arial"/>
              </a:rPr>
              <a:t>Membagikan</a:t>
            </a:r>
            <a:r>
              <a:rPr lang="en-US" sz="6000" b="1" dirty="0" smtClean="0">
                <a:latin typeface="Arial"/>
                <a:cs typeface="Arial"/>
              </a:rPr>
              <a:t> </a:t>
            </a:r>
            <a:r>
              <a:rPr lang="en-US" sz="6000" b="1" dirty="0" err="1" smtClean="0">
                <a:latin typeface="Arial"/>
                <a:cs typeface="Arial"/>
              </a:rPr>
              <a:t>Kesaksian</a:t>
            </a:r>
            <a:r>
              <a:rPr lang="en-US" sz="6000" b="1" dirty="0" smtClean="0">
                <a:latin typeface="Arial"/>
                <a:cs typeface="Arial"/>
              </a:rPr>
              <a:t> </a:t>
            </a:r>
            <a:r>
              <a:rPr lang="en-US" sz="6000" b="1" dirty="0" err="1" smtClean="0">
                <a:latin typeface="Arial"/>
                <a:cs typeface="Arial"/>
              </a:rPr>
              <a:t>Anda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638" y="6149975"/>
            <a:ext cx="4932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Dr.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err="1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</a:t>
            </a:r>
            <a:r>
              <a:rPr lang="en-US" sz="1800" b="1" kern="0" dirty="0" err="1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ibleStudyDownloads.org</a:t>
            </a:r>
            <a:endParaRPr lang="en-US" sz="1800" b="1" kern="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880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Proses Berbicara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89092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63713" y="1700213"/>
            <a:ext cx="73802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42950" indent="-7429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  <a:defRPr/>
            </a:pPr>
            <a:r>
              <a:rPr lang="en-US" sz="3600" b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Perkenalan (1 mnt.)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Kesaksian Pribadi (2-3 mnt.)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sz="3600" b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Pidato Persuasi (2 mnt.)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sz="3200" b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Khotbah Surat Paulus </a:t>
            </a:r>
            <a:r>
              <a:rPr lang="en-US" sz="3600" b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(15 mnt.)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sz="3600" b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Khotbah Narasi (15 mnt.)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4000" b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Mengapa memberikan kesaksian?</a:t>
            </a:r>
            <a:endParaRPr lang="en-US" sz="4000">
              <a:solidFill>
                <a:srgbClr val="F9F9F9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F9F9F9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000000"/>
                </a:solidFill>
                <a:ea typeface="Osaka" charset="0"/>
                <a:cs typeface="Osaka" charset="0"/>
              </a:rPr>
              <a:t>16</a:t>
            </a:r>
            <a:endParaRPr lang="en-US" smtClean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05000" y="6149975"/>
            <a:ext cx="502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www.biblestudydownloads.com</a:t>
            </a:r>
            <a:endParaRPr lang="en-US" sz="2000" kern="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700213"/>
            <a:ext cx="904716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Mudah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untuk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menceritakan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tentang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dirimu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sendiri</a:t>
            </a:r>
            <a:endParaRPr lang="en-US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Kamu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sendirilah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ahlinya</a:t>
            </a:r>
            <a:endParaRPr lang="en-US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Kesempatan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untuk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membagikan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apa</a:t>
            </a:r>
            <a:r>
              <a:rPr lang="en-US" b="1" dirty="0" smtClean="0">
                <a:solidFill>
                  <a:srgbClr val="000000"/>
                </a:solidFill>
              </a:rPr>
              <a:t> yang </a:t>
            </a:r>
            <a:r>
              <a:rPr lang="en-US" b="1" dirty="0" err="1" smtClean="0">
                <a:solidFill>
                  <a:srgbClr val="000000"/>
                </a:solidFill>
              </a:rPr>
              <a:t>telah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kamu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pelajari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Orang-orang </a:t>
            </a:r>
            <a:r>
              <a:rPr lang="en-US" b="1" dirty="0" err="1" smtClean="0">
                <a:solidFill>
                  <a:srgbClr val="000000"/>
                </a:solidFill>
              </a:rPr>
              <a:t>senang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mendengar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kisah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hidup</a:t>
            </a:r>
            <a:r>
              <a:rPr lang="en-US" b="1" dirty="0" smtClean="0">
                <a:solidFill>
                  <a:srgbClr val="000000"/>
                </a:solidFill>
              </a:rPr>
              <a:t> orang lain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Menolong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kamu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mengenal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Tuhan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lebih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baik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lagi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Menolong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kamu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melihat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apa</a:t>
            </a:r>
            <a:r>
              <a:rPr lang="en-US" b="1" dirty="0" smtClean="0">
                <a:solidFill>
                  <a:srgbClr val="000000"/>
                </a:solidFill>
              </a:rPr>
              <a:t> yang </a:t>
            </a:r>
            <a:r>
              <a:rPr lang="en-US" b="1" dirty="0" err="1" smtClean="0">
                <a:solidFill>
                  <a:srgbClr val="000000"/>
                </a:solidFill>
              </a:rPr>
              <a:t>telah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Tuhan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lakukan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kepadamu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Kesempatan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untuk</a:t>
            </a:r>
            <a:r>
              <a:rPr lang="en-US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menginjili</a:t>
            </a:r>
            <a:endParaRPr lang="en-US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Menolong</a:t>
            </a:r>
            <a:r>
              <a:rPr lang="en-US" b="1" dirty="0" smtClean="0">
                <a:solidFill>
                  <a:srgbClr val="000000"/>
                </a:solidFill>
              </a:rPr>
              <a:t> orang lain </a:t>
            </a:r>
            <a:r>
              <a:rPr lang="en-US" b="1" dirty="0" err="1" smtClean="0">
                <a:solidFill>
                  <a:srgbClr val="000000"/>
                </a:solidFill>
              </a:rPr>
              <a:t>berhubungan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denganmu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Orang-orang </a:t>
            </a:r>
            <a:r>
              <a:rPr lang="en-US" b="1" dirty="0" err="1" smtClean="0">
                <a:solidFill>
                  <a:srgbClr val="000000"/>
                </a:solidFill>
              </a:rPr>
              <a:t>tidak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bisa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membantah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ceritamu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32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latin typeface="Arial" charset="0"/>
                <a:cs typeface="Arial" charset="0"/>
              </a:rPr>
              <a:t>Alur</a:t>
            </a:r>
            <a:r>
              <a:rPr lang="en-US" sz="5400" b="1" dirty="0" smtClean="0">
                <a:latin typeface="Arial" charset="0"/>
                <a:cs typeface="Arial" charset="0"/>
              </a:rPr>
              <a:t> </a:t>
            </a:r>
            <a:r>
              <a:rPr lang="en-US" sz="5400" b="1" dirty="0" err="1" smtClean="0">
                <a:latin typeface="Arial" charset="0"/>
                <a:cs typeface="Arial" charset="0"/>
              </a:rPr>
              <a:t>Kesaksian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4724400"/>
            <a:ext cx="3419475" cy="1570038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>
                <a:solidFill>
                  <a:srgbClr val="FFFFFF"/>
                </a:solidFill>
              </a:rPr>
              <a:t>Pra-Pertobatan</a:t>
            </a:r>
            <a:r>
              <a:rPr lang="en-US" b="1">
                <a:solidFill>
                  <a:srgbClr val="FFFFFF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FFFFFF"/>
                </a:solidFill>
              </a:rPr>
              <a:t>Cara pikirmu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FFFFFF"/>
                </a:solidFill>
              </a:rPr>
              <a:t>Tingkah lakumu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FFFFFF"/>
                </a:solidFill>
              </a:rPr>
              <a:t>Yang nyata dan jelas!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0" y="2743200"/>
            <a:ext cx="4124325" cy="1692275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00" b="1" u="sng">
                <a:solidFill>
                  <a:srgbClr val="000000"/>
                </a:solidFill>
              </a:rPr>
              <a:t>Pertobatan</a:t>
            </a:r>
            <a:r>
              <a:rPr lang="en-US" sz="2600" b="1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2600" b="1">
                <a:solidFill>
                  <a:srgbClr val="000000"/>
                </a:solidFill>
              </a:rPr>
              <a:t>Ceritakan kejadiannya</a:t>
            </a:r>
          </a:p>
          <a:p>
            <a:pPr>
              <a:buFontTx/>
              <a:buChar char="•"/>
            </a:pPr>
            <a:r>
              <a:rPr lang="en-US" sz="2600" b="1">
                <a:solidFill>
                  <a:srgbClr val="000000"/>
                </a:solidFill>
              </a:rPr>
              <a:t>Apa yang kamu percaya</a:t>
            </a:r>
          </a:p>
          <a:p>
            <a:pPr>
              <a:buFontTx/>
              <a:buChar char="•"/>
            </a:pPr>
            <a:r>
              <a:rPr lang="en-US" sz="2600" b="1">
                <a:solidFill>
                  <a:srgbClr val="000000"/>
                </a:solidFill>
              </a:rPr>
              <a:t>Yang nyata dan jelas!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854700" y="1447800"/>
            <a:ext cx="3300413" cy="1446213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 u="sng">
                <a:solidFill>
                  <a:srgbClr val="FFFFFF"/>
                </a:solidFill>
              </a:rPr>
              <a:t>Pasca-Pertobatan</a:t>
            </a:r>
            <a:r>
              <a:rPr lang="en-US" sz="2200" b="1">
                <a:solidFill>
                  <a:srgbClr val="FFFFFF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2200" b="1">
                <a:solidFill>
                  <a:srgbClr val="FFFFFF"/>
                </a:solidFill>
              </a:rPr>
              <a:t>Cara pikirmu</a:t>
            </a:r>
          </a:p>
          <a:p>
            <a:pPr>
              <a:buFontTx/>
              <a:buChar char="•"/>
            </a:pPr>
            <a:r>
              <a:rPr lang="en-US" sz="2200" b="1">
                <a:solidFill>
                  <a:srgbClr val="FFFFFF"/>
                </a:solidFill>
              </a:rPr>
              <a:t>Perubahan yang nyata</a:t>
            </a:r>
          </a:p>
          <a:p>
            <a:pPr>
              <a:buFontTx/>
              <a:buChar char="•"/>
            </a:pPr>
            <a:r>
              <a:rPr lang="en-US" sz="2200" b="1">
                <a:solidFill>
                  <a:srgbClr val="FFFFFF"/>
                </a:solidFill>
              </a:rPr>
              <a:t>Yang nyata dan jelas!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181600" y="4495800"/>
            <a:ext cx="3962400" cy="1754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FFFFFF"/>
                </a:solidFill>
              </a:rPr>
              <a:t>Gunakan</a:t>
            </a:r>
            <a:br>
              <a:rPr lang="en-US" sz="3600" b="1" smtClean="0">
                <a:solidFill>
                  <a:srgbClr val="FFFFFF"/>
                </a:solidFill>
              </a:rPr>
            </a:br>
            <a:r>
              <a:rPr lang="en-US" sz="3600" b="1" smtClean="0">
                <a:solidFill>
                  <a:srgbClr val="F8FF3E"/>
                </a:solidFill>
              </a:rPr>
              <a:t>tema yang sama</a:t>
            </a:r>
            <a:br>
              <a:rPr lang="en-US" sz="3600" b="1" smtClean="0">
                <a:solidFill>
                  <a:srgbClr val="F8FF3E"/>
                </a:solidFill>
              </a:rPr>
            </a:br>
            <a:r>
              <a:rPr lang="en-US" sz="3600" b="1" smtClean="0">
                <a:solidFill>
                  <a:srgbClr val="FFFFFF"/>
                </a:solidFill>
              </a:rPr>
              <a:t>seluruhnya!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876800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16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latin typeface="Arial" charset="0"/>
                <a:cs typeface="Arial" charset="0"/>
              </a:rPr>
              <a:t>Kesaksian</a:t>
            </a:r>
            <a:r>
              <a:rPr lang="en-US" sz="5400" b="1" dirty="0" smtClean="0">
                <a:latin typeface="Arial" charset="0"/>
                <a:cs typeface="Arial" charset="0"/>
              </a:rPr>
              <a:t> </a:t>
            </a:r>
            <a:r>
              <a:rPr lang="en-US" sz="5400" b="1" dirty="0" err="1" smtClean="0">
                <a:latin typeface="Arial" charset="0"/>
                <a:cs typeface="Arial" charset="0"/>
              </a:rPr>
              <a:t>Saya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446213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Pra-Pertobatan</a:t>
            </a:r>
            <a:r>
              <a:rPr 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Perbuatan Baik</a:t>
            </a:r>
          </a:p>
          <a:p>
            <a:pPr>
              <a:buFontTx/>
              <a:buChar char="•"/>
              <a:defRPr/>
            </a:pPr>
            <a:r>
              <a:rPr lang="ja-JP" alt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Percaya Diri"</a:t>
            </a:r>
          </a:p>
          <a:p>
            <a:pPr>
              <a:buFontTx/>
              <a:buChar char="•"/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Tidak ada jaminan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9150" y="2743200"/>
            <a:ext cx="3511550" cy="1908175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>
                <a:solidFill>
                  <a:srgbClr val="000000"/>
                </a:solidFill>
              </a:rPr>
              <a:t>Pertobatan</a:t>
            </a:r>
            <a:r>
              <a:rPr lang="en-US" sz="2800" b="1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rgbClr val="000000"/>
                </a:solidFill>
              </a:rPr>
              <a:t>Persekutuan Pemuda 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rgbClr val="000000"/>
                </a:solidFill>
              </a:rPr>
              <a:t>Yesus adalah hadiah dari Allah</a:t>
            </a:r>
          </a:p>
          <a:p>
            <a:pPr>
              <a:buFontTx/>
              <a:buChar char="•"/>
            </a:pPr>
            <a:r>
              <a:rPr lang="ja-JP" altLang="en-US" sz="1800" b="1">
                <a:solidFill>
                  <a:srgbClr val="000000"/>
                </a:solidFill>
              </a:rPr>
              <a:t>“</a:t>
            </a:r>
            <a:r>
              <a:rPr lang="en-US" altLang="ja-JP" sz="1800" b="1">
                <a:solidFill>
                  <a:srgbClr val="000000"/>
                </a:solidFill>
              </a:rPr>
              <a:t>Saya berhenti mencoba </a:t>
            </a:r>
            <a:r>
              <a:rPr lang="ja-JP" altLang="en-US" sz="1800" b="1">
                <a:solidFill>
                  <a:srgbClr val="000000"/>
                </a:solidFill>
              </a:rPr>
              <a:t>“</a:t>
            </a:r>
            <a:r>
              <a:rPr lang="en-US" altLang="ja-JP" sz="1800" b="1">
                <a:solidFill>
                  <a:srgbClr val="000000"/>
                </a:solidFill>
              </a:rPr>
              <a:t>mendapatkan</a:t>
            </a:r>
            <a:r>
              <a:rPr lang="ja-JP" altLang="en-US" sz="1800" b="1">
                <a:solidFill>
                  <a:srgbClr val="000000"/>
                </a:solidFill>
              </a:rPr>
              <a:t>”</a:t>
            </a:r>
            <a:r>
              <a:rPr lang="en-US" altLang="ja-JP" sz="1800" b="1">
                <a:solidFill>
                  <a:srgbClr val="000000"/>
                </a:solidFill>
              </a:rPr>
              <a:t>"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7850" y="1447800"/>
            <a:ext cx="3289300" cy="1570038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Pasca-Pertobatan</a:t>
            </a:r>
            <a:r>
              <a:rPr 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Damai Sejahtera</a:t>
            </a:r>
          </a:p>
          <a:p>
            <a:pPr>
              <a:buFontTx/>
              <a:buChar char="•"/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Jaminan Keselamatan</a:t>
            </a:r>
          </a:p>
          <a:p>
            <a:pPr>
              <a:buFontTx/>
              <a:buChar char="•"/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Mengasihi sesama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16463" y="4784725"/>
            <a:ext cx="4198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Gunakan tema</a:t>
            </a:r>
            <a:b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smtClean="0">
                <a:solidFill>
                  <a:srgbClr val="F8FF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jaminan</a:t>
            </a:r>
            <a:br>
              <a:rPr lang="en-US" sz="4000" b="1" smtClean="0">
                <a:solidFill>
                  <a:srgbClr val="F8FF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seluruhnya!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19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</a:t>
            </a:r>
            <a:r>
              <a:rPr lang="en-US" sz="23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3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(Preaching in Indonesia) di BibleStudyDownloads.org</a:t>
            </a:r>
            <a:endParaRPr lang="en-US" sz="23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Dapatkan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presentasi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dengan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gratis!</a:t>
            </a:r>
            <a:endParaRPr lang="en-US" sz="3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1066</TotalTime>
  <Words>237</Words>
  <Application>Microsoft Macintosh PowerPoint</Application>
  <PresentationFormat>On-screen Show (4:3)</PresentationFormat>
  <Paragraphs>63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1_Default Design</vt:lpstr>
      <vt:lpstr>Blue Horizon</vt:lpstr>
      <vt:lpstr>Candybar</vt:lpstr>
      <vt:lpstr>Circuit</vt:lpstr>
      <vt:lpstr>Beach</vt:lpstr>
      <vt:lpstr>Calm</vt:lpstr>
      <vt:lpstr>1_Candybar</vt:lpstr>
      <vt:lpstr>25_Default Design</vt:lpstr>
      <vt:lpstr>Bagaimana Membagikan Kesaksian Anda</vt:lpstr>
      <vt:lpstr>Proses Berbicara</vt:lpstr>
      <vt:lpstr>Mengapa memberikan kesaksian?</vt:lpstr>
      <vt:lpstr>Alur Kesaksian</vt:lpstr>
      <vt:lpstr>Kesaksian Saya</vt:lpstr>
      <vt:lpstr>Black</vt:lpstr>
      <vt:lpstr>Homiletik (Preaching in Indonesia) di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57</cp:revision>
  <dcterms:created xsi:type="dcterms:W3CDTF">2005-08-07T02:41:35Z</dcterms:created>
  <dcterms:modified xsi:type="dcterms:W3CDTF">2017-03-10T09:42:23Z</dcterms:modified>
</cp:coreProperties>
</file>